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95" r:id="rId5"/>
  </p:sldMasterIdLst>
  <p:notesMasterIdLst>
    <p:notesMasterId r:id="rId64"/>
  </p:notesMasterIdLst>
  <p:handoutMasterIdLst>
    <p:handoutMasterId r:id="rId65"/>
  </p:handoutMasterIdLst>
  <p:sldIdLst>
    <p:sldId id="288" r:id="rId6"/>
    <p:sldId id="301" r:id="rId7"/>
    <p:sldId id="302" r:id="rId8"/>
    <p:sldId id="289" r:id="rId9"/>
    <p:sldId id="303" r:id="rId10"/>
    <p:sldId id="304" r:id="rId11"/>
    <p:sldId id="327" r:id="rId12"/>
    <p:sldId id="305" r:id="rId13"/>
    <p:sldId id="294" r:id="rId14"/>
    <p:sldId id="328" r:id="rId15"/>
    <p:sldId id="337" r:id="rId16"/>
    <p:sldId id="290" r:id="rId17"/>
    <p:sldId id="338" r:id="rId18"/>
    <p:sldId id="291" r:id="rId19"/>
    <p:sldId id="293" r:id="rId20"/>
    <p:sldId id="339" r:id="rId21"/>
    <p:sldId id="340" r:id="rId22"/>
    <p:sldId id="295" r:id="rId23"/>
    <p:sldId id="296" r:id="rId24"/>
    <p:sldId id="341" r:id="rId25"/>
    <p:sldId id="297" r:id="rId26"/>
    <p:sldId id="342" r:id="rId27"/>
    <p:sldId id="329" r:id="rId28"/>
    <p:sldId id="333" r:id="rId29"/>
    <p:sldId id="334" r:id="rId30"/>
    <p:sldId id="335" r:id="rId31"/>
    <p:sldId id="336" r:id="rId32"/>
    <p:sldId id="330" r:id="rId33"/>
    <p:sldId id="314" r:id="rId34"/>
    <p:sldId id="350" r:id="rId35"/>
    <p:sldId id="351" r:id="rId36"/>
    <p:sldId id="352" r:id="rId37"/>
    <p:sldId id="317" r:id="rId38"/>
    <p:sldId id="353" r:id="rId39"/>
    <p:sldId id="354" r:id="rId40"/>
    <p:sldId id="318" r:id="rId41"/>
    <p:sldId id="355" r:id="rId42"/>
    <p:sldId id="310" r:id="rId43"/>
    <p:sldId id="311" r:id="rId44"/>
    <p:sldId id="312" r:id="rId45"/>
    <p:sldId id="356" r:id="rId46"/>
    <p:sldId id="313" r:id="rId47"/>
    <p:sldId id="331" r:id="rId48"/>
    <p:sldId id="346" r:id="rId49"/>
    <p:sldId id="309" r:id="rId50"/>
    <p:sldId id="347" r:id="rId51"/>
    <p:sldId id="348" r:id="rId52"/>
    <p:sldId id="349" r:id="rId53"/>
    <p:sldId id="306" r:id="rId54"/>
    <p:sldId id="307" r:id="rId55"/>
    <p:sldId id="308" r:id="rId56"/>
    <p:sldId id="332" r:id="rId57"/>
    <p:sldId id="343" r:id="rId58"/>
    <p:sldId id="344" r:id="rId59"/>
    <p:sldId id="345" r:id="rId60"/>
    <p:sldId id="292" r:id="rId61"/>
    <p:sldId id="325" r:id="rId62"/>
    <p:sldId id="299" r:id="rId6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8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00"/>
    <a:srgbClr val="AF6666"/>
    <a:srgbClr val="3D8C41"/>
    <a:srgbClr val="32A1A6"/>
    <a:srgbClr val="EBEBDD"/>
    <a:srgbClr val="4D4D4D"/>
    <a:srgbClr val="006F83"/>
    <a:srgbClr val="DED8A4"/>
    <a:srgbClr val="969959"/>
    <a:srgbClr val="98D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315" autoAdjust="0"/>
  </p:normalViewPr>
  <p:slideViewPr>
    <p:cSldViewPr snapToGrid="0" showGuides="1">
      <p:cViewPr varScale="1">
        <p:scale>
          <a:sx n="68" d="100"/>
          <a:sy n="68" d="100"/>
        </p:scale>
        <p:origin x="732" y="66"/>
      </p:cViewPr>
      <p:guideLst>
        <p:guide orient="horz" pos="2160"/>
        <p:guide pos="3840"/>
        <p:guide pos="801"/>
      </p:guideLst>
    </p:cSldViewPr>
  </p:slideViewPr>
  <p:outlineViewPr>
    <p:cViewPr>
      <p:scale>
        <a:sx n="33" d="100"/>
        <a:sy n="33" d="100"/>
      </p:scale>
      <p:origin x="0" y="-102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ny\Downloads\Profit%20and%20Loss%20Calculation_v1.29_for%20Batr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JHYOJA\Canada\2019%20Conestoga\Semester%204\Integrated%20Case%20Study\Project\3\3.%20Final%20Report%20and%20Files\Staffing\W20%20-%20Hyojin%20Ahn%20-%20INFO8440%20-%20Project%203%20-%20Staff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JHYOJA\Canada\2019%20Conestoga\Semester%204\Integrated%20Case%20Study\Project\3\3.%20Final%20Report%20and%20Files\Staffing\W20%20-%20Hyojin%20Ahn%20-%20INFO8440%20-%20Project%203%20-%20Staff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JHYOJA\Canada\2019%20Conestoga\Semester%204\Integrated%20Case%20Study\Project\3\3.%20Final%20Report%20and%20Files\Staffing\W20%20-%20Hyojin%20Ahn%20-%20INFO8440%20-%20Project%203%20-%20Staff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JHYOJA\Canada\2019%20Conestoga\Semester%204\Integrated%20Case%20Study\Project\3\3.%20Final%20Report%20and%20Files\Staffing\W20%20-%20Hyojin%20Ahn%20-%20INFO8440%20-%20Project%203%20-%20Staff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'Picking TO-BE'!$B$50</c:f>
              <c:strCache>
                <c:ptCount val="1"/>
                <c:pt idx="0">
                  <c:v>Distance (m)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'Picking TO-BE'!$A$51:$A$53</c:f>
              <c:strCache>
                <c:ptCount val="3"/>
                <c:pt idx="0">
                  <c:v>AS-IS</c:v>
                </c:pt>
                <c:pt idx="1">
                  <c:v>Option 1</c:v>
                </c:pt>
                <c:pt idx="2">
                  <c:v>Option 2</c:v>
                </c:pt>
              </c:strCache>
            </c:strRef>
          </c:cat>
          <c:val>
            <c:numRef>
              <c:f>'Picking TO-BE'!$B$51:$B$53</c:f>
              <c:numCache>
                <c:formatCode>0.00</c:formatCode>
                <c:ptCount val="3"/>
                <c:pt idx="0">
                  <c:v>191.85000000000002</c:v>
                </c:pt>
                <c:pt idx="1">
                  <c:v>61.169999999999995</c:v>
                </c:pt>
                <c:pt idx="2">
                  <c:v>63.999999999999986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73-4F21-9CE2-7DE3C68E23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5695968"/>
        <c:axId val="1236537072"/>
      </c:barChart>
      <c:lineChart>
        <c:grouping val="standard"/>
        <c:varyColors val="0"/>
        <c:ser>
          <c:idx val="1"/>
          <c:order val="1"/>
          <c:tx>
            <c:strRef>
              <c:f>'Picking TO-BE'!$C$50</c:f>
              <c:strCache>
                <c:ptCount val="1"/>
                <c:pt idx="0">
                  <c:v>Time (min)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'Picking TO-BE'!$A$51:$A$53</c:f>
              <c:strCache>
                <c:ptCount val="3"/>
                <c:pt idx="0">
                  <c:v>AS-IS</c:v>
                </c:pt>
                <c:pt idx="1">
                  <c:v>Option 1</c:v>
                </c:pt>
                <c:pt idx="2">
                  <c:v>Option 2</c:v>
                </c:pt>
              </c:strCache>
            </c:strRef>
          </c:cat>
          <c:val>
            <c:numRef>
              <c:f>'Picking TO-BE'!$C$51:$C$53</c:f>
              <c:numCache>
                <c:formatCode>0.00</c:formatCode>
                <c:ptCount val="3"/>
                <c:pt idx="0">
                  <c:v>3.1103960458418345</c:v>
                </c:pt>
                <c:pt idx="1">
                  <c:v>1.9787346813872553</c:v>
                </c:pt>
                <c:pt idx="2">
                  <c:v>2.0240153606144249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73-4F21-9CE2-7DE3C68E23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6245552"/>
        <c:axId val="1236526672"/>
      </c:lineChart>
      <c:catAx>
        <c:axId val="1235695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6537072"/>
        <c:crosses val="autoZero"/>
        <c:auto val="1"/>
        <c:lblAlgn val="ctr"/>
        <c:lblOffset val="100"/>
        <c:noMultiLvlLbl val="0"/>
      </c:catAx>
      <c:valAx>
        <c:axId val="123653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5695968"/>
        <c:crosses val="autoZero"/>
        <c:crossBetween val="between"/>
      </c:valAx>
      <c:valAx>
        <c:axId val="1236526672"/>
        <c:scaling>
          <c:orientation val="minMax"/>
        </c:scaling>
        <c:delete val="0"/>
        <c:axPos val="r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6245552"/>
        <c:crosses val="max"/>
        <c:crossBetween val="between"/>
      </c:valAx>
      <c:catAx>
        <c:axId val="1236245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365266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[W20 - Hyojin Ahn - INFO8440 - Project 3 - Staffing.xlsx]Attitude Survey!PivotTable35</c:name>
    <c:fmtId val="2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'Attitude Survey'!$C$3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006-4CAE-89D1-7005D5EDC9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006-4CAE-89D1-7005D5EDC9D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006-4CAE-89D1-7005D5EDC9D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006-4CAE-89D1-7005D5EDC9D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006-4CAE-89D1-7005D5EDC9D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006-4CAE-89D1-7005D5EDC9D7}"/>
              </c:ext>
            </c:extLst>
          </c:dPt>
          <c:dLbls>
            <c:spPr>
              <a:solidFill>
                <a:srgbClr val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'Attitude Survey'!$B$4:$B$10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'Attitude Survey'!$C$4:$C$10</c:f>
              <c:numCache>
                <c:formatCode>General</c:formatCode>
                <c:ptCount val="6"/>
                <c:pt idx="0">
                  <c:v>2</c:v>
                </c:pt>
                <c:pt idx="1">
                  <c:v>7</c:v>
                </c:pt>
                <c:pt idx="2">
                  <c:v>9</c:v>
                </c:pt>
                <c:pt idx="3">
                  <c:v>10</c:v>
                </c:pt>
                <c:pt idx="4">
                  <c:v>5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006-4CAE-89D1-7005D5EDC9D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[W20 - Hyojin Ahn - INFO8440 - Project 3 - Staffing.xlsx]Attitude Survey!PivotTable33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'Attitude Survey'!$B$14:$B$15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'Attitude Survey'!$A$16:$A$20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as needed</c:v>
                </c:pt>
                <c:pt idx="3">
                  <c:v>Days</c:v>
                </c:pt>
              </c:strCache>
            </c:strRef>
          </c:cat>
          <c:val>
            <c:numRef>
              <c:f>'Attitude Survey'!$B$16:$B$20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F3-4747-9AB9-C609B3FA2271}"/>
            </c:ext>
          </c:extLst>
        </c:ser>
        <c:ser>
          <c:idx val="1"/>
          <c:order val="1"/>
          <c:tx>
            <c:strRef>
              <c:f>'Attitude Survey'!$C$14:$C$15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'Attitude Survey'!$A$16:$A$20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as needed</c:v>
                </c:pt>
                <c:pt idx="3">
                  <c:v>Days</c:v>
                </c:pt>
              </c:strCache>
            </c:strRef>
          </c:cat>
          <c:val>
            <c:numRef>
              <c:f>'Attitude Survey'!$C$16:$C$20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F3-4747-9AB9-C609B3FA2271}"/>
            </c:ext>
          </c:extLst>
        </c:ser>
        <c:ser>
          <c:idx val="2"/>
          <c:order val="2"/>
          <c:tx>
            <c:strRef>
              <c:f>'Attitude Survey'!$D$14:$D$15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'Attitude Survey'!$A$16:$A$20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as needed</c:v>
                </c:pt>
                <c:pt idx="3">
                  <c:v>Days</c:v>
                </c:pt>
              </c:strCache>
            </c:strRef>
          </c:cat>
          <c:val>
            <c:numRef>
              <c:f>'Attitude Survey'!$D$16:$D$20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F3-4747-9AB9-C609B3FA2271}"/>
            </c:ext>
          </c:extLst>
        </c:ser>
        <c:ser>
          <c:idx val="3"/>
          <c:order val="3"/>
          <c:tx>
            <c:strRef>
              <c:f>'Attitude Survey'!$E$14:$E$15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'Attitude Survey'!$A$16:$A$20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as needed</c:v>
                </c:pt>
                <c:pt idx="3">
                  <c:v>Days</c:v>
                </c:pt>
              </c:strCache>
            </c:strRef>
          </c:cat>
          <c:val>
            <c:numRef>
              <c:f>'Attitude Survey'!$E$16:$E$20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1F3-4747-9AB9-C609B3FA2271}"/>
            </c:ext>
          </c:extLst>
        </c:ser>
        <c:ser>
          <c:idx val="4"/>
          <c:order val="4"/>
          <c:tx>
            <c:strRef>
              <c:f>'Attitude Survey'!$F$14:$F$15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'Attitude Survey'!$A$16:$A$20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as needed</c:v>
                </c:pt>
                <c:pt idx="3">
                  <c:v>Days</c:v>
                </c:pt>
              </c:strCache>
            </c:strRef>
          </c:cat>
          <c:val>
            <c:numRef>
              <c:f>'Attitude Survey'!$F$16:$F$20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F3-4747-9AB9-C609B3FA2271}"/>
            </c:ext>
          </c:extLst>
        </c:ser>
        <c:ser>
          <c:idx val="5"/>
          <c:order val="5"/>
          <c:tx>
            <c:strRef>
              <c:f>'Attitude Survey'!$G$14:$G$15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'Attitude Survey'!$A$16:$A$20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as needed</c:v>
                </c:pt>
                <c:pt idx="3">
                  <c:v>Days</c:v>
                </c:pt>
              </c:strCache>
            </c:strRef>
          </c:cat>
          <c:val>
            <c:numRef>
              <c:f>'Attitude Survey'!$G$16:$G$20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1F3-4747-9AB9-C609B3FA22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28063232"/>
        <c:axId val="1428061056"/>
      </c:barChart>
      <c:catAx>
        <c:axId val="142806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061056"/>
        <c:crosses val="autoZero"/>
        <c:auto val="1"/>
        <c:lblAlgn val="ctr"/>
        <c:lblOffset val="100"/>
        <c:noMultiLvlLbl val="0"/>
      </c:catAx>
      <c:valAx>
        <c:axId val="142806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06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[W20 - Hyojin Ahn - INFO8440 - Project 3 - Staffing.xlsx]Attitude Survey!PivotTable29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'Attitude Survey'!$B$25:$B$26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'Attitude Survey'!$A$27:$A$35</c:f>
              <c:strCache>
                <c:ptCount val="8"/>
                <c:pt idx="0">
                  <c:v>Product and Process Designers</c:v>
                </c:pt>
                <c:pt idx="1">
                  <c:v>Purchasing Agents</c:v>
                </c:pt>
                <c:pt idx="2">
                  <c:v>Quality Control Tech</c:v>
                </c:pt>
                <c:pt idx="3">
                  <c:v>Shift / Maintenance Manager</c:v>
                </c:pt>
                <c:pt idx="4">
                  <c:v>Shipper / Receivers</c:v>
                </c:pt>
                <c:pt idx="5">
                  <c:v>Team Lead</c:v>
                </c:pt>
                <c:pt idx="6">
                  <c:v>Team Maintenance</c:v>
                </c:pt>
                <c:pt idx="7">
                  <c:v>Team Member</c:v>
                </c:pt>
              </c:strCache>
            </c:strRef>
          </c:cat>
          <c:val>
            <c:numRef>
              <c:f>'Attitude Survey'!$B$27:$B$35</c:f>
              <c:numCache>
                <c:formatCode>General</c:formatCode>
                <c:ptCount val="8"/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9C-49EC-AEE9-E4EC047C6C95}"/>
            </c:ext>
          </c:extLst>
        </c:ser>
        <c:ser>
          <c:idx val="1"/>
          <c:order val="1"/>
          <c:tx>
            <c:strRef>
              <c:f>'Attitude Survey'!$C$25:$C$26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'Attitude Survey'!$A$27:$A$35</c:f>
              <c:strCache>
                <c:ptCount val="8"/>
                <c:pt idx="0">
                  <c:v>Product and Process Designers</c:v>
                </c:pt>
                <c:pt idx="1">
                  <c:v>Purchasing Agents</c:v>
                </c:pt>
                <c:pt idx="2">
                  <c:v>Quality Control Tech</c:v>
                </c:pt>
                <c:pt idx="3">
                  <c:v>Shift / Maintenance Manager</c:v>
                </c:pt>
                <c:pt idx="4">
                  <c:v>Shipper / Receivers</c:v>
                </c:pt>
                <c:pt idx="5">
                  <c:v>Team Lead</c:v>
                </c:pt>
                <c:pt idx="6">
                  <c:v>Team Maintenance</c:v>
                </c:pt>
                <c:pt idx="7">
                  <c:v>Team Member</c:v>
                </c:pt>
              </c:strCache>
            </c:strRef>
          </c:cat>
          <c:val>
            <c:numRef>
              <c:f>'Attitude Survey'!$C$27:$C$35</c:f>
              <c:numCache>
                <c:formatCode>General</c:formatCode>
                <c:ptCount val="8"/>
                <c:pt idx="0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9C-49EC-AEE9-E4EC047C6C95}"/>
            </c:ext>
          </c:extLst>
        </c:ser>
        <c:ser>
          <c:idx val="2"/>
          <c:order val="2"/>
          <c:tx>
            <c:strRef>
              <c:f>'Attitude Survey'!$D$25:$D$26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'Attitude Survey'!$A$27:$A$35</c:f>
              <c:strCache>
                <c:ptCount val="8"/>
                <c:pt idx="0">
                  <c:v>Product and Process Designers</c:v>
                </c:pt>
                <c:pt idx="1">
                  <c:v>Purchasing Agents</c:v>
                </c:pt>
                <c:pt idx="2">
                  <c:v>Quality Control Tech</c:v>
                </c:pt>
                <c:pt idx="3">
                  <c:v>Shift / Maintenance Manager</c:v>
                </c:pt>
                <c:pt idx="4">
                  <c:v>Shipper / Receivers</c:v>
                </c:pt>
                <c:pt idx="5">
                  <c:v>Team Lead</c:v>
                </c:pt>
                <c:pt idx="6">
                  <c:v>Team Maintenance</c:v>
                </c:pt>
                <c:pt idx="7">
                  <c:v>Team Member</c:v>
                </c:pt>
              </c:strCache>
            </c:strRef>
          </c:cat>
          <c:val>
            <c:numRef>
              <c:f>'Attitude Survey'!$D$27:$D$35</c:f>
              <c:numCache>
                <c:formatCode>General</c:formatCode>
                <c:ptCount val="8"/>
                <c:pt idx="1">
                  <c:v>2</c:v>
                </c:pt>
                <c:pt idx="2">
                  <c:v>1</c:v>
                </c:pt>
                <c:pt idx="5">
                  <c:v>2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9C-49EC-AEE9-E4EC047C6C95}"/>
            </c:ext>
          </c:extLst>
        </c:ser>
        <c:ser>
          <c:idx val="3"/>
          <c:order val="3"/>
          <c:tx>
            <c:strRef>
              <c:f>'Attitude Survey'!$E$25:$E$26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'Attitude Survey'!$A$27:$A$35</c:f>
              <c:strCache>
                <c:ptCount val="8"/>
                <c:pt idx="0">
                  <c:v>Product and Process Designers</c:v>
                </c:pt>
                <c:pt idx="1">
                  <c:v>Purchasing Agents</c:v>
                </c:pt>
                <c:pt idx="2">
                  <c:v>Quality Control Tech</c:v>
                </c:pt>
                <c:pt idx="3">
                  <c:v>Shift / Maintenance Manager</c:v>
                </c:pt>
                <c:pt idx="4">
                  <c:v>Shipper / Receivers</c:v>
                </c:pt>
                <c:pt idx="5">
                  <c:v>Team Lead</c:v>
                </c:pt>
                <c:pt idx="6">
                  <c:v>Team Maintenance</c:v>
                </c:pt>
                <c:pt idx="7">
                  <c:v>Team Member</c:v>
                </c:pt>
              </c:strCache>
            </c:strRef>
          </c:cat>
          <c:val>
            <c:numRef>
              <c:f>'Attitude Survey'!$E$27:$E$35</c:f>
              <c:numCache>
                <c:formatCode>General</c:formatCode>
                <c:ptCount val="8"/>
                <c:pt idx="0">
                  <c:v>1</c:v>
                </c:pt>
                <c:pt idx="2">
                  <c:v>1</c:v>
                </c:pt>
                <c:pt idx="3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9C-49EC-AEE9-E4EC047C6C95}"/>
            </c:ext>
          </c:extLst>
        </c:ser>
        <c:ser>
          <c:idx val="4"/>
          <c:order val="4"/>
          <c:tx>
            <c:strRef>
              <c:f>'Attitude Survey'!$F$25:$F$26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'Attitude Survey'!$A$27:$A$35</c:f>
              <c:strCache>
                <c:ptCount val="8"/>
                <c:pt idx="0">
                  <c:v>Product and Process Designers</c:v>
                </c:pt>
                <c:pt idx="1">
                  <c:v>Purchasing Agents</c:v>
                </c:pt>
                <c:pt idx="2">
                  <c:v>Quality Control Tech</c:v>
                </c:pt>
                <c:pt idx="3">
                  <c:v>Shift / Maintenance Manager</c:v>
                </c:pt>
                <c:pt idx="4">
                  <c:v>Shipper / Receivers</c:v>
                </c:pt>
                <c:pt idx="5">
                  <c:v>Team Lead</c:v>
                </c:pt>
                <c:pt idx="6">
                  <c:v>Team Maintenance</c:v>
                </c:pt>
                <c:pt idx="7">
                  <c:v>Team Member</c:v>
                </c:pt>
              </c:strCache>
            </c:strRef>
          </c:cat>
          <c:val>
            <c:numRef>
              <c:f>'Attitude Survey'!$F$27:$F$35</c:f>
              <c:numCache>
                <c:formatCode>General</c:formatCode>
                <c:ptCount val="8"/>
                <c:pt idx="3">
                  <c:v>1</c:v>
                </c:pt>
                <c:pt idx="4">
                  <c:v>1</c:v>
                </c:pt>
                <c:pt idx="6">
                  <c:v>1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9C-49EC-AEE9-E4EC047C6C95}"/>
            </c:ext>
          </c:extLst>
        </c:ser>
        <c:ser>
          <c:idx val="5"/>
          <c:order val="5"/>
          <c:tx>
            <c:strRef>
              <c:f>'Attitude Survey'!$G$25:$G$26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'Attitude Survey'!$A$27:$A$35</c:f>
              <c:strCache>
                <c:ptCount val="8"/>
                <c:pt idx="0">
                  <c:v>Product and Process Designers</c:v>
                </c:pt>
                <c:pt idx="1">
                  <c:v>Purchasing Agents</c:v>
                </c:pt>
                <c:pt idx="2">
                  <c:v>Quality Control Tech</c:v>
                </c:pt>
                <c:pt idx="3">
                  <c:v>Shift / Maintenance Manager</c:v>
                </c:pt>
                <c:pt idx="4">
                  <c:v>Shipper / Receivers</c:v>
                </c:pt>
                <c:pt idx="5">
                  <c:v>Team Lead</c:v>
                </c:pt>
                <c:pt idx="6">
                  <c:v>Team Maintenance</c:v>
                </c:pt>
                <c:pt idx="7">
                  <c:v>Team Member</c:v>
                </c:pt>
              </c:strCache>
            </c:strRef>
          </c:cat>
          <c:val>
            <c:numRef>
              <c:f>'Attitude Survey'!$G$27:$G$35</c:f>
              <c:numCache>
                <c:formatCode>General</c:formatCode>
                <c:ptCount val="8"/>
                <c:pt idx="5">
                  <c:v>2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D9C-49EC-AEE9-E4EC047C6C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28062688"/>
        <c:axId val="1428058880"/>
      </c:barChart>
      <c:catAx>
        <c:axId val="142806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058880"/>
        <c:crosses val="autoZero"/>
        <c:auto val="1"/>
        <c:lblAlgn val="ctr"/>
        <c:lblOffset val="100"/>
        <c:noMultiLvlLbl val="0"/>
      </c:catAx>
      <c:valAx>
        <c:axId val="142805888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06268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'Staffing Comparison'!$B$3</c:f>
              <c:strCache>
                <c:ptCount val="1"/>
                <c:pt idx="0">
                  <c:v>Workers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'Staffing Comparison'!$C$2:$D$2</c:f>
              <c:strCache>
                <c:ptCount val="2"/>
                <c:pt idx="0">
                  <c:v>AS-IS</c:v>
                </c:pt>
                <c:pt idx="1">
                  <c:v>TO-BE</c:v>
                </c:pt>
              </c:strCache>
            </c:strRef>
          </c:cat>
          <c:val>
            <c:numRef>
              <c:f>'Staffing Comparison'!$C$3:$D$3</c:f>
              <c:numCache>
                <c:formatCode>General</c:formatCode>
                <c:ptCount val="2"/>
                <c:pt idx="0">
                  <c:v>28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22-4DD1-8B39-8573CA5E1C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0136479"/>
        <c:axId val="1101796623"/>
      </c:barChart>
      <c:lineChart>
        <c:grouping val="standard"/>
        <c:varyColors val="0"/>
        <c:ser>
          <c:idx val="1"/>
          <c:order val="1"/>
          <c:tx>
            <c:strRef>
              <c:f>'Staffing Comparison'!$B$4</c:f>
              <c:strCache>
                <c:ptCount val="1"/>
                <c:pt idx="0">
                  <c:v>Pay / Day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'Staffing Comparison'!$C$2:$D$2</c:f>
              <c:strCache>
                <c:ptCount val="2"/>
                <c:pt idx="0">
                  <c:v>AS-IS</c:v>
                </c:pt>
                <c:pt idx="1">
                  <c:v>TO-BE</c:v>
                </c:pt>
              </c:strCache>
            </c:strRef>
          </c:cat>
          <c:val>
            <c:numRef>
              <c:f>'Staffing Comparison'!$C$4:$D$4</c:f>
              <c:numCache>
                <c:formatCode>_("$"* #,##0.00_);_("$"* \(#,##0.00\);_("$"* "-"??_);_(@_)</c:formatCode>
                <c:ptCount val="2"/>
                <c:pt idx="0">
                  <c:v>7024</c:v>
                </c:pt>
                <c:pt idx="1">
                  <c:v>5744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22-4DD1-8B39-8573CA5E1C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0135679"/>
        <c:axId val="1101792463"/>
      </c:lineChart>
      <c:catAx>
        <c:axId val="1200136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796623"/>
        <c:crosses val="autoZero"/>
        <c:auto val="1"/>
        <c:lblAlgn val="ctr"/>
        <c:lblOffset val="100"/>
        <c:tickLblSkip val="1"/>
        <c:noMultiLvlLbl val="0"/>
      </c:catAx>
      <c:valAx>
        <c:axId val="1101796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0136479"/>
        <c:crosses val="autoZero"/>
        <c:crossBetween val="between"/>
      </c:valAx>
      <c:valAx>
        <c:axId val="1101792463"/>
        <c:scaling>
          <c:orientation val="minMax"/>
        </c:scaling>
        <c:delete val="0"/>
        <c:axPos val="r"/>
        <c:numFmt formatCode="_(&quot;$&quot;* #,##0.00_);_(&quot;$&quot;* \(#,##0.00\);_(&quot;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0135679"/>
        <c:crosses val="max"/>
        <c:crossBetween val="between"/>
      </c:valAx>
      <c:catAx>
        <c:axId val="120013567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17924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svg"/><Relationship Id="rId1" Type="http://schemas.openxmlformats.org/officeDocument/2006/relationships/image" Target="../media/image76.png"/><Relationship Id="rId6" Type="http://schemas.openxmlformats.org/officeDocument/2006/relationships/image" Target="../media/image81.svg"/><Relationship Id="rId5" Type="http://schemas.openxmlformats.org/officeDocument/2006/relationships/image" Target="../media/image80.png"/><Relationship Id="rId10" Type="http://schemas.openxmlformats.org/officeDocument/2006/relationships/image" Target="../media/image22.svg"/><Relationship Id="rId4" Type="http://schemas.openxmlformats.org/officeDocument/2006/relationships/image" Target="../media/image79.svg"/><Relationship Id="rId9" Type="http://schemas.openxmlformats.org/officeDocument/2006/relationships/image" Target="../media/image21.pn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sv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svg"/><Relationship Id="rId1" Type="http://schemas.openxmlformats.org/officeDocument/2006/relationships/image" Target="../media/image84.png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10" Type="http://schemas.openxmlformats.org/officeDocument/2006/relationships/image" Target="../media/image93.svg"/><Relationship Id="rId4" Type="http://schemas.openxmlformats.org/officeDocument/2006/relationships/image" Target="../media/image87.svg"/><Relationship Id="rId9" Type="http://schemas.openxmlformats.org/officeDocument/2006/relationships/image" Target="../media/image92.pn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sv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99.svg"/><Relationship Id="rId5" Type="http://schemas.openxmlformats.org/officeDocument/2006/relationships/image" Target="../media/image98.png"/><Relationship Id="rId4" Type="http://schemas.openxmlformats.org/officeDocument/2006/relationships/image" Target="../media/image9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4" Type="http://schemas.openxmlformats.org/officeDocument/2006/relationships/image" Target="../media/image7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svg"/><Relationship Id="rId1" Type="http://schemas.openxmlformats.org/officeDocument/2006/relationships/image" Target="../media/image76.png"/><Relationship Id="rId6" Type="http://schemas.openxmlformats.org/officeDocument/2006/relationships/image" Target="../media/image81.svg"/><Relationship Id="rId5" Type="http://schemas.openxmlformats.org/officeDocument/2006/relationships/image" Target="../media/image80.png"/><Relationship Id="rId10" Type="http://schemas.openxmlformats.org/officeDocument/2006/relationships/image" Target="../media/image22.svg"/><Relationship Id="rId4" Type="http://schemas.openxmlformats.org/officeDocument/2006/relationships/image" Target="../media/image79.svg"/><Relationship Id="rId9" Type="http://schemas.openxmlformats.org/officeDocument/2006/relationships/image" Target="../media/image21.pn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sv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svg"/><Relationship Id="rId1" Type="http://schemas.openxmlformats.org/officeDocument/2006/relationships/image" Target="../media/image84.png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10" Type="http://schemas.openxmlformats.org/officeDocument/2006/relationships/image" Target="../media/image93.svg"/><Relationship Id="rId4" Type="http://schemas.openxmlformats.org/officeDocument/2006/relationships/image" Target="../media/image87.svg"/><Relationship Id="rId9" Type="http://schemas.openxmlformats.org/officeDocument/2006/relationships/image" Target="../media/image92.pn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sv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99.svg"/><Relationship Id="rId5" Type="http://schemas.openxmlformats.org/officeDocument/2006/relationships/image" Target="../media/image98.png"/><Relationship Id="rId4" Type="http://schemas.openxmlformats.org/officeDocument/2006/relationships/image" Target="../media/image9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4" Type="http://schemas.openxmlformats.org/officeDocument/2006/relationships/image" Target="../media/image7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4AC92C-B742-4C5E-A2E9-773DAC729A1C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86BA3B4-DC9A-48E9-B4EF-404797A17E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Gathered </a:t>
          </a:r>
        </a:p>
        <a:p>
          <a:pPr>
            <a:lnSpc>
              <a:spcPct val="100000"/>
            </a:lnSpc>
          </a:pPr>
          <a:r>
            <a:rPr lang="en-US"/>
            <a:t>Requirements</a:t>
          </a:r>
        </a:p>
      </dgm:t>
    </dgm:pt>
    <dgm:pt modelId="{9339F1FB-3363-4C39-9CBF-BBE6050DA9BE}" type="parTrans" cxnId="{52B77959-6A9F-4A12-9FEF-FBDE0425B7A7}">
      <dgm:prSet/>
      <dgm:spPr/>
      <dgm:t>
        <a:bodyPr/>
        <a:lstStyle/>
        <a:p>
          <a:endParaRPr lang="en-US"/>
        </a:p>
      </dgm:t>
    </dgm:pt>
    <dgm:pt modelId="{CA630A6E-1393-46DB-B97D-799A05A72D06}" type="sibTrans" cxnId="{52B77959-6A9F-4A12-9FEF-FBDE0425B7A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2A0DC3-5A1F-423D-A1FA-F7C80B5331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Understood and analyzed current state of CDL</a:t>
          </a:r>
        </a:p>
      </dgm:t>
    </dgm:pt>
    <dgm:pt modelId="{A7E3700A-FCE0-444A-A3D5-553102CEFD79}" type="parTrans" cxnId="{18E04F08-A473-427E-B3CC-1E2F0F9A18E6}">
      <dgm:prSet/>
      <dgm:spPr/>
      <dgm:t>
        <a:bodyPr/>
        <a:lstStyle/>
        <a:p>
          <a:endParaRPr lang="en-US"/>
        </a:p>
      </dgm:t>
    </dgm:pt>
    <dgm:pt modelId="{818870DB-2BA4-45B3-A1E8-8434B851F147}" type="sibTrans" cxnId="{18E04F08-A473-427E-B3CC-1E2F0F9A18E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251AD82-8580-41EA-AE79-0874874B3F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Researched and compared different solutions</a:t>
          </a:r>
        </a:p>
      </dgm:t>
    </dgm:pt>
    <dgm:pt modelId="{82CA1912-AAAE-4E7D-AB67-4F36A3D5C3D8}" type="parTrans" cxnId="{D47D62D4-AFA5-4487-B02A-1B907A2402E4}">
      <dgm:prSet/>
      <dgm:spPr/>
      <dgm:t>
        <a:bodyPr/>
        <a:lstStyle/>
        <a:p>
          <a:endParaRPr lang="en-US"/>
        </a:p>
      </dgm:t>
    </dgm:pt>
    <dgm:pt modelId="{C60E1A86-1770-4BFD-87ED-B7E6910DF894}" type="sibTrans" cxnId="{D47D62D4-AFA5-4487-B02A-1B907A2402E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0F5A477-C075-41EE-A386-F662F734A1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Discussed and documented the solution</a:t>
          </a:r>
        </a:p>
      </dgm:t>
    </dgm:pt>
    <dgm:pt modelId="{A306F7FC-A339-4B1F-A201-76CEE4E3DE60}" type="parTrans" cxnId="{A261B521-D20B-45FD-A217-9E1B545DC6B2}">
      <dgm:prSet/>
      <dgm:spPr/>
      <dgm:t>
        <a:bodyPr/>
        <a:lstStyle/>
        <a:p>
          <a:endParaRPr lang="en-US"/>
        </a:p>
      </dgm:t>
    </dgm:pt>
    <dgm:pt modelId="{4F3F43A3-1F08-441E-BE67-60E5E1654633}" type="sibTrans" cxnId="{A261B521-D20B-45FD-A217-9E1B545DC6B2}">
      <dgm:prSet/>
      <dgm:spPr/>
      <dgm:t>
        <a:bodyPr/>
        <a:lstStyle/>
        <a:p>
          <a:endParaRPr lang="en-US"/>
        </a:p>
      </dgm:t>
    </dgm:pt>
    <dgm:pt modelId="{8C68F620-F5EB-4D5D-B40B-E9F66330C099}" type="pres">
      <dgm:prSet presAssocID="{4E4AC92C-B742-4C5E-A2E9-773DAC729A1C}" presName="root" presStyleCnt="0">
        <dgm:presLayoutVars>
          <dgm:dir/>
          <dgm:resizeHandles val="exact"/>
        </dgm:presLayoutVars>
      </dgm:prSet>
      <dgm:spPr/>
    </dgm:pt>
    <dgm:pt modelId="{A17E85E1-D233-4D4F-9D61-9B67E53ABD49}" type="pres">
      <dgm:prSet presAssocID="{4E4AC92C-B742-4C5E-A2E9-773DAC729A1C}" presName="container" presStyleCnt="0">
        <dgm:presLayoutVars>
          <dgm:dir/>
          <dgm:resizeHandles val="exact"/>
        </dgm:presLayoutVars>
      </dgm:prSet>
      <dgm:spPr/>
    </dgm:pt>
    <dgm:pt modelId="{98D74B9F-695C-42FF-BC2A-B9F1886B7E74}" type="pres">
      <dgm:prSet presAssocID="{386BA3B4-DC9A-48E9-B4EF-404797A17EFA}" presName="compNode" presStyleCnt="0"/>
      <dgm:spPr/>
    </dgm:pt>
    <dgm:pt modelId="{BACDEEF5-F04C-4E11-B317-920995ED126D}" type="pres">
      <dgm:prSet presAssocID="{386BA3B4-DC9A-48E9-B4EF-404797A17EFA}" presName="iconBgRect" presStyleLbl="bgShp" presStyleIdx="0" presStyleCnt="4"/>
      <dgm:spPr/>
    </dgm:pt>
    <dgm:pt modelId="{98D959CD-D2E9-4B2B-BF41-B2328A48D80A}" type="pres">
      <dgm:prSet presAssocID="{386BA3B4-DC9A-48E9-B4EF-404797A17EF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7BF55CD-7CA0-4514-AB81-A95AB2B9E1F6}" type="pres">
      <dgm:prSet presAssocID="{386BA3B4-DC9A-48E9-B4EF-404797A17EFA}" presName="spaceRect" presStyleCnt="0"/>
      <dgm:spPr/>
    </dgm:pt>
    <dgm:pt modelId="{C17025CE-F518-40F1-8A6D-620D225B2A04}" type="pres">
      <dgm:prSet presAssocID="{386BA3B4-DC9A-48E9-B4EF-404797A17EFA}" presName="textRect" presStyleLbl="revTx" presStyleIdx="0" presStyleCnt="4">
        <dgm:presLayoutVars>
          <dgm:chMax val="1"/>
          <dgm:chPref val="1"/>
        </dgm:presLayoutVars>
      </dgm:prSet>
      <dgm:spPr/>
    </dgm:pt>
    <dgm:pt modelId="{0ABEAB28-6A94-4FB0-97FF-64B5127DBC44}" type="pres">
      <dgm:prSet presAssocID="{CA630A6E-1393-46DB-B97D-799A05A72D06}" presName="sibTrans" presStyleLbl="sibTrans2D1" presStyleIdx="0" presStyleCnt="0"/>
      <dgm:spPr/>
    </dgm:pt>
    <dgm:pt modelId="{27B6D0BD-4D4B-4B86-9622-93E54E00ACB6}" type="pres">
      <dgm:prSet presAssocID="{682A0DC3-5A1F-423D-A1FA-F7C80B5331FD}" presName="compNode" presStyleCnt="0"/>
      <dgm:spPr/>
    </dgm:pt>
    <dgm:pt modelId="{C133C6D3-2A8D-4878-960F-3180F2CC393C}" type="pres">
      <dgm:prSet presAssocID="{682A0DC3-5A1F-423D-A1FA-F7C80B5331FD}" presName="iconBgRect" presStyleLbl="bgShp" presStyleIdx="1" presStyleCnt="4"/>
      <dgm:spPr/>
    </dgm:pt>
    <dgm:pt modelId="{211D4F3C-1D3E-456A-A989-B771B1983C6D}" type="pres">
      <dgm:prSet presAssocID="{682A0DC3-5A1F-423D-A1FA-F7C80B5331F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778CC2D-B001-49B6-A120-1D85DD0B49D0}" type="pres">
      <dgm:prSet presAssocID="{682A0DC3-5A1F-423D-A1FA-F7C80B5331FD}" presName="spaceRect" presStyleCnt="0"/>
      <dgm:spPr/>
    </dgm:pt>
    <dgm:pt modelId="{14E14813-4C87-4C35-90C8-1E1C9C47EB7C}" type="pres">
      <dgm:prSet presAssocID="{682A0DC3-5A1F-423D-A1FA-F7C80B5331FD}" presName="textRect" presStyleLbl="revTx" presStyleIdx="1" presStyleCnt="4">
        <dgm:presLayoutVars>
          <dgm:chMax val="1"/>
          <dgm:chPref val="1"/>
        </dgm:presLayoutVars>
      </dgm:prSet>
      <dgm:spPr/>
    </dgm:pt>
    <dgm:pt modelId="{0D51931A-748F-4D0E-AD70-BDAFA55B56FC}" type="pres">
      <dgm:prSet presAssocID="{818870DB-2BA4-45B3-A1E8-8434B851F147}" presName="sibTrans" presStyleLbl="sibTrans2D1" presStyleIdx="0" presStyleCnt="0"/>
      <dgm:spPr/>
    </dgm:pt>
    <dgm:pt modelId="{D868E926-BB12-424A-876B-2F2A5728582B}" type="pres">
      <dgm:prSet presAssocID="{A251AD82-8580-41EA-AE79-0874874B3F40}" presName="compNode" presStyleCnt="0"/>
      <dgm:spPr/>
    </dgm:pt>
    <dgm:pt modelId="{A4CCF244-DC15-4209-9F0E-122B9EED3154}" type="pres">
      <dgm:prSet presAssocID="{A251AD82-8580-41EA-AE79-0874874B3F40}" presName="iconBgRect" presStyleLbl="bgShp" presStyleIdx="2" presStyleCnt="4"/>
      <dgm:spPr/>
    </dgm:pt>
    <dgm:pt modelId="{FD22FC9B-4D32-4E20-BA07-742E0D01A14C}" type="pres">
      <dgm:prSet presAssocID="{A251AD82-8580-41EA-AE79-0874874B3F4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EBB956D-9524-4B7A-BA35-7EC928FACB0F}" type="pres">
      <dgm:prSet presAssocID="{A251AD82-8580-41EA-AE79-0874874B3F40}" presName="spaceRect" presStyleCnt="0"/>
      <dgm:spPr/>
    </dgm:pt>
    <dgm:pt modelId="{CD494A89-65EB-4A4C-87D2-9CEB374E57ED}" type="pres">
      <dgm:prSet presAssocID="{A251AD82-8580-41EA-AE79-0874874B3F40}" presName="textRect" presStyleLbl="revTx" presStyleIdx="2" presStyleCnt="4">
        <dgm:presLayoutVars>
          <dgm:chMax val="1"/>
          <dgm:chPref val="1"/>
        </dgm:presLayoutVars>
      </dgm:prSet>
      <dgm:spPr/>
    </dgm:pt>
    <dgm:pt modelId="{06E8C3E5-6573-42CE-B19B-5365B78D94A4}" type="pres">
      <dgm:prSet presAssocID="{C60E1A86-1770-4BFD-87ED-B7E6910DF894}" presName="sibTrans" presStyleLbl="sibTrans2D1" presStyleIdx="0" presStyleCnt="0"/>
      <dgm:spPr/>
    </dgm:pt>
    <dgm:pt modelId="{CC7E4034-F6B4-4628-ADE4-BD88C5A17CCD}" type="pres">
      <dgm:prSet presAssocID="{40F5A477-C075-41EE-A386-F662F734A18A}" presName="compNode" presStyleCnt="0"/>
      <dgm:spPr/>
    </dgm:pt>
    <dgm:pt modelId="{6599FDCF-33F3-4AE4-A94A-4D09E42D775B}" type="pres">
      <dgm:prSet presAssocID="{40F5A477-C075-41EE-A386-F662F734A18A}" presName="iconBgRect" presStyleLbl="bgShp" presStyleIdx="3" presStyleCnt="4"/>
      <dgm:spPr/>
    </dgm:pt>
    <dgm:pt modelId="{B757F98F-918F-4426-93B9-79599A9F2488}" type="pres">
      <dgm:prSet presAssocID="{40F5A477-C075-41EE-A386-F662F734A1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FC9AAA2-B5B4-4ABA-9E26-80709D118DDF}" type="pres">
      <dgm:prSet presAssocID="{40F5A477-C075-41EE-A386-F662F734A18A}" presName="spaceRect" presStyleCnt="0"/>
      <dgm:spPr/>
    </dgm:pt>
    <dgm:pt modelId="{A5B8B61A-0BBE-4877-BF53-BB32618FB54B}" type="pres">
      <dgm:prSet presAssocID="{40F5A477-C075-41EE-A386-F662F734A18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8E04F08-A473-427E-B3CC-1E2F0F9A18E6}" srcId="{4E4AC92C-B742-4C5E-A2E9-773DAC729A1C}" destId="{682A0DC3-5A1F-423D-A1FA-F7C80B5331FD}" srcOrd="1" destOrd="0" parTransId="{A7E3700A-FCE0-444A-A3D5-553102CEFD79}" sibTransId="{818870DB-2BA4-45B3-A1E8-8434B851F147}"/>
    <dgm:cxn modelId="{E82EA109-1F1E-4056-B1EF-46C36506D800}" type="presOf" srcId="{386BA3B4-DC9A-48E9-B4EF-404797A17EFA}" destId="{C17025CE-F518-40F1-8A6D-620D225B2A04}" srcOrd="0" destOrd="0" presId="urn:microsoft.com/office/officeart/2018/2/layout/IconCircleList"/>
    <dgm:cxn modelId="{A261B521-D20B-45FD-A217-9E1B545DC6B2}" srcId="{4E4AC92C-B742-4C5E-A2E9-773DAC729A1C}" destId="{40F5A477-C075-41EE-A386-F662F734A18A}" srcOrd="3" destOrd="0" parTransId="{A306F7FC-A339-4B1F-A201-76CEE4E3DE60}" sibTransId="{4F3F43A3-1F08-441E-BE67-60E5E1654633}"/>
    <dgm:cxn modelId="{FC2A582B-2464-47FA-AA3C-E381F1FF6B27}" type="presOf" srcId="{A251AD82-8580-41EA-AE79-0874874B3F40}" destId="{CD494A89-65EB-4A4C-87D2-9CEB374E57ED}" srcOrd="0" destOrd="0" presId="urn:microsoft.com/office/officeart/2018/2/layout/IconCircleList"/>
    <dgm:cxn modelId="{52B77959-6A9F-4A12-9FEF-FBDE0425B7A7}" srcId="{4E4AC92C-B742-4C5E-A2E9-773DAC729A1C}" destId="{386BA3B4-DC9A-48E9-B4EF-404797A17EFA}" srcOrd="0" destOrd="0" parTransId="{9339F1FB-3363-4C39-9CBF-BBE6050DA9BE}" sibTransId="{CA630A6E-1393-46DB-B97D-799A05A72D06}"/>
    <dgm:cxn modelId="{F5FE4F87-C404-41CF-835D-CC2DBE7AE7AC}" type="presOf" srcId="{4E4AC92C-B742-4C5E-A2E9-773DAC729A1C}" destId="{8C68F620-F5EB-4D5D-B40B-E9F66330C099}" srcOrd="0" destOrd="0" presId="urn:microsoft.com/office/officeart/2018/2/layout/IconCircleList"/>
    <dgm:cxn modelId="{C32C8FA1-16CC-49D3-9944-00AC4BBB0F80}" type="presOf" srcId="{818870DB-2BA4-45B3-A1E8-8434B851F147}" destId="{0D51931A-748F-4D0E-AD70-BDAFA55B56FC}" srcOrd="0" destOrd="0" presId="urn:microsoft.com/office/officeart/2018/2/layout/IconCircleList"/>
    <dgm:cxn modelId="{9C0142AA-175E-4A3D-A7A9-01658529B296}" type="presOf" srcId="{40F5A477-C075-41EE-A386-F662F734A18A}" destId="{A5B8B61A-0BBE-4877-BF53-BB32618FB54B}" srcOrd="0" destOrd="0" presId="urn:microsoft.com/office/officeart/2018/2/layout/IconCircleList"/>
    <dgm:cxn modelId="{D6713CAC-F926-427F-B115-1D4B7E22E2F2}" type="presOf" srcId="{CA630A6E-1393-46DB-B97D-799A05A72D06}" destId="{0ABEAB28-6A94-4FB0-97FF-64B5127DBC44}" srcOrd="0" destOrd="0" presId="urn:microsoft.com/office/officeart/2018/2/layout/IconCircleList"/>
    <dgm:cxn modelId="{3F1235C2-E30D-4DE2-9AFF-68003805EB07}" type="presOf" srcId="{C60E1A86-1770-4BFD-87ED-B7E6910DF894}" destId="{06E8C3E5-6573-42CE-B19B-5365B78D94A4}" srcOrd="0" destOrd="0" presId="urn:microsoft.com/office/officeart/2018/2/layout/IconCircleList"/>
    <dgm:cxn modelId="{D47D62D4-AFA5-4487-B02A-1B907A2402E4}" srcId="{4E4AC92C-B742-4C5E-A2E9-773DAC729A1C}" destId="{A251AD82-8580-41EA-AE79-0874874B3F40}" srcOrd="2" destOrd="0" parTransId="{82CA1912-AAAE-4E7D-AB67-4F36A3D5C3D8}" sibTransId="{C60E1A86-1770-4BFD-87ED-B7E6910DF894}"/>
    <dgm:cxn modelId="{54B4FAE0-ECAB-4A2F-A4B6-4EF14ADB7F5F}" type="presOf" srcId="{682A0DC3-5A1F-423D-A1FA-F7C80B5331FD}" destId="{14E14813-4C87-4C35-90C8-1E1C9C47EB7C}" srcOrd="0" destOrd="0" presId="urn:microsoft.com/office/officeart/2018/2/layout/IconCircleList"/>
    <dgm:cxn modelId="{CBE2CAB6-D503-40A6-8828-316A248CE0E4}" type="presParOf" srcId="{8C68F620-F5EB-4D5D-B40B-E9F66330C099}" destId="{A17E85E1-D233-4D4F-9D61-9B67E53ABD49}" srcOrd="0" destOrd="0" presId="urn:microsoft.com/office/officeart/2018/2/layout/IconCircleList"/>
    <dgm:cxn modelId="{281D0481-C81C-4136-B086-7D40ADCAD2CF}" type="presParOf" srcId="{A17E85E1-D233-4D4F-9D61-9B67E53ABD49}" destId="{98D74B9F-695C-42FF-BC2A-B9F1886B7E74}" srcOrd="0" destOrd="0" presId="urn:microsoft.com/office/officeart/2018/2/layout/IconCircleList"/>
    <dgm:cxn modelId="{B26639F8-DDA7-4A0C-8941-56270D445F64}" type="presParOf" srcId="{98D74B9F-695C-42FF-BC2A-B9F1886B7E74}" destId="{BACDEEF5-F04C-4E11-B317-920995ED126D}" srcOrd="0" destOrd="0" presId="urn:microsoft.com/office/officeart/2018/2/layout/IconCircleList"/>
    <dgm:cxn modelId="{13165AD7-30CE-4E4A-9FBF-6B0E3FB9AF85}" type="presParOf" srcId="{98D74B9F-695C-42FF-BC2A-B9F1886B7E74}" destId="{98D959CD-D2E9-4B2B-BF41-B2328A48D80A}" srcOrd="1" destOrd="0" presId="urn:microsoft.com/office/officeart/2018/2/layout/IconCircleList"/>
    <dgm:cxn modelId="{87C3D491-B536-478C-9550-81350AB9DB6D}" type="presParOf" srcId="{98D74B9F-695C-42FF-BC2A-B9F1886B7E74}" destId="{F7BF55CD-7CA0-4514-AB81-A95AB2B9E1F6}" srcOrd="2" destOrd="0" presId="urn:microsoft.com/office/officeart/2018/2/layout/IconCircleList"/>
    <dgm:cxn modelId="{F2BD82E4-95EF-4E8C-9049-789A89E8855F}" type="presParOf" srcId="{98D74B9F-695C-42FF-BC2A-B9F1886B7E74}" destId="{C17025CE-F518-40F1-8A6D-620D225B2A04}" srcOrd="3" destOrd="0" presId="urn:microsoft.com/office/officeart/2018/2/layout/IconCircleList"/>
    <dgm:cxn modelId="{2028ABEC-3036-46EB-964D-434F8DA3B35A}" type="presParOf" srcId="{A17E85E1-D233-4D4F-9D61-9B67E53ABD49}" destId="{0ABEAB28-6A94-4FB0-97FF-64B5127DBC44}" srcOrd="1" destOrd="0" presId="urn:microsoft.com/office/officeart/2018/2/layout/IconCircleList"/>
    <dgm:cxn modelId="{7DDD5F42-7ABA-4203-A269-CF143F638742}" type="presParOf" srcId="{A17E85E1-D233-4D4F-9D61-9B67E53ABD49}" destId="{27B6D0BD-4D4B-4B86-9622-93E54E00ACB6}" srcOrd="2" destOrd="0" presId="urn:microsoft.com/office/officeart/2018/2/layout/IconCircleList"/>
    <dgm:cxn modelId="{21CF8716-2FA3-45CB-9DF3-E44C357E5BA5}" type="presParOf" srcId="{27B6D0BD-4D4B-4B86-9622-93E54E00ACB6}" destId="{C133C6D3-2A8D-4878-960F-3180F2CC393C}" srcOrd="0" destOrd="0" presId="urn:microsoft.com/office/officeart/2018/2/layout/IconCircleList"/>
    <dgm:cxn modelId="{ABD3EB46-7822-4360-80AE-AA3AF15898FF}" type="presParOf" srcId="{27B6D0BD-4D4B-4B86-9622-93E54E00ACB6}" destId="{211D4F3C-1D3E-456A-A989-B771B1983C6D}" srcOrd="1" destOrd="0" presId="urn:microsoft.com/office/officeart/2018/2/layout/IconCircleList"/>
    <dgm:cxn modelId="{5A940193-47CF-41BA-AFDF-9F7F8849F9F2}" type="presParOf" srcId="{27B6D0BD-4D4B-4B86-9622-93E54E00ACB6}" destId="{2778CC2D-B001-49B6-A120-1D85DD0B49D0}" srcOrd="2" destOrd="0" presId="urn:microsoft.com/office/officeart/2018/2/layout/IconCircleList"/>
    <dgm:cxn modelId="{C28D5073-2251-4F1B-BCAE-871FFD9698AB}" type="presParOf" srcId="{27B6D0BD-4D4B-4B86-9622-93E54E00ACB6}" destId="{14E14813-4C87-4C35-90C8-1E1C9C47EB7C}" srcOrd="3" destOrd="0" presId="urn:microsoft.com/office/officeart/2018/2/layout/IconCircleList"/>
    <dgm:cxn modelId="{1FC16E7F-DDA8-4281-A618-E8298448EC70}" type="presParOf" srcId="{A17E85E1-D233-4D4F-9D61-9B67E53ABD49}" destId="{0D51931A-748F-4D0E-AD70-BDAFA55B56FC}" srcOrd="3" destOrd="0" presId="urn:microsoft.com/office/officeart/2018/2/layout/IconCircleList"/>
    <dgm:cxn modelId="{F8E0A056-157C-4678-A79F-3AD0694A2219}" type="presParOf" srcId="{A17E85E1-D233-4D4F-9D61-9B67E53ABD49}" destId="{D868E926-BB12-424A-876B-2F2A5728582B}" srcOrd="4" destOrd="0" presId="urn:microsoft.com/office/officeart/2018/2/layout/IconCircleList"/>
    <dgm:cxn modelId="{94C64268-2F9D-4F17-BFCB-AB396A184C7B}" type="presParOf" srcId="{D868E926-BB12-424A-876B-2F2A5728582B}" destId="{A4CCF244-DC15-4209-9F0E-122B9EED3154}" srcOrd="0" destOrd="0" presId="urn:microsoft.com/office/officeart/2018/2/layout/IconCircleList"/>
    <dgm:cxn modelId="{738556D8-B0E4-4A2E-B507-C757C4966B0E}" type="presParOf" srcId="{D868E926-BB12-424A-876B-2F2A5728582B}" destId="{FD22FC9B-4D32-4E20-BA07-742E0D01A14C}" srcOrd="1" destOrd="0" presId="urn:microsoft.com/office/officeart/2018/2/layout/IconCircleList"/>
    <dgm:cxn modelId="{FA5FE86C-C658-42D6-85FF-246760DE4B31}" type="presParOf" srcId="{D868E926-BB12-424A-876B-2F2A5728582B}" destId="{BEBB956D-9524-4B7A-BA35-7EC928FACB0F}" srcOrd="2" destOrd="0" presId="urn:microsoft.com/office/officeart/2018/2/layout/IconCircleList"/>
    <dgm:cxn modelId="{507A1F78-7832-4E5A-AB41-FFE602C2536C}" type="presParOf" srcId="{D868E926-BB12-424A-876B-2F2A5728582B}" destId="{CD494A89-65EB-4A4C-87D2-9CEB374E57ED}" srcOrd="3" destOrd="0" presId="urn:microsoft.com/office/officeart/2018/2/layout/IconCircleList"/>
    <dgm:cxn modelId="{B23F5366-A52B-430D-8726-153E13AF7F16}" type="presParOf" srcId="{A17E85E1-D233-4D4F-9D61-9B67E53ABD49}" destId="{06E8C3E5-6573-42CE-B19B-5365B78D94A4}" srcOrd="5" destOrd="0" presId="urn:microsoft.com/office/officeart/2018/2/layout/IconCircleList"/>
    <dgm:cxn modelId="{78B0287A-76DA-4370-867E-B3EBF3FE353B}" type="presParOf" srcId="{A17E85E1-D233-4D4F-9D61-9B67E53ABD49}" destId="{CC7E4034-F6B4-4628-ADE4-BD88C5A17CCD}" srcOrd="6" destOrd="0" presId="urn:microsoft.com/office/officeart/2018/2/layout/IconCircleList"/>
    <dgm:cxn modelId="{1FD644A1-550C-4BDE-B584-8B17CADE27B3}" type="presParOf" srcId="{CC7E4034-F6B4-4628-ADE4-BD88C5A17CCD}" destId="{6599FDCF-33F3-4AE4-A94A-4D09E42D775B}" srcOrd="0" destOrd="0" presId="urn:microsoft.com/office/officeart/2018/2/layout/IconCircleList"/>
    <dgm:cxn modelId="{B7907B74-7B96-4B8B-B985-267CF890402E}" type="presParOf" srcId="{CC7E4034-F6B4-4628-ADE4-BD88C5A17CCD}" destId="{B757F98F-918F-4426-93B9-79599A9F2488}" srcOrd="1" destOrd="0" presId="urn:microsoft.com/office/officeart/2018/2/layout/IconCircleList"/>
    <dgm:cxn modelId="{E0D22036-03CF-463C-BB35-A12EF7D08F49}" type="presParOf" srcId="{CC7E4034-F6B4-4628-ADE4-BD88C5A17CCD}" destId="{CFC9AAA2-B5B4-4ABA-9E26-80709D118DDF}" srcOrd="2" destOrd="0" presId="urn:microsoft.com/office/officeart/2018/2/layout/IconCircleList"/>
    <dgm:cxn modelId="{43B152D3-4C14-401F-8A97-7BB3EADA80C1}" type="presParOf" srcId="{CC7E4034-F6B4-4628-ADE4-BD88C5A17CCD}" destId="{A5B8B61A-0BBE-4877-BF53-BB32618FB54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BF01D6B-B3AD-462F-9A43-84A36CC777C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25E0C22-FD31-47F8-AFD0-B7A80C327B04}">
      <dgm:prSet/>
      <dgm:spPr/>
      <dgm:t>
        <a:bodyPr/>
        <a:lstStyle/>
        <a:p>
          <a:r>
            <a:rPr lang="en-CA"/>
            <a:t>Damage in the product</a:t>
          </a:r>
          <a:endParaRPr lang="en-US"/>
        </a:p>
      </dgm:t>
    </dgm:pt>
    <dgm:pt modelId="{9ACC873D-5E90-41C4-B741-D5053C7BACD8}" type="parTrans" cxnId="{3D2866F3-37D1-4687-B085-419E01977132}">
      <dgm:prSet/>
      <dgm:spPr/>
      <dgm:t>
        <a:bodyPr/>
        <a:lstStyle/>
        <a:p>
          <a:endParaRPr lang="en-US"/>
        </a:p>
      </dgm:t>
    </dgm:pt>
    <dgm:pt modelId="{90D48BF1-4E02-4081-8014-D15365EC4E15}" type="sibTrans" cxnId="{3D2866F3-37D1-4687-B085-419E01977132}">
      <dgm:prSet/>
      <dgm:spPr/>
      <dgm:t>
        <a:bodyPr/>
        <a:lstStyle/>
        <a:p>
          <a:endParaRPr lang="en-US"/>
        </a:p>
      </dgm:t>
    </dgm:pt>
    <dgm:pt modelId="{1B40362F-E953-4636-B38F-C73FE442C43F}">
      <dgm:prSet/>
      <dgm:spPr/>
      <dgm:t>
        <a:bodyPr/>
        <a:lstStyle/>
        <a:p>
          <a:r>
            <a:rPr lang="en-CA"/>
            <a:t>Human Error</a:t>
          </a:r>
          <a:endParaRPr lang="en-US"/>
        </a:p>
      </dgm:t>
    </dgm:pt>
    <dgm:pt modelId="{44032342-D4C0-452C-BF70-87B645C68725}" type="parTrans" cxnId="{426ED8BA-2741-419A-941F-514D4FB19DFA}">
      <dgm:prSet/>
      <dgm:spPr/>
      <dgm:t>
        <a:bodyPr/>
        <a:lstStyle/>
        <a:p>
          <a:endParaRPr lang="en-US"/>
        </a:p>
      </dgm:t>
    </dgm:pt>
    <dgm:pt modelId="{088AFC5A-0DAE-4DB9-A0A1-09E8ACF88B43}" type="sibTrans" cxnId="{426ED8BA-2741-419A-941F-514D4FB19DFA}">
      <dgm:prSet/>
      <dgm:spPr/>
      <dgm:t>
        <a:bodyPr/>
        <a:lstStyle/>
        <a:p>
          <a:endParaRPr lang="en-US"/>
        </a:p>
      </dgm:t>
    </dgm:pt>
    <dgm:pt modelId="{865908AF-B572-451A-BD5C-890A7D24DFA7}">
      <dgm:prSet/>
      <dgm:spPr/>
      <dgm:t>
        <a:bodyPr/>
        <a:lstStyle/>
        <a:p>
          <a:r>
            <a:rPr lang="en-CA"/>
            <a:t>No new revised process or automation involved</a:t>
          </a:r>
          <a:endParaRPr lang="en-US"/>
        </a:p>
      </dgm:t>
    </dgm:pt>
    <dgm:pt modelId="{1C96EA54-6703-4F43-B0CA-23F0C40870B4}" type="parTrans" cxnId="{79150C85-42EF-420B-BBC8-5A9E03A6DDF6}">
      <dgm:prSet/>
      <dgm:spPr/>
      <dgm:t>
        <a:bodyPr/>
        <a:lstStyle/>
        <a:p>
          <a:endParaRPr lang="en-US"/>
        </a:p>
      </dgm:t>
    </dgm:pt>
    <dgm:pt modelId="{91CABFD3-3F23-42EE-974B-C06A5528FC60}" type="sibTrans" cxnId="{79150C85-42EF-420B-BBC8-5A9E03A6DDF6}">
      <dgm:prSet/>
      <dgm:spPr/>
      <dgm:t>
        <a:bodyPr/>
        <a:lstStyle/>
        <a:p>
          <a:endParaRPr lang="en-US"/>
        </a:p>
      </dgm:t>
    </dgm:pt>
    <dgm:pt modelId="{80C5EAD7-F705-4773-A294-C5B983E6AF7C}">
      <dgm:prSet/>
      <dgm:spPr/>
      <dgm:t>
        <a:bodyPr/>
        <a:lstStyle/>
        <a:p>
          <a:r>
            <a:rPr lang="en-CA"/>
            <a:t>Time consuming process</a:t>
          </a:r>
          <a:endParaRPr lang="en-US"/>
        </a:p>
      </dgm:t>
    </dgm:pt>
    <dgm:pt modelId="{2F022969-6A04-4F40-80B8-E797912C0630}" type="parTrans" cxnId="{F806B986-3FEC-48CE-ABBB-EB6D1494E589}">
      <dgm:prSet/>
      <dgm:spPr/>
      <dgm:t>
        <a:bodyPr/>
        <a:lstStyle/>
        <a:p>
          <a:endParaRPr lang="en-US"/>
        </a:p>
      </dgm:t>
    </dgm:pt>
    <dgm:pt modelId="{C25A011D-90BC-41F4-9C21-37FED30212BB}" type="sibTrans" cxnId="{F806B986-3FEC-48CE-ABBB-EB6D1494E589}">
      <dgm:prSet/>
      <dgm:spPr/>
      <dgm:t>
        <a:bodyPr/>
        <a:lstStyle/>
        <a:p>
          <a:endParaRPr lang="en-US"/>
        </a:p>
      </dgm:t>
    </dgm:pt>
    <dgm:pt modelId="{A9FDFD4B-1EA5-4CC7-AFDC-F17A8D10D40C}">
      <dgm:prSet/>
      <dgm:spPr/>
      <dgm:t>
        <a:bodyPr/>
        <a:lstStyle/>
        <a:p>
          <a:r>
            <a:rPr lang="en-CA"/>
            <a:t>Production cost &gt; Revenue</a:t>
          </a:r>
          <a:endParaRPr lang="en-US"/>
        </a:p>
      </dgm:t>
    </dgm:pt>
    <dgm:pt modelId="{030EBACE-1927-481D-8466-A23113D7DADF}" type="parTrans" cxnId="{63FB9A1F-DD24-4605-9E91-F453527D0BA7}">
      <dgm:prSet/>
      <dgm:spPr/>
      <dgm:t>
        <a:bodyPr/>
        <a:lstStyle/>
        <a:p>
          <a:endParaRPr lang="en-US"/>
        </a:p>
      </dgm:t>
    </dgm:pt>
    <dgm:pt modelId="{3111A54E-2B6A-4DAD-A2B4-EDB12E1F1257}" type="sibTrans" cxnId="{63FB9A1F-DD24-4605-9E91-F453527D0BA7}">
      <dgm:prSet/>
      <dgm:spPr/>
      <dgm:t>
        <a:bodyPr/>
        <a:lstStyle/>
        <a:p>
          <a:endParaRPr lang="en-US"/>
        </a:p>
      </dgm:t>
    </dgm:pt>
    <dgm:pt modelId="{E3D4E8CD-22AC-43DD-8D63-4CCA7160475F}" type="pres">
      <dgm:prSet presAssocID="{DBF01D6B-B3AD-462F-9A43-84A36CC777CA}" presName="root" presStyleCnt="0">
        <dgm:presLayoutVars>
          <dgm:dir/>
          <dgm:resizeHandles val="exact"/>
        </dgm:presLayoutVars>
      </dgm:prSet>
      <dgm:spPr/>
    </dgm:pt>
    <dgm:pt modelId="{999148FA-2A5E-4CE3-A764-4CE8B2706D5F}" type="pres">
      <dgm:prSet presAssocID="{325E0C22-FD31-47F8-AFD0-B7A80C327B04}" presName="compNode" presStyleCnt="0"/>
      <dgm:spPr/>
    </dgm:pt>
    <dgm:pt modelId="{00C6B466-CFC7-46AF-AD71-265A02218D5D}" type="pres">
      <dgm:prSet presAssocID="{325E0C22-FD31-47F8-AFD0-B7A80C327B04}" presName="bgRect" presStyleLbl="bgShp" presStyleIdx="0" presStyleCnt="5"/>
      <dgm:spPr/>
    </dgm:pt>
    <dgm:pt modelId="{E24E15F3-EF00-4855-A6B7-A683BE882379}" type="pres">
      <dgm:prSet presAssocID="{325E0C22-FD31-47F8-AFD0-B7A80C327B0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5AB764B-03ED-4D57-9D5B-06F174B2B902}" type="pres">
      <dgm:prSet presAssocID="{325E0C22-FD31-47F8-AFD0-B7A80C327B04}" presName="spaceRect" presStyleCnt="0"/>
      <dgm:spPr/>
    </dgm:pt>
    <dgm:pt modelId="{C2C532B3-0063-4514-AFA6-B0292BA17E56}" type="pres">
      <dgm:prSet presAssocID="{325E0C22-FD31-47F8-AFD0-B7A80C327B04}" presName="parTx" presStyleLbl="revTx" presStyleIdx="0" presStyleCnt="5">
        <dgm:presLayoutVars>
          <dgm:chMax val="0"/>
          <dgm:chPref val="0"/>
        </dgm:presLayoutVars>
      </dgm:prSet>
      <dgm:spPr/>
    </dgm:pt>
    <dgm:pt modelId="{41C9C7BF-B190-4237-9997-A7EFCE8D293D}" type="pres">
      <dgm:prSet presAssocID="{90D48BF1-4E02-4081-8014-D15365EC4E15}" presName="sibTrans" presStyleCnt="0"/>
      <dgm:spPr/>
    </dgm:pt>
    <dgm:pt modelId="{0FF0A47E-CA59-49E9-90D6-DDD4B5E4240E}" type="pres">
      <dgm:prSet presAssocID="{1B40362F-E953-4636-B38F-C73FE442C43F}" presName="compNode" presStyleCnt="0"/>
      <dgm:spPr/>
    </dgm:pt>
    <dgm:pt modelId="{61EA1923-119B-4EF3-8C08-7981956109FD}" type="pres">
      <dgm:prSet presAssocID="{1B40362F-E953-4636-B38F-C73FE442C43F}" presName="bgRect" presStyleLbl="bgShp" presStyleIdx="1" presStyleCnt="5"/>
      <dgm:spPr/>
    </dgm:pt>
    <dgm:pt modelId="{A0DD1797-4D48-4120-AD24-13638EFB2B81}" type="pres">
      <dgm:prSet presAssocID="{1B40362F-E953-4636-B38F-C73FE442C43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98C771F0-92DE-4703-9155-1DE3EF356D20}" type="pres">
      <dgm:prSet presAssocID="{1B40362F-E953-4636-B38F-C73FE442C43F}" presName="spaceRect" presStyleCnt="0"/>
      <dgm:spPr/>
    </dgm:pt>
    <dgm:pt modelId="{96EEEBA9-431A-4672-8C52-99BCF93C45C8}" type="pres">
      <dgm:prSet presAssocID="{1B40362F-E953-4636-B38F-C73FE442C43F}" presName="parTx" presStyleLbl="revTx" presStyleIdx="1" presStyleCnt="5">
        <dgm:presLayoutVars>
          <dgm:chMax val="0"/>
          <dgm:chPref val="0"/>
        </dgm:presLayoutVars>
      </dgm:prSet>
      <dgm:spPr/>
    </dgm:pt>
    <dgm:pt modelId="{477B2C5B-D74D-429C-97E9-97F8EE8BA219}" type="pres">
      <dgm:prSet presAssocID="{088AFC5A-0DAE-4DB9-A0A1-09E8ACF88B43}" presName="sibTrans" presStyleCnt="0"/>
      <dgm:spPr/>
    </dgm:pt>
    <dgm:pt modelId="{32AE0AE6-2881-42B8-8E25-1408C9109A90}" type="pres">
      <dgm:prSet presAssocID="{865908AF-B572-451A-BD5C-890A7D24DFA7}" presName="compNode" presStyleCnt="0"/>
      <dgm:spPr/>
    </dgm:pt>
    <dgm:pt modelId="{EA26BD0F-ABC4-4242-B157-78A49E83507A}" type="pres">
      <dgm:prSet presAssocID="{865908AF-B572-451A-BD5C-890A7D24DFA7}" presName="bgRect" presStyleLbl="bgShp" presStyleIdx="2" presStyleCnt="5"/>
      <dgm:spPr/>
    </dgm:pt>
    <dgm:pt modelId="{62E4064C-1B06-4118-B00B-E3151F409222}" type="pres">
      <dgm:prSet presAssocID="{865908AF-B572-451A-BD5C-890A7D24DFA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D05772A9-A408-403D-B529-977323112D9C}" type="pres">
      <dgm:prSet presAssocID="{865908AF-B572-451A-BD5C-890A7D24DFA7}" presName="spaceRect" presStyleCnt="0"/>
      <dgm:spPr/>
    </dgm:pt>
    <dgm:pt modelId="{8E50C008-12DD-41AB-8832-60B244B0A0A0}" type="pres">
      <dgm:prSet presAssocID="{865908AF-B572-451A-BD5C-890A7D24DFA7}" presName="parTx" presStyleLbl="revTx" presStyleIdx="2" presStyleCnt="5">
        <dgm:presLayoutVars>
          <dgm:chMax val="0"/>
          <dgm:chPref val="0"/>
        </dgm:presLayoutVars>
      </dgm:prSet>
      <dgm:spPr/>
    </dgm:pt>
    <dgm:pt modelId="{F3648F73-257D-45EB-A875-89D6BE50EDCB}" type="pres">
      <dgm:prSet presAssocID="{91CABFD3-3F23-42EE-974B-C06A5528FC60}" presName="sibTrans" presStyleCnt="0"/>
      <dgm:spPr/>
    </dgm:pt>
    <dgm:pt modelId="{46421167-848D-425D-9DE2-227180DE2EC8}" type="pres">
      <dgm:prSet presAssocID="{80C5EAD7-F705-4773-A294-C5B983E6AF7C}" presName="compNode" presStyleCnt="0"/>
      <dgm:spPr/>
    </dgm:pt>
    <dgm:pt modelId="{D31F6ACE-6294-474D-8F07-D363BD10B323}" type="pres">
      <dgm:prSet presAssocID="{80C5EAD7-F705-4773-A294-C5B983E6AF7C}" presName="bgRect" presStyleLbl="bgShp" presStyleIdx="3" presStyleCnt="5"/>
      <dgm:spPr/>
    </dgm:pt>
    <dgm:pt modelId="{23177798-F882-40C1-867B-0C0C5237DCFC}" type="pres">
      <dgm:prSet presAssocID="{80C5EAD7-F705-4773-A294-C5B983E6AF7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230B199-C505-4D50-9FBD-0ED7562A55A9}" type="pres">
      <dgm:prSet presAssocID="{80C5EAD7-F705-4773-A294-C5B983E6AF7C}" presName="spaceRect" presStyleCnt="0"/>
      <dgm:spPr/>
    </dgm:pt>
    <dgm:pt modelId="{A177C3EE-BED2-4692-84D4-42288F7AE0FD}" type="pres">
      <dgm:prSet presAssocID="{80C5EAD7-F705-4773-A294-C5B983E6AF7C}" presName="parTx" presStyleLbl="revTx" presStyleIdx="3" presStyleCnt="5">
        <dgm:presLayoutVars>
          <dgm:chMax val="0"/>
          <dgm:chPref val="0"/>
        </dgm:presLayoutVars>
      </dgm:prSet>
      <dgm:spPr/>
    </dgm:pt>
    <dgm:pt modelId="{84D60BA2-BA91-4919-8395-8521A911CD49}" type="pres">
      <dgm:prSet presAssocID="{C25A011D-90BC-41F4-9C21-37FED30212BB}" presName="sibTrans" presStyleCnt="0"/>
      <dgm:spPr/>
    </dgm:pt>
    <dgm:pt modelId="{9BD7E4C7-6CDA-4471-A944-C7C22EA15178}" type="pres">
      <dgm:prSet presAssocID="{A9FDFD4B-1EA5-4CC7-AFDC-F17A8D10D40C}" presName="compNode" presStyleCnt="0"/>
      <dgm:spPr/>
    </dgm:pt>
    <dgm:pt modelId="{4B35DEAD-00D0-4714-A539-92DA4E488B0B}" type="pres">
      <dgm:prSet presAssocID="{A9FDFD4B-1EA5-4CC7-AFDC-F17A8D10D40C}" presName="bgRect" presStyleLbl="bgShp" presStyleIdx="4" presStyleCnt="5"/>
      <dgm:spPr/>
    </dgm:pt>
    <dgm:pt modelId="{7D1070CA-D212-4D55-838C-2DFA5D994D5D}" type="pres">
      <dgm:prSet presAssocID="{A9FDFD4B-1EA5-4CC7-AFDC-F17A8D10D40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4593B327-FF5D-4B59-B00D-85398D94AF5D}" type="pres">
      <dgm:prSet presAssocID="{A9FDFD4B-1EA5-4CC7-AFDC-F17A8D10D40C}" presName="spaceRect" presStyleCnt="0"/>
      <dgm:spPr/>
    </dgm:pt>
    <dgm:pt modelId="{81D30035-0D95-4349-BD86-7BF365615704}" type="pres">
      <dgm:prSet presAssocID="{A9FDFD4B-1EA5-4CC7-AFDC-F17A8D10D40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BF60400-A754-46DD-8BB6-E30DAABB7CF6}" type="presOf" srcId="{865908AF-B572-451A-BD5C-890A7D24DFA7}" destId="{8E50C008-12DD-41AB-8832-60B244B0A0A0}" srcOrd="0" destOrd="0" presId="urn:microsoft.com/office/officeart/2018/2/layout/IconVerticalSolidList"/>
    <dgm:cxn modelId="{6439870E-48A6-46D5-9351-6E4ECE027FD8}" type="presOf" srcId="{325E0C22-FD31-47F8-AFD0-B7A80C327B04}" destId="{C2C532B3-0063-4514-AFA6-B0292BA17E56}" srcOrd="0" destOrd="0" presId="urn:microsoft.com/office/officeart/2018/2/layout/IconVerticalSolidList"/>
    <dgm:cxn modelId="{48095D19-7D45-4D9F-9304-902241E00157}" type="presOf" srcId="{80C5EAD7-F705-4773-A294-C5B983E6AF7C}" destId="{A177C3EE-BED2-4692-84D4-42288F7AE0FD}" srcOrd="0" destOrd="0" presId="urn:microsoft.com/office/officeart/2018/2/layout/IconVerticalSolidList"/>
    <dgm:cxn modelId="{63FB9A1F-DD24-4605-9E91-F453527D0BA7}" srcId="{DBF01D6B-B3AD-462F-9A43-84A36CC777CA}" destId="{A9FDFD4B-1EA5-4CC7-AFDC-F17A8D10D40C}" srcOrd="4" destOrd="0" parTransId="{030EBACE-1927-481D-8466-A23113D7DADF}" sibTransId="{3111A54E-2B6A-4DAD-A2B4-EDB12E1F1257}"/>
    <dgm:cxn modelId="{21E99924-F729-48F6-8FA6-5A3684FA0EE7}" type="presOf" srcId="{A9FDFD4B-1EA5-4CC7-AFDC-F17A8D10D40C}" destId="{81D30035-0D95-4349-BD86-7BF365615704}" srcOrd="0" destOrd="0" presId="urn:microsoft.com/office/officeart/2018/2/layout/IconVerticalSolidList"/>
    <dgm:cxn modelId="{2B550B4F-A55A-40D5-BD84-7486EB6889AB}" type="presOf" srcId="{1B40362F-E953-4636-B38F-C73FE442C43F}" destId="{96EEEBA9-431A-4672-8C52-99BCF93C45C8}" srcOrd="0" destOrd="0" presId="urn:microsoft.com/office/officeart/2018/2/layout/IconVerticalSolidList"/>
    <dgm:cxn modelId="{79150C85-42EF-420B-BBC8-5A9E03A6DDF6}" srcId="{DBF01D6B-B3AD-462F-9A43-84A36CC777CA}" destId="{865908AF-B572-451A-BD5C-890A7D24DFA7}" srcOrd="2" destOrd="0" parTransId="{1C96EA54-6703-4F43-B0CA-23F0C40870B4}" sibTransId="{91CABFD3-3F23-42EE-974B-C06A5528FC60}"/>
    <dgm:cxn modelId="{F806B986-3FEC-48CE-ABBB-EB6D1494E589}" srcId="{DBF01D6B-B3AD-462F-9A43-84A36CC777CA}" destId="{80C5EAD7-F705-4773-A294-C5B983E6AF7C}" srcOrd="3" destOrd="0" parTransId="{2F022969-6A04-4F40-80B8-E797912C0630}" sibTransId="{C25A011D-90BC-41F4-9C21-37FED30212BB}"/>
    <dgm:cxn modelId="{426ED8BA-2741-419A-941F-514D4FB19DFA}" srcId="{DBF01D6B-B3AD-462F-9A43-84A36CC777CA}" destId="{1B40362F-E953-4636-B38F-C73FE442C43F}" srcOrd="1" destOrd="0" parTransId="{44032342-D4C0-452C-BF70-87B645C68725}" sibTransId="{088AFC5A-0DAE-4DB9-A0A1-09E8ACF88B43}"/>
    <dgm:cxn modelId="{F9C082D9-03DD-4B5C-99B2-EF40F5F127D1}" type="presOf" srcId="{DBF01D6B-B3AD-462F-9A43-84A36CC777CA}" destId="{E3D4E8CD-22AC-43DD-8D63-4CCA7160475F}" srcOrd="0" destOrd="0" presId="urn:microsoft.com/office/officeart/2018/2/layout/IconVerticalSolidList"/>
    <dgm:cxn modelId="{3D2866F3-37D1-4687-B085-419E01977132}" srcId="{DBF01D6B-B3AD-462F-9A43-84A36CC777CA}" destId="{325E0C22-FD31-47F8-AFD0-B7A80C327B04}" srcOrd="0" destOrd="0" parTransId="{9ACC873D-5E90-41C4-B741-D5053C7BACD8}" sibTransId="{90D48BF1-4E02-4081-8014-D15365EC4E15}"/>
    <dgm:cxn modelId="{432D3D98-CCDD-410E-B51E-8168D43285F1}" type="presParOf" srcId="{E3D4E8CD-22AC-43DD-8D63-4CCA7160475F}" destId="{999148FA-2A5E-4CE3-A764-4CE8B2706D5F}" srcOrd="0" destOrd="0" presId="urn:microsoft.com/office/officeart/2018/2/layout/IconVerticalSolidList"/>
    <dgm:cxn modelId="{0E4B5A88-D369-4019-8685-9562F5DD919B}" type="presParOf" srcId="{999148FA-2A5E-4CE3-A764-4CE8B2706D5F}" destId="{00C6B466-CFC7-46AF-AD71-265A02218D5D}" srcOrd="0" destOrd="0" presId="urn:microsoft.com/office/officeart/2018/2/layout/IconVerticalSolidList"/>
    <dgm:cxn modelId="{64A8062A-9556-4D23-8696-965F174C73B0}" type="presParOf" srcId="{999148FA-2A5E-4CE3-A764-4CE8B2706D5F}" destId="{E24E15F3-EF00-4855-A6B7-A683BE882379}" srcOrd="1" destOrd="0" presId="urn:microsoft.com/office/officeart/2018/2/layout/IconVerticalSolidList"/>
    <dgm:cxn modelId="{A50AA36E-981F-435E-81C4-373AC16A9C09}" type="presParOf" srcId="{999148FA-2A5E-4CE3-A764-4CE8B2706D5F}" destId="{D5AB764B-03ED-4D57-9D5B-06F174B2B902}" srcOrd="2" destOrd="0" presId="urn:microsoft.com/office/officeart/2018/2/layout/IconVerticalSolidList"/>
    <dgm:cxn modelId="{8933609A-7DD1-4629-93A2-3345B4C85364}" type="presParOf" srcId="{999148FA-2A5E-4CE3-A764-4CE8B2706D5F}" destId="{C2C532B3-0063-4514-AFA6-B0292BA17E56}" srcOrd="3" destOrd="0" presId="urn:microsoft.com/office/officeart/2018/2/layout/IconVerticalSolidList"/>
    <dgm:cxn modelId="{45F842D8-5BEE-4E95-82E2-49F18B8ED4AA}" type="presParOf" srcId="{E3D4E8CD-22AC-43DD-8D63-4CCA7160475F}" destId="{41C9C7BF-B190-4237-9997-A7EFCE8D293D}" srcOrd="1" destOrd="0" presId="urn:microsoft.com/office/officeart/2018/2/layout/IconVerticalSolidList"/>
    <dgm:cxn modelId="{63D63270-971B-4A9C-A5FD-2E8A3F4D7AAE}" type="presParOf" srcId="{E3D4E8CD-22AC-43DD-8D63-4CCA7160475F}" destId="{0FF0A47E-CA59-49E9-90D6-DDD4B5E4240E}" srcOrd="2" destOrd="0" presId="urn:microsoft.com/office/officeart/2018/2/layout/IconVerticalSolidList"/>
    <dgm:cxn modelId="{575DC8A5-D260-40B7-822B-297A292155D1}" type="presParOf" srcId="{0FF0A47E-CA59-49E9-90D6-DDD4B5E4240E}" destId="{61EA1923-119B-4EF3-8C08-7981956109FD}" srcOrd="0" destOrd="0" presId="urn:microsoft.com/office/officeart/2018/2/layout/IconVerticalSolidList"/>
    <dgm:cxn modelId="{D2170EE7-2212-44E8-B22D-952D6A29C4AF}" type="presParOf" srcId="{0FF0A47E-CA59-49E9-90D6-DDD4B5E4240E}" destId="{A0DD1797-4D48-4120-AD24-13638EFB2B81}" srcOrd="1" destOrd="0" presId="urn:microsoft.com/office/officeart/2018/2/layout/IconVerticalSolidList"/>
    <dgm:cxn modelId="{FF01F0CC-6734-4132-9D70-7E9BB1642033}" type="presParOf" srcId="{0FF0A47E-CA59-49E9-90D6-DDD4B5E4240E}" destId="{98C771F0-92DE-4703-9155-1DE3EF356D20}" srcOrd="2" destOrd="0" presId="urn:microsoft.com/office/officeart/2018/2/layout/IconVerticalSolidList"/>
    <dgm:cxn modelId="{EC3921C0-E820-407B-B761-643F1F91BF5C}" type="presParOf" srcId="{0FF0A47E-CA59-49E9-90D6-DDD4B5E4240E}" destId="{96EEEBA9-431A-4672-8C52-99BCF93C45C8}" srcOrd="3" destOrd="0" presId="urn:microsoft.com/office/officeart/2018/2/layout/IconVerticalSolidList"/>
    <dgm:cxn modelId="{56A1ECD4-D495-41D3-8311-6BC2FA57BEFD}" type="presParOf" srcId="{E3D4E8CD-22AC-43DD-8D63-4CCA7160475F}" destId="{477B2C5B-D74D-429C-97E9-97F8EE8BA219}" srcOrd="3" destOrd="0" presId="urn:microsoft.com/office/officeart/2018/2/layout/IconVerticalSolidList"/>
    <dgm:cxn modelId="{F107C8A1-FE18-4C12-9B35-F46022AD52D6}" type="presParOf" srcId="{E3D4E8CD-22AC-43DD-8D63-4CCA7160475F}" destId="{32AE0AE6-2881-42B8-8E25-1408C9109A90}" srcOrd="4" destOrd="0" presId="urn:microsoft.com/office/officeart/2018/2/layout/IconVerticalSolidList"/>
    <dgm:cxn modelId="{3CDD29CD-4D7F-4CD6-A812-148016F4C97D}" type="presParOf" srcId="{32AE0AE6-2881-42B8-8E25-1408C9109A90}" destId="{EA26BD0F-ABC4-4242-B157-78A49E83507A}" srcOrd="0" destOrd="0" presId="urn:microsoft.com/office/officeart/2018/2/layout/IconVerticalSolidList"/>
    <dgm:cxn modelId="{1EF75DAE-2303-49DB-A820-A383A1F99990}" type="presParOf" srcId="{32AE0AE6-2881-42B8-8E25-1408C9109A90}" destId="{62E4064C-1B06-4118-B00B-E3151F409222}" srcOrd="1" destOrd="0" presId="urn:microsoft.com/office/officeart/2018/2/layout/IconVerticalSolidList"/>
    <dgm:cxn modelId="{C87A42C9-941B-4119-AE90-288555889F1A}" type="presParOf" srcId="{32AE0AE6-2881-42B8-8E25-1408C9109A90}" destId="{D05772A9-A408-403D-B529-977323112D9C}" srcOrd="2" destOrd="0" presId="urn:microsoft.com/office/officeart/2018/2/layout/IconVerticalSolidList"/>
    <dgm:cxn modelId="{BBAEA637-88F9-4276-8423-914107738512}" type="presParOf" srcId="{32AE0AE6-2881-42B8-8E25-1408C9109A90}" destId="{8E50C008-12DD-41AB-8832-60B244B0A0A0}" srcOrd="3" destOrd="0" presId="urn:microsoft.com/office/officeart/2018/2/layout/IconVerticalSolidList"/>
    <dgm:cxn modelId="{A7BD8702-3A63-4A7A-8D6E-0EE6AD7EFDAB}" type="presParOf" srcId="{E3D4E8CD-22AC-43DD-8D63-4CCA7160475F}" destId="{F3648F73-257D-45EB-A875-89D6BE50EDCB}" srcOrd="5" destOrd="0" presId="urn:microsoft.com/office/officeart/2018/2/layout/IconVerticalSolidList"/>
    <dgm:cxn modelId="{78399A52-89E5-4154-BD02-E2D1B82B3ACA}" type="presParOf" srcId="{E3D4E8CD-22AC-43DD-8D63-4CCA7160475F}" destId="{46421167-848D-425D-9DE2-227180DE2EC8}" srcOrd="6" destOrd="0" presId="urn:microsoft.com/office/officeart/2018/2/layout/IconVerticalSolidList"/>
    <dgm:cxn modelId="{7F3114EC-0704-4F3D-A71A-7A1360CB4E9D}" type="presParOf" srcId="{46421167-848D-425D-9DE2-227180DE2EC8}" destId="{D31F6ACE-6294-474D-8F07-D363BD10B323}" srcOrd="0" destOrd="0" presId="urn:microsoft.com/office/officeart/2018/2/layout/IconVerticalSolidList"/>
    <dgm:cxn modelId="{35D37C0E-A51E-4CCA-A55C-AA29A69DC35C}" type="presParOf" srcId="{46421167-848D-425D-9DE2-227180DE2EC8}" destId="{23177798-F882-40C1-867B-0C0C5237DCFC}" srcOrd="1" destOrd="0" presId="urn:microsoft.com/office/officeart/2018/2/layout/IconVerticalSolidList"/>
    <dgm:cxn modelId="{7232C0B3-E2B4-4F21-A9A8-D05B41DB39FD}" type="presParOf" srcId="{46421167-848D-425D-9DE2-227180DE2EC8}" destId="{E230B199-C505-4D50-9FBD-0ED7562A55A9}" srcOrd="2" destOrd="0" presId="urn:microsoft.com/office/officeart/2018/2/layout/IconVerticalSolidList"/>
    <dgm:cxn modelId="{1362ED6A-D46B-4F59-8B31-4902CAA8FA80}" type="presParOf" srcId="{46421167-848D-425D-9DE2-227180DE2EC8}" destId="{A177C3EE-BED2-4692-84D4-42288F7AE0FD}" srcOrd="3" destOrd="0" presId="urn:microsoft.com/office/officeart/2018/2/layout/IconVerticalSolidList"/>
    <dgm:cxn modelId="{B9AA28DF-A9B1-4CAB-BFAC-939EAE4B108B}" type="presParOf" srcId="{E3D4E8CD-22AC-43DD-8D63-4CCA7160475F}" destId="{84D60BA2-BA91-4919-8395-8521A911CD49}" srcOrd="7" destOrd="0" presId="urn:microsoft.com/office/officeart/2018/2/layout/IconVerticalSolidList"/>
    <dgm:cxn modelId="{25315B10-11AA-41F0-906E-DB6286F57C20}" type="presParOf" srcId="{E3D4E8CD-22AC-43DD-8D63-4CCA7160475F}" destId="{9BD7E4C7-6CDA-4471-A944-C7C22EA15178}" srcOrd="8" destOrd="0" presId="urn:microsoft.com/office/officeart/2018/2/layout/IconVerticalSolidList"/>
    <dgm:cxn modelId="{5FD49410-1C6E-41D4-B94C-D40B00E1B21C}" type="presParOf" srcId="{9BD7E4C7-6CDA-4471-A944-C7C22EA15178}" destId="{4B35DEAD-00D0-4714-A539-92DA4E488B0B}" srcOrd="0" destOrd="0" presId="urn:microsoft.com/office/officeart/2018/2/layout/IconVerticalSolidList"/>
    <dgm:cxn modelId="{7AC33BF4-9F1F-413D-AD92-242CD4942E8F}" type="presParOf" srcId="{9BD7E4C7-6CDA-4471-A944-C7C22EA15178}" destId="{7D1070CA-D212-4D55-838C-2DFA5D994D5D}" srcOrd="1" destOrd="0" presId="urn:microsoft.com/office/officeart/2018/2/layout/IconVerticalSolidList"/>
    <dgm:cxn modelId="{56AC240B-2082-49C4-A180-6FC31EF16C5B}" type="presParOf" srcId="{9BD7E4C7-6CDA-4471-A944-C7C22EA15178}" destId="{4593B327-FF5D-4B59-B00D-85398D94AF5D}" srcOrd="2" destOrd="0" presId="urn:microsoft.com/office/officeart/2018/2/layout/IconVerticalSolidList"/>
    <dgm:cxn modelId="{95F0E1B5-6CCA-4085-85E9-EFEA79B52D9D}" type="presParOf" srcId="{9BD7E4C7-6CDA-4471-A944-C7C22EA15178}" destId="{81D30035-0D95-4349-BD86-7BF3656157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0845FBE-8E13-40F4-9689-5313D540BC3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489C62C-DEF5-40E1-9DC0-E65746532155}">
      <dgm:prSet/>
      <dgm:spPr/>
      <dgm:t>
        <a:bodyPr/>
        <a:lstStyle/>
        <a:p>
          <a:r>
            <a:rPr lang="en-IN"/>
            <a:t>Bring in automation</a:t>
          </a:r>
          <a:endParaRPr lang="en-US"/>
        </a:p>
      </dgm:t>
    </dgm:pt>
    <dgm:pt modelId="{6C2D8A4D-6CCC-4856-BD34-4B1AF95631C0}" type="parTrans" cxnId="{AE8AC5C8-59CF-4057-8FC2-562152478960}">
      <dgm:prSet/>
      <dgm:spPr/>
      <dgm:t>
        <a:bodyPr/>
        <a:lstStyle/>
        <a:p>
          <a:endParaRPr lang="en-US"/>
        </a:p>
      </dgm:t>
    </dgm:pt>
    <dgm:pt modelId="{16833B3F-2ABB-4C74-9172-6E8BE138BCE2}" type="sibTrans" cxnId="{AE8AC5C8-59CF-4057-8FC2-562152478960}">
      <dgm:prSet/>
      <dgm:spPr/>
      <dgm:t>
        <a:bodyPr/>
        <a:lstStyle/>
        <a:p>
          <a:endParaRPr lang="en-US"/>
        </a:p>
      </dgm:t>
    </dgm:pt>
    <dgm:pt modelId="{00E60F41-F6D2-498A-B9E4-73E9576BC6BC}">
      <dgm:prSet/>
      <dgm:spPr/>
      <dgm:t>
        <a:bodyPr/>
        <a:lstStyle/>
        <a:p>
          <a:r>
            <a:rPr lang="en-IN"/>
            <a:t>Reduce human work on soldering</a:t>
          </a:r>
          <a:endParaRPr lang="en-US"/>
        </a:p>
      </dgm:t>
    </dgm:pt>
    <dgm:pt modelId="{C1686A88-C85A-41AE-9525-ECDEA69F3D22}" type="parTrans" cxnId="{7D8654E5-D03E-4FB0-BACF-43AEDB655BD4}">
      <dgm:prSet/>
      <dgm:spPr/>
      <dgm:t>
        <a:bodyPr/>
        <a:lstStyle/>
        <a:p>
          <a:endParaRPr lang="en-US"/>
        </a:p>
      </dgm:t>
    </dgm:pt>
    <dgm:pt modelId="{C5FFD5AC-92DA-4AC8-B861-790A28228E76}" type="sibTrans" cxnId="{7D8654E5-D03E-4FB0-BACF-43AEDB655BD4}">
      <dgm:prSet/>
      <dgm:spPr/>
      <dgm:t>
        <a:bodyPr/>
        <a:lstStyle/>
        <a:p>
          <a:endParaRPr lang="en-US"/>
        </a:p>
      </dgm:t>
    </dgm:pt>
    <dgm:pt modelId="{22D811DD-C1D8-4393-84E1-C87472EAB872}">
      <dgm:prSet/>
      <dgm:spPr/>
      <dgm:t>
        <a:bodyPr/>
        <a:lstStyle/>
        <a:p>
          <a:r>
            <a:rPr lang="en-IN"/>
            <a:t>Reduces the number of components of being replaced</a:t>
          </a:r>
          <a:endParaRPr lang="en-US"/>
        </a:p>
      </dgm:t>
    </dgm:pt>
    <dgm:pt modelId="{D097CBF2-634B-4D4C-8F7B-6450997C72C7}" type="parTrans" cxnId="{AE23A0C2-5E35-41A7-8A26-13A22C13C357}">
      <dgm:prSet/>
      <dgm:spPr/>
      <dgm:t>
        <a:bodyPr/>
        <a:lstStyle/>
        <a:p>
          <a:endParaRPr lang="en-US"/>
        </a:p>
      </dgm:t>
    </dgm:pt>
    <dgm:pt modelId="{858D7E57-CB5A-4931-84D8-723C46E6A5DE}" type="sibTrans" cxnId="{AE23A0C2-5E35-41A7-8A26-13A22C13C357}">
      <dgm:prSet/>
      <dgm:spPr/>
      <dgm:t>
        <a:bodyPr/>
        <a:lstStyle/>
        <a:p>
          <a:endParaRPr lang="en-US"/>
        </a:p>
      </dgm:t>
    </dgm:pt>
    <dgm:pt modelId="{B5F410B3-F663-4863-BF2F-E36DB681E04A}">
      <dgm:prSet/>
      <dgm:spPr/>
      <dgm:t>
        <a:bodyPr/>
        <a:lstStyle/>
        <a:p>
          <a:r>
            <a:rPr lang="en-IN"/>
            <a:t>Provide training on new process changes</a:t>
          </a:r>
          <a:endParaRPr lang="en-US"/>
        </a:p>
      </dgm:t>
    </dgm:pt>
    <dgm:pt modelId="{B2561072-0151-412B-AB39-D61E87AC5D5F}" type="parTrans" cxnId="{F405CEEB-6E44-4CA8-ADB0-E71CF638BE68}">
      <dgm:prSet/>
      <dgm:spPr/>
      <dgm:t>
        <a:bodyPr/>
        <a:lstStyle/>
        <a:p>
          <a:endParaRPr lang="en-US"/>
        </a:p>
      </dgm:t>
    </dgm:pt>
    <dgm:pt modelId="{27980EF6-1A4B-45A4-B7A4-456EEA7C8846}" type="sibTrans" cxnId="{F405CEEB-6E44-4CA8-ADB0-E71CF638BE68}">
      <dgm:prSet/>
      <dgm:spPr/>
      <dgm:t>
        <a:bodyPr/>
        <a:lstStyle/>
        <a:p>
          <a:endParaRPr lang="en-US"/>
        </a:p>
      </dgm:t>
    </dgm:pt>
    <dgm:pt modelId="{204596B8-F693-4A15-8778-92F661863453}">
      <dgm:prSet/>
      <dgm:spPr/>
      <dgm:t>
        <a:bodyPr/>
        <a:lstStyle/>
        <a:p>
          <a:r>
            <a:rPr lang="en-IN"/>
            <a:t>This will increase efficiency and profit.</a:t>
          </a:r>
          <a:endParaRPr lang="en-US"/>
        </a:p>
      </dgm:t>
    </dgm:pt>
    <dgm:pt modelId="{D662EAA1-706C-44BF-9017-0611B8FF28B6}" type="parTrans" cxnId="{A8E58640-C211-4E4E-B4CE-B1D35C6C2A9F}">
      <dgm:prSet/>
      <dgm:spPr/>
      <dgm:t>
        <a:bodyPr/>
        <a:lstStyle/>
        <a:p>
          <a:endParaRPr lang="en-US"/>
        </a:p>
      </dgm:t>
    </dgm:pt>
    <dgm:pt modelId="{EA5E5F0E-E474-49C5-A55E-B7B0C2FA0A16}" type="sibTrans" cxnId="{A8E58640-C211-4E4E-B4CE-B1D35C6C2A9F}">
      <dgm:prSet/>
      <dgm:spPr/>
      <dgm:t>
        <a:bodyPr/>
        <a:lstStyle/>
        <a:p>
          <a:endParaRPr lang="en-US"/>
        </a:p>
      </dgm:t>
    </dgm:pt>
    <dgm:pt modelId="{0C029FBF-E6FC-411F-A80A-371A75AACA71}" type="pres">
      <dgm:prSet presAssocID="{70845FBE-8E13-40F4-9689-5313D540BC34}" presName="root" presStyleCnt="0">
        <dgm:presLayoutVars>
          <dgm:dir/>
          <dgm:resizeHandles val="exact"/>
        </dgm:presLayoutVars>
      </dgm:prSet>
      <dgm:spPr/>
    </dgm:pt>
    <dgm:pt modelId="{8EA33C3D-4A6A-4106-B52E-299433FF1F58}" type="pres">
      <dgm:prSet presAssocID="{1489C62C-DEF5-40E1-9DC0-E65746532155}" presName="compNode" presStyleCnt="0"/>
      <dgm:spPr/>
    </dgm:pt>
    <dgm:pt modelId="{7459BB44-3E4D-47FC-8F66-99425CA5EA5E}" type="pres">
      <dgm:prSet presAssocID="{1489C62C-DEF5-40E1-9DC0-E65746532155}" presName="bgRect" presStyleLbl="bgShp" presStyleIdx="0" presStyleCnt="5"/>
      <dgm:spPr/>
    </dgm:pt>
    <dgm:pt modelId="{B26B26B7-DF39-45F7-9938-D3FB9642795D}" type="pres">
      <dgm:prSet presAssocID="{1489C62C-DEF5-40E1-9DC0-E6574653215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0D4072E-8936-4798-9456-16DFAD2880A6}" type="pres">
      <dgm:prSet presAssocID="{1489C62C-DEF5-40E1-9DC0-E65746532155}" presName="spaceRect" presStyleCnt="0"/>
      <dgm:spPr/>
    </dgm:pt>
    <dgm:pt modelId="{65DA25DC-632C-4CC5-8CE2-73C84D0FDE15}" type="pres">
      <dgm:prSet presAssocID="{1489C62C-DEF5-40E1-9DC0-E65746532155}" presName="parTx" presStyleLbl="revTx" presStyleIdx="0" presStyleCnt="5">
        <dgm:presLayoutVars>
          <dgm:chMax val="0"/>
          <dgm:chPref val="0"/>
        </dgm:presLayoutVars>
      </dgm:prSet>
      <dgm:spPr/>
    </dgm:pt>
    <dgm:pt modelId="{D647A906-DD34-46B9-BAE9-D5660E6EB48D}" type="pres">
      <dgm:prSet presAssocID="{16833B3F-2ABB-4C74-9172-6E8BE138BCE2}" presName="sibTrans" presStyleCnt="0"/>
      <dgm:spPr/>
    </dgm:pt>
    <dgm:pt modelId="{EC85A1F2-4F82-47C0-BEF0-1C1EED4E478C}" type="pres">
      <dgm:prSet presAssocID="{00E60F41-F6D2-498A-B9E4-73E9576BC6BC}" presName="compNode" presStyleCnt="0"/>
      <dgm:spPr/>
    </dgm:pt>
    <dgm:pt modelId="{23489F0D-9D21-4F1B-B81E-1771AFF70FEA}" type="pres">
      <dgm:prSet presAssocID="{00E60F41-F6D2-498A-B9E4-73E9576BC6BC}" presName="bgRect" presStyleLbl="bgShp" presStyleIdx="1" presStyleCnt="5"/>
      <dgm:spPr/>
    </dgm:pt>
    <dgm:pt modelId="{8038FC55-7164-40C8-B221-8524E9577EA5}" type="pres">
      <dgm:prSet presAssocID="{00E60F41-F6D2-498A-B9E4-73E9576BC6B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NotIron"/>
        </a:ext>
      </dgm:extLst>
    </dgm:pt>
    <dgm:pt modelId="{DE87E5A4-F809-4682-96A6-953565226131}" type="pres">
      <dgm:prSet presAssocID="{00E60F41-F6D2-498A-B9E4-73E9576BC6BC}" presName="spaceRect" presStyleCnt="0"/>
      <dgm:spPr/>
    </dgm:pt>
    <dgm:pt modelId="{C12B93E2-DFE9-4862-8E50-E66278AECCA4}" type="pres">
      <dgm:prSet presAssocID="{00E60F41-F6D2-498A-B9E4-73E9576BC6BC}" presName="parTx" presStyleLbl="revTx" presStyleIdx="1" presStyleCnt="5">
        <dgm:presLayoutVars>
          <dgm:chMax val="0"/>
          <dgm:chPref val="0"/>
        </dgm:presLayoutVars>
      </dgm:prSet>
      <dgm:spPr/>
    </dgm:pt>
    <dgm:pt modelId="{7DDBD648-3661-4F28-8F80-C1A18BE70D11}" type="pres">
      <dgm:prSet presAssocID="{C5FFD5AC-92DA-4AC8-B861-790A28228E76}" presName="sibTrans" presStyleCnt="0"/>
      <dgm:spPr/>
    </dgm:pt>
    <dgm:pt modelId="{43E4CA86-241C-449F-B8F2-E8348F27811C}" type="pres">
      <dgm:prSet presAssocID="{22D811DD-C1D8-4393-84E1-C87472EAB872}" presName="compNode" presStyleCnt="0"/>
      <dgm:spPr/>
    </dgm:pt>
    <dgm:pt modelId="{EB71B1FC-8260-4D70-AE22-58C26AB41024}" type="pres">
      <dgm:prSet presAssocID="{22D811DD-C1D8-4393-84E1-C87472EAB872}" presName="bgRect" presStyleLbl="bgShp" presStyleIdx="2" presStyleCnt="5"/>
      <dgm:spPr/>
    </dgm:pt>
    <dgm:pt modelId="{65469CA8-6100-4133-9C04-F4BB6AE2F276}" type="pres">
      <dgm:prSet presAssocID="{22D811DD-C1D8-4393-84E1-C87472EAB87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icycle"/>
        </a:ext>
      </dgm:extLst>
    </dgm:pt>
    <dgm:pt modelId="{0CB797A3-BD13-432F-92FE-301DFE5340DE}" type="pres">
      <dgm:prSet presAssocID="{22D811DD-C1D8-4393-84E1-C87472EAB872}" presName="spaceRect" presStyleCnt="0"/>
      <dgm:spPr/>
    </dgm:pt>
    <dgm:pt modelId="{B7FCAA62-77C1-4040-9070-B1DB275C975C}" type="pres">
      <dgm:prSet presAssocID="{22D811DD-C1D8-4393-84E1-C87472EAB872}" presName="parTx" presStyleLbl="revTx" presStyleIdx="2" presStyleCnt="5">
        <dgm:presLayoutVars>
          <dgm:chMax val="0"/>
          <dgm:chPref val="0"/>
        </dgm:presLayoutVars>
      </dgm:prSet>
      <dgm:spPr/>
    </dgm:pt>
    <dgm:pt modelId="{28924335-2E6A-4160-B56D-30A882E42E4A}" type="pres">
      <dgm:prSet presAssocID="{858D7E57-CB5A-4931-84D8-723C46E6A5DE}" presName="sibTrans" presStyleCnt="0"/>
      <dgm:spPr/>
    </dgm:pt>
    <dgm:pt modelId="{1396D621-0EEC-4CAA-A90C-4D10B06E4B40}" type="pres">
      <dgm:prSet presAssocID="{B5F410B3-F663-4863-BF2F-E36DB681E04A}" presName="compNode" presStyleCnt="0"/>
      <dgm:spPr/>
    </dgm:pt>
    <dgm:pt modelId="{2CD1B80C-AD9C-4381-8928-9190B2EAA104}" type="pres">
      <dgm:prSet presAssocID="{B5F410B3-F663-4863-BF2F-E36DB681E04A}" presName="bgRect" presStyleLbl="bgShp" presStyleIdx="3" presStyleCnt="5"/>
      <dgm:spPr/>
    </dgm:pt>
    <dgm:pt modelId="{77546F2F-E349-4110-B409-4B6CCBE42C8B}" type="pres">
      <dgm:prSet presAssocID="{B5F410B3-F663-4863-BF2F-E36DB681E04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3A984A4-D22C-42A4-B62F-FB013F5E5F78}" type="pres">
      <dgm:prSet presAssocID="{B5F410B3-F663-4863-BF2F-E36DB681E04A}" presName="spaceRect" presStyleCnt="0"/>
      <dgm:spPr/>
    </dgm:pt>
    <dgm:pt modelId="{B827C5C1-FBA2-43B5-A450-44821FDB6102}" type="pres">
      <dgm:prSet presAssocID="{B5F410B3-F663-4863-BF2F-E36DB681E04A}" presName="parTx" presStyleLbl="revTx" presStyleIdx="3" presStyleCnt="5">
        <dgm:presLayoutVars>
          <dgm:chMax val="0"/>
          <dgm:chPref val="0"/>
        </dgm:presLayoutVars>
      </dgm:prSet>
      <dgm:spPr/>
    </dgm:pt>
    <dgm:pt modelId="{31554D4F-5030-42BE-99D8-53707812E3F1}" type="pres">
      <dgm:prSet presAssocID="{27980EF6-1A4B-45A4-B7A4-456EEA7C8846}" presName="sibTrans" presStyleCnt="0"/>
      <dgm:spPr/>
    </dgm:pt>
    <dgm:pt modelId="{6371A3F9-644D-4E50-9F20-0C14270BE45F}" type="pres">
      <dgm:prSet presAssocID="{204596B8-F693-4A15-8778-92F661863453}" presName="compNode" presStyleCnt="0"/>
      <dgm:spPr/>
    </dgm:pt>
    <dgm:pt modelId="{29284D42-3AA6-4D59-A196-AC15C17FF48C}" type="pres">
      <dgm:prSet presAssocID="{204596B8-F693-4A15-8778-92F661863453}" presName="bgRect" presStyleLbl="bgShp" presStyleIdx="4" presStyleCnt="5"/>
      <dgm:spPr/>
    </dgm:pt>
    <dgm:pt modelId="{78E62262-CB2D-4DC8-B250-412BE19DE5EF}" type="pres">
      <dgm:prSet presAssocID="{204596B8-F693-4A15-8778-92F66186345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DACFA86A-9BED-4278-99ED-69B6E6320E8A}" type="pres">
      <dgm:prSet presAssocID="{204596B8-F693-4A15-8778-92F661863453}" presName="spaceRect" presStyleCnt="0"/>
      <dgm:spPr/>
    </dgm:pt>
    <dgm:pt modelId="{94E4E15F-F057-4192-96E8-47F86BF382AB}" type="pres">
      <dgm:prSet presAssocID="{204596B8-F693-4A15-8778-92F66186345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3D64922-38C5-4E26-A168-CA8FB51A24F6}" type="presOf" srcId="{1489C62C-DEF5-40E1-9DC0-E65746532155}" destId="{65DA25DC-632C-4CC5-8CE2-73C84D0FDE15}" srcOrd="0" destOrd="0" presId="urn:microsoft.com/office/officeart/2018/2/layout/IconVerticalSolidList"/>
    <dgm:cxn modelId="{A8E58640-C211-4E4E-B4CE-B1D35C6C2A9F}" srcId="{70845FBE-8E13-40F4-9689-5313D540BC34}" destId="{204596B8-F693-4A15-8778-92F661863453}" srcOrd="4" destOrd="0" parTransId="{D662EAA1-706C-44BF-9017-0611B8FF28B6}" sibTransId="{EA5E5F0E-E474-49C5-A55E-B7B0C2FA0A16}"/>
    <dgm:cxn modelId="{B7AEAB7F-E044-4015-8CAD-4F366C2C2D18}" type="presOf" srcId="{22D811DD-C1D8-4393-84E1-C87472EAB872}" destId="{B7FCAA62-77C1-4040-9070-B1DB275C975C}" srcOrd="0" destOrd="0" presId="urn:microsoft.com/office/officeart/2018/2/layout/IconVerticalSolidList"/>
    <dgm:cxn modelId="{D9E7D386-61ED-4BD3-8F04-AB9239749288}" type="presOf" srcId="{70845FBE-8E13-40F4-9689-5313D540BC34}" destId="{0C029FBF-E6FC-411F-A80A-371A75AACA71}" srcOrd="0" destOrd="0" presId="urn:microsoft.com/office/officeart/2018/2/layout/IconVerticalSolidList"/>
    <dgm:cxn modelId="{0169E09A-CD25-4E4E-8ABD-8CD6844EACBF}" type="presOf" srcId="{204596B8-F693-4A15-8778-92F661863453}" destId="{94E4E15F-F057-4192-96E8-47F86BF382AB}" srcOrd="0" destOrd="0" presId="urn:microsoft.com/office/officeart/2018/2/layout/IconVerticalSolidList"/>
    <dgm:cxn modelId="{2376C5B4-81DA-40A1-9FD9-C52E4DF10765}" type="presOf" srcId="{B5F410B3-F663-4863-BF2F-E36DB681E04A}" destId="{B827C5C1-FBA2-43B5-A450-44821FDB6102}" srcOrd="0" destOrd="0" presId="urn:microsoft.com/office/officeart/2018/2/layout/IconVerticalSolidList"/>
    <dgm:cxn modelId="{AE23A0C2-5E35-41A7-8A26-13A22C13C357}" srcId="{70845FBE-8E13-40F4-9689-5313D540BC34}" destId="{22D811DD-C1D8-4393-84E1-C87472EAB872}" srcOrd="2" destOrd="0" parTransId="{D097CBF2-634B-4D4C-8F7B-6450997C72C7}" sibTransId="{858D7E57-CB5A-4931-84D8-723C46E6A5DE}"/>
    <dgm:cxn modelId="{AE8AC5C8-59CF-4057-8FC2-562152478960}" srcId="{70845FBE-8E13-40F4-9689-5313D540BC34}" destId="{1489C62C-DEF5-40E1-9DC0-E65746532155}" srcOrd="0" destOrd="0" parTransId="{6C2D8A4D-6CCC-4856-BD34-4B1AF95631C0}" sibTransId="{16833B3F-2ABB-4C74-9172-6E8BE138BCE2}"/>
    <dgm:cxn modelId="{EA399ADF-42F4-4097-B095-58830F4CF847}" type="presOf" srcId="{00E60F41-F6D2-498A-B9E4-73E9576BC6BC}" destId="{C12B93E2-DFE9-4862-8E50-E66278AECCA4}" srcOrd="0" destOrd="0" presId="urn:microsoft.com/office/officeart/2018/2/layout/IconVerticalSolidList"/>
    <dgm:cxn modelId="{7D8654E5-D03E-4FB0-BACF-43AEDB655BD4}" srcId="{70845FBE-8E13-40F4-9689-5313D540BC34}" destId="{00E60F41-F6D2-498A-B9E4-73E9576BC6BC}" srcOrd="1" destOrd="0" parTransId="{C1686A88-C85A-41AE-9525-ECDEA69F3D22}" sibTransId="{C5FFD5AC-92DA-4AC8-B861-790A28228E76}"/>
    <dgm:cxn modelId="{F405CEEB-6E44-4CA8-ADB0-E71CF638BE68}" srcId="{70845FBE-8E13-40F4-9689-5313D540BC34}" destId="{B5F410B3-F663-4863-BF2F-E36DB681E04A}" srcOrd="3" destOrd="0" parTransId="{B2561072-0151-412B-AB39-D61E87AC5D5F}" sibTransId="{27980EF6-1A4B-45A4-B7A4-456EEA7C8846}"/>
    <dgm:cxn modelId="{E5DC0853-6532-48F8-A60E-72342B0A377F}" type="presParOf" srcId="{0C029FBF-E6FC-411F-A80A-371A75AACA71}" destId="{8EA33C3D-4A6A-4106-B52E-299433FF1F58}" srcOrd="0" destOrd="0" presId="urn:microsoft.com/office/officeart/2018/2/layout/IconVerticalSolidList"/>
    <dgm:cxn modelId="{A1296BBA-05E0-4AC0-83B7-3CC18529DDCD}" type="presParOf" srcId="{8EA33C3D-4A6A-4106-B52E-299433FF1F58}" destId="{7459BB44-3E4D-47FC-8F66-99425CA5EA5E}" srcOrd="0" destOrd="0" presId="urn:microsoft.com/office/officeart/2018/2/layout/IconVerticalSolidList"/>
    <dgm:cxn modelId="{C302EF3C-BF86-4DFC-AB24-D9EAA35F6301}" type="presParOf" srcId="{8EA33C3D-4A6A-4106-B52E-299433FF1F58}" destId="{B26B26B7-DF39-45F7-9938-D3FB9642795D}" srcOrd="1" destOrd="0" presId="urn:microsoft.com/office/officeart/2018/2/layout/IconVerticalSolidList"/>
    <dgm:cxn modelId="{9DD4B1F1-467E-4A06-A224-9266349D2B65}" type="presParOf" srcId="{8EA33C3D-4A6A-4106-B52E-299433FF1F58}" destId="{60D4072E-8936-4798-9456-16DFAD2880A6}" srcOrd="2" destOrd="0" presId="urn:microsoft.com/office/officeart/2018/2/layout/IconVerticalSolidList"/>
    <dgm:cxn modelId="{53B28F63-3701-4BD7-8F91-754E38B6611B}" type="presParOf" srcId="{8EA33C3D-4A6A-4106-B52E-299433FF1F58}" destId="{65DA25DC-632C-4CC5-8CE2-73C84D0FDE15}" srcOrd="3" destOrd="0" presId="urn:microsoft.com/office/officeart/2018/2/layout/IconVerticalSolidList"/>
    <dgm:cxn modelId="{2B73BEC1-4943-45BF-9B74-E95499D5F007}" type="presParOf" srcId="{0C029FBF-E6FC-411F-A80A-371A75AACA71}" destId="{D647A906-DD34-46B9-BAE9-D5660E6EB48D}" srcOrd="1" destOrd="0" presId="urn:microsoft.com/office/officeart/2018/2/layout/IconVerticalSolidList"/>
    <dgm:cxn modelId="{78F4B2B9-A297-46DD-A9AE-D1E2D07A1036}" type="presParOf" srcId="{0C029FBF-E6FC-411F-A80A-371A75AACA71}" destId="{EC85A1F2-4F82-47C0-BEF0-1C1EED4E478C}" srcOrd="2" destOrd="0" presId="urn:microsoft.com/office/officeart/2018/2/layout/IconVerticalSolidList"/>
    <dgm:cxn modelId="{599033A5-A383-47AB-9EB5-5D55787D13A6}" type="presParOf" srcId="{EC85A1F2-4F82-47C0-BEF0-1C1EED4E478C}" destId="{23489F0D-9D21-4F1B-B81E-1771AFF70FEA}" srcOrd="0" destOrd="0" presId="urn:microsoft.com/office/officeart/2018/2/layout/IconVerticalSolidList"/>
    <dgm:cxn modelId="{E3886E22-7615-4D20-BF68-4EF5D4CCCE86}" type="presParOf" srcId="{EC85A1F2-4F82-47C0-BEF0-1C1EED4E478C}" destId="{8038FC55-7164-40C8-B221-8524E9577EA5}" srcOrd="1" destOrd="0" presId="urn:microsoft.com/office/officeart/2018/2/layout/IconVerticalSolidList"/>
    <dgm:cxn modelId="{CFA79570-1A51-4EF3-96DD-9AB0AC1B8AFC}" type="presParOf" srcId="{EC85A1F2-4F82-47C0-BEF0-1C1EED4E478C}" destId="{DE87E5A4-F809-4682-96A6-953565226131}" srcOrd="2" destOrd="0" presId="urn:microsoft.com/office/officeart/2018/2/layout/IconVerticalSolidList"/>
    <dgm:cxn modelId="{796CAF05-C6EA-4C02-9CC3-93D95FCA68A8}" type="presParOf" srcId="{EC85A1F2-4F82-47C0-BEF0-1C1EED4E478C}" destId="{C12B93E2-DFE9-4862-8E50-E66278AECCA4}" srcOrd="3" destOrd="0" presId="urn:microsoft.com/office/officeart/2018/2/layout/IconVerticalSolidList"/>
    <dgm:cxn modelId="{32D59BC2-2C05-4917-B4BC-02AAC92C20B8}" type="presParOf" srcId="{0C029FBF-E6FC-411F-A80A-371A75AACA71}" destId="{7DDBD648-3661-4F28-8F80-C1A18BE70D11}" srcOrd="3" destOrd="0" presId="urn:microsoft.com/office/officeart/2018/2/layout/IconVerticalSolidList"/>
    <dgm:cxn modelId="{C0918D52-942D-460C-8B04-F5CB57BAB14A}" type="presParOf" srcId="{0C029FBF-E6FC-411F-A80A-371A75AACA71}" destId="{43E4CA86-241C-449F-B8F2-E8348F27811C}" srcOrd="4" destOrd="0" presId="urn:microsoft.com/office/officeart/2018/2/layout/IconVerticalSolidList"/>
    <dgm:cxn modelId="{73FE004F-ACEE-4879-9DBF-7F62387C16D3}" type="presParOf" srcId="{43E4CA86-241C-449F-B8F2-E8348F27811C}" destId="{EB71B1FC-8260-4D70-AE22-58C26AB41024}" srcOrd="0" destOrd="0" presId="urn:microsoft.com/office/officeart/2018/2/layout/IconVerticalSolidList"/>
    <dgm:cxn modelId="{814BAAD5-B142-4EA2-97EB-5AB8FFA46193}" type="presParOf" srcId="{43E4CA86-241C-449F-B8F2-E8348F27811C}" destId="{65469CA8-6100-4133-9C04-F4BB6AE2F276}" srcOrd="1" destOrd="0" presId="urn:microsoft.com/office/officeart/2018/2/layout/IconVerticalSolidList"/>
    <dgm:cxn modelId="{ACD9C5C3-4CF3-4868-8F51-7E6E01EE9516}" type="presParOf" srcId="{43E4CA86-241C-449F-B8F2-E8348F27811C}" destId="{0CB797A3-BD13-432F-92FE-301DFE5340DE}" srcOrd="2" destOrd="0" presId="urn:microsoft.com/office/officeart/2018/2/layout/IconVerticalSolidList"/>
    <dgm:cxn modelId="{800088AA-542D-4568-AC34-E892425CBF5B}" type="presParOf" srcId="{43E4CA86-241C-449F-B8F2-E8348F27811C}" destId="{B7FCAA62-77C1-4040-9070-B1DB275C975C}" srcOrd="3" destOrd="0" presId="urn:microsoft.com/office/officeart/2018/2/layout/IconVerticalSolidList"/>
    <dgm:cxn modelId="{1A7FBC42-BB7F-42C5-B465-255F9B89690E}" type="presParOf" srcId="{0C029FBF-E6FC-411F-A80A-371A75AACA71}" destId="{28924335-2E6A-4160-B56D-30A882E42E4A}" srcOrd="5" destOrd="0" presId="urn:microsoft.com/office/officeart/2018/2/layout/IconVerticalSolidList"/>
    <dgm:cxn modelId="{75AB48F2-9FD2-4582-BDB3-B9DE771FDB7D}" type="presParOf" srcId="{0C029FBF-E6FC-411F-A80A-371A75AACA71}" destId="{1396D621-0EEC-4CAA-A90C-4D10B06E4B40}" srcOrd="6" destOrd="0" presId="urn:microsoft.com/office/officeart/2018/2/layout/IconVerticalSolidList"/>
    <dgm:cxn modelId="{F730E9EC-0D61-4328-9EFD-631C7E66B919}" type="presParOf" srcId="{1396D621-0EEC-4CAA-A90C-4D10B06E4B40}" destId="{2CD1B80C-AD9C-4381-8928-9190B2EAA104}" srcOrd="0" destOrd="0" presId="urn:microsoft.com/office/officeart/2018/2/layout/IconVerticalSolidList"/>
    <dgm:cxn modelId="{88176FCA-5F77-4116-B962-F8155B333811}" type="presParOf" srcId="{1396D621-0EEC-4CAA-A90C-4D10B06E4B40}" destId="{77546F2F-E349-4110-B409-4B6CCBE42C8B}" srcOrd="1" destOrd="0" presId="urn:microsoft.com/office/officeart/2018/2/layout/IconVerticalSolidList"/>
    <dgm:cxn modelId="{70C49A25-251B-4AD9-9BF8-18A2843BD67C}" type="presParOf" srcId="{1396D621-0EEC-4CAA-A90C-4D10B06E4B40}" destId="{33A984A4-D22C-42A4-B62F-FB013F5E5F78}" srcOrd="2" destOrd="0" presId="urn:microsoft.com/office/officeart/2018/2/layout/IconVerticalSolidList"/>
    <dgm:cxn modelId="{20EAEDC2-93A5-43CE-A3B1-433F0A2746B0}" type="presParOf" srcId="{1396D621-0EEC-4CAA-A90C-4D10B06E4B40}" destId="{B827C5C1-FBA2-43B5-A450-44821FDB6102}" srcOrd="3" destOrd="0" presId="urn:microsoft.com/office/officeart/2018/2/layout/IconVerticalSolidList"/>
    <dgm:cxn modelId="{FCEA757E-E0E7-440A-9F74-541C359D8D8C}" type="presParOf" srcId="{0C029FBF-E6FC-411F-A80A-371A75AACA71}" destId="{31554D4F-5030-42BE-99D8-53707812E3F1}" srcOrd="7" destOrd="0" presId="urn:microsoft.com/office/officeart/2018/2/layout/IconVerticalSolidList"/>
    <dgm:cxn modelId="{A679BC70-2EB8-458D-A49E-6A7FAA0A856E}" type="presParOf" srcId="{0C029FBF-E6FC-411F-A80A-371A75AACA71}" destId="{6371A3F9-644D-4E50-9F20-0C14270BE45F}" srcOrd="8" destOrd="0" presId="urn:microsoft.com/office/officeart/2018/2/layout/IconVerticalSolidList"/>
    <dgm:cxn modelId="{C8C665F2-FE53-4783-9DEB-39632B373586}" type="presParOf" srcId="{6371A3F9-644D-4E50-9F20-0C14270BE45F}" destId="{29284D42-3AA6-4D59-A196-AC15C17FF48C}" srcOrd="0" destOrd="0" presId="urn:microsoft.com/office/officeart/2018/2/layout/IconVerticalSolidList"/>
    <dgm:cxn modelId="{3145E7D0-30D4-4A48-9DF4-EB32ED90B194}" type="presParOf" srcId="{6371A3F9-644D-4E50-9F20-0C14270BE45F}" destId="{78E62262-CB2D-4DC8-B250-412BE19DE5EF}" srcOrd="1" destOrd="0" presId="urn:microsoft.com/office/officeart/2018/2/layout/IconVerticalSolidList"/>
    <dgm:cxn modelId="{2F77F3DE-1185-495C-ADF1-D60AC1CC7AD4}" type="presParOf" srcId="{6371A3F9-644D-4E50-9F20-0C14270BE45F}" destId="{DACFA86A-9BED-4278-99ED-69B6E6320E8A}" srcOrd="2" destOrd="0" presId="urn:microsoft.com/office/officeart/2018/2/layout/IconVerticalSolidList"/>
    <dgm:cxn modelId="{FCAC3E63-8B76-4FA4-8C0C-91756123CC8F}" type="presParOf" srcId="{6371A3F9-644D-4E50-9F20-0C14270BE45F}" destId="{94E4E15F-F057-4192-96E8-47F86BF382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4C4AA96-C994-4984-88A5-E6DC8956D18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7E021B1-33D1-46CF-B328-3E5ACB7868C4}">
      <dgm:prSet/>
      <dgm:spPr/>
      <dgm:t>
        <a:bodyPr/>
        <a:lstStyle/>
        <a:p>
          <a:r>
            <a:rPr lang="en-CA"/>
            <a:t>CDL should ask employees to learn six sigma techniques. </a:t>
          </a:r>
          <a:endParaRPr lang="en-US"/>
        </a:p>
      </dgm:t>
    </dgm:pt>
    <dgm:pt modelId="{1C3CA6CB-CAED-49D4-BA8B-7CE2B0DB3853}" type="parTrans" cxnId="{5B54F1D9-0619-4651-B619-43B470C364DE}">
      <dgm:prSet/>
      <dgm:spPr/>
      <dgm:t>
        <a:bodyPr/>
        <a:lstStyle/>
        <a:p>
          <a:endParaRPr lang="en-US"/>
        </a:p>
      </dgm:t>
    </dgm:pt>
    <dgm:pt modelId="{AB7A62A1-8453-4AFD-8474-9E321FCB0921}" type="sibTrans" cxnId="{5B54F1D9-0619-4651-B619-43B470C364DE}">
      <dgm:prSet/>
      <dgm:spPr/>
      <dgm:t>
        <a:bodyPr/>
        <a:lstStyle/>
        <a:p>
          <a:endParaRPr lang="en-US"/>
        </a:p>
      </dgm:t>
    </dgm:pt>
    <dgm:pt modelId="{7790850A-6310-4CA7-9873-1809B2E4BA78}">
      <dgm:prSet/>
      <dgm:spPr/>
      <dgm:t>
        <a:bodyPr/>
        <a:lstStyle/>
        <a:p>
          <a:r>
            <a:rPr lang="en-CA"/>
            <a:t>Employees can take free online classes about Six Sigma.</a:t>
          </a:r>
          <a:endParaRPr lang="en-US"/>
        </a:p>
      </dgm:t>
    </dgm:pt>
    <dgm:pt modelId="{C5858AA8-D478-490D-B583-92ABBFB1587D}" type="parTrans" cxnId="{2B021E6F-7E9C-492C-82CE-98223764B982}">
      <dgm:prSet/>
      <dgm:spPr/>
      <dgm:t>
        <a:bodyPr/>
        <a:lstStyle/>
        <a:p>
          <a:endParaRPr lang="en-US"/>
        </a:p>
      </dgm:t>
    </dgm:pt>
    <dgm:pt modelId="{E76E8171-CFC0-4F0F-901D-FB18636BFE73}" type="sibTrans" cxnId="{2B021E6F-7E9C-492C-82CE-98223764B982}">
      <dgm:prSet/>
      <dgm:spPr/>
      <dgm:t>
        <a:bodyPr/>
        <a:lstStyle/>
        <a:p>
          <a:endParaRPr lang="en-US"/>
        </a:p>
      </dgm:t>
    </dgm:pt>
    <dgm:pt modelId="{199426D8-991E-493B-B7ED-DE055E13FF3E}">
      <dgm:prSet/>
      <dgm:spPr/>
      <dgm:t>
        <a:bodyPr/>
        <a:lstStyle/>
        <a:p>
          <a:r>
            <a:rPr lang="en-CA"/>
            <a:t>CDL can hire a professional person who can train the workers.</a:t>
          </a:r>
          <a:endParaRPr lang="en-US"/>
        </a:p>
      </dgm:t>
    </dgm:pt>
    <dgm:pt modelId="{01932B0B-175C-4DB7-B734-5AF624480631}" type="parTrans" cxnId="{50826DB6-7ED2-4D77-8579-2FA43127A740}">
      <dgm:prSet/>
      <dgm:spPr/>
      <dgm:t>
        <a:bodyPr/>
        <a:lstStyle/>
        <a:p>
          <a:endParaRPr lang="en-US"/>
        </a:p>
      </dgm:t>
    </dgm:pt>
    <dgm:pt modelId="{44181FCB-466F-41CB-B3E9-B1A492286803}" type="sibTrans" cxnId="{50826DB6-7ED2-4D77-8579-2FA43127A740}">
      <dgm:prSet/>
      <dgm:spPr/>
      <dgm:t>
        <a:bodyPr/>
        <a:lstStyle/>
        <a:p>
          <a:endParaRPr lang="en-US"/>
        </a:p>
      </dgm:t>
    </dgm:pt>
    <dgm:pt modelId="{9CBA41C4-67D8-4311-A150-7A0BCEA7D947}">
      <dgm:prSet/>
      <dgm:spPr/>
      <dgm:t>
        <a:bodyPr/>
        <a:lstStyle/>
        <a:p>
          <a:r>
            <a:rPr lang="en-CA"/>
            <a:t>Employee training and organization training.</a:t>
          </a:r>
          <a:endParaRPr lang="en-US"/>
        </a:p>
      </dgm:t>
    </dgm:pt>
    <dgm:pt modelId="{299505F0-CBBF-4895-AA5B-B69BB2D5E440}" type="parTrans" cxnId="{2133E018-117F-4D6E-A3F4-448FB30E63EB}">
      <dgm:prSet/>
      <dgm:spPr/>
      <dgm:t>
        <a:bodyPr/>
        <a:lstStyle/>
        <a:p>
          <a:endParaRPr lang="en-US"/>
        </a:p>
      </dgm:t>
    </dgm:pt>
    <dgm:pt modelId="{6B690F48-2001-460A-A1B8-D78362BA5AFA}" type="sibTrans" cxnId="{2133E018-117F-4D6E-A3F4-448FB30E63EB}">
      <dgm:prSet/>
      <dgm:spPr/>
      <dgm:t>
        <a:bodyPr/>
        <a:lstStyle/>
        <a:p>
          <a:endParaRPr lang="en-US"/>
        </a:p>
      </dgm:t>
    </dgm:pt>
    <dgm:pt modelId="{445CBF5E-1DFA-40FA-AB71-B0A9C9A7496C}" type="pres">
      <dgm:prSet presAssocID="{A4C4AA96-C994-4984-88A5-E6DC8956D18C}" presName="root" presStyleCnt="0">
        <dgm:presLayoutVars>
          <dgm:dir/>
          <dgm:resizeHandles val="exact"/>
        </dgm:presLayoutVars>
      </dgm:prSet>
      <dgm:spPr/>
    </dgm:pt>
    <dgm:pt modelId="{3A4F5CDD-FF1B-479E-BF70-7CADCB291EA3}" type="pres">
      <dgm:prSet presAssocID="{17E021B1-33D1-46CF-B328-3E5ACB7868C4}" presName="compNode" presStyleCnt="0"/>
      <dgm:spPr/>
    </dgm:pt>
    <dgm:pt modelId="{60D8C64B-EF1C-4434-B0EA-B0CD641F8D8A}" type="pres">
      <dgm:prSet presAssocID="{17E021B1-33D1-46CF-B328-3E5ACB7868C4}" presName="bgRect" presStyleLbl="bgShp" presStyleIdx="0" presStyleCnt="4"/>
      <dgm:spPr/>
    </dgm:pt>
    <dgm:pt modelId="{F423EE97-BE30-481C-9C76-4D06EA59F9CD}" type="pres">
      <dgm:prSet presAssocID="{17E021B1-33D1-46CF-B328-3E5ACB7868C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EBA714C-9E01-41A3-BCE7-9F76FDC96DBF}" type="pres">
      <dgm:prSet presAssocID="{17E021B1-33D1-46CF-B328-3E5ACB7868C4}" presName="spaceRect" presStyleCnt="0"/>
      <dgm:spPr/>
    </dgm:pt>
    <dgm:pt modelId="{4FC83ABB-7C89-4EE4-A71D-8E4E1E49BE03}" type="pres">
      <dgm:prSet presAssocID="{17E021B1-33D1-46CF-B328-3E5ACB7868C4}" presName="parTx" presStyleLbl="revTx" presStyleIdx="0" presStyleCnt="4">
        <dgm:presLayoutVars>
          <dgm:chMax val="0"/>
          <dgm:chPref val="0"/>
        </dgm:presLayoutVars>
      </dgm:prSet>
      <dgm:spPr/>
    </dgm:pt>
    <dgm:pt modelId="{0FEEB134-866C-4871-81BA-8AE82FBDE8E1}" type="pres">
      <dgm:prSet presAssocID="{AB7A62A1-8453-4AFD-8474-9E321FCB0921}" presName="sibTrans" presStyleCnt="0"/>
      <dgm:spPr/>
    </dgm:pt>
    <dgm:pt modelId="{74F2DAEB-FD1A-450E-BBF0-DFDB8639A439}" type="pres">
      <dgm:prSet presAssocID="{7790850A-6310-4CA7-9873-1809B2E4BA78}" presName="compNode" presStyleCnt="0"/>
      <dgm:spPr/>
    </dgm:pt>
    <dgm:pt modelId="{CBCF70B7-3639-47DD-A4DE-6769E7874BD4}" type="pres">
      <dgm:prSet presAssocID="{7790850A-6310-4CA7-9873-1809B2E4BA78}" presName="bgRect" presStyleLbl="bgShp" presStyleIdx="1" presStyleCnt="4"/>
      <dgm:spPr/>
    </dgm:pt>
    <dgm:pt modelId="{989F9197-8BE6-4BE0-802D-A00717F5A549}" type="pres">
      <dgm:prSet presAssocID="{7790850A-6310-4CA7-9873-1809B2E4BA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D13BAD2-DC41-4382-B850-D7EB8ADB3FBA}" type="pres">
      <dgm:prSet presAssocID="{7790850A-6310-4CA7-9873-1809B2E4BA78}" presName="spaceRect" presStyleCnt="0"/>
      <dgm:spPr/>
    </dgm:pt>
    <dgm:pt modelId="{62CC4F41-F52A-438B-B871-500D325FEF2F}" type="pres">
      <dgm:prSet presAssocID="{7790850A-6310-4CA7-9873-1809B2E4BA78}" presName="parTx" presStyleLbl="revTx" presStyleIdx="1" presStyleCnt="4">
        <dgm:presLayoutVars>
          <dgm:chMax val="0"/>
          <dgm:chPref val="0"/>
        </dgm:presLayoutVars>
      </dgm:prSet>
      <dgm:spPr/>
    </dgm:pt>
    <dgm:pt modelId="{0CA3CD8C-9D3A-41F0-B43C-6D50309822E5}" type="pres">
      <dgm:prSet presAssocID="{E76E8171-CFC0-4F0F-901D-FB18636BFE73}" presName="sibTrans" presStyleCnt="0"/>
      <dgm:spPr/>
    </dgm:pt>
    <dgm:pt modelId="{85A0454F-B763-4DD8-A87A-F0DD01EE1169}" type="pres">
      <dgm:prSet presAssocID="{199426D8-991E-493B-B7ED-DE055E13FF3E}" presName="compNode" presStyleCnt="0"/>
      <dgm:spPr/>
    </dgm:pt>
    <dgm:pt modelId="{D0A0A16E-CD41-48E6-8CBF-E180ED7EFF11}" type="pres">
      <dgm:prSet presAssocID="{199426D8-991E-493B-B7ED-DE055E13FF3E}" presName="bgRect" presStyleLbl="bgShp" presStyleIdx="2" presStyleCnt="4"/>
      <dgm:spPr/>
    </dgm:pt>
    <dgm:pt modelId="{A0C04E39-85D4-48E6-962F-DDEA4E40F0A2}" type="pres">
      <dgm:prSet presAssocID="{199426D8-991E-493B-B7ED-DE055E13FF3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F434E239-07AD-45CF-BFD8-F6DC822C1269}" type="pres">
      <dgm:prSet presAssocID="{199426D8-991E-493B-B7ED-DE055E13FF3E}" presName="spaceRect" presStyleCnt="0"/>
      <dgm:spPr/>
    </dgm:pt>
    <dgm:pt modelId="{39589881-DC2C-4319-9341-E72C2AAC9FD7}" type="pres">
      <dgm:prSet presAssocID="{199426D8-991E-493B-B7ED-DE055E13FF3E}" presName="parTx" presStyleLbl="revTx" presStyleIdx="2" presStyleCnt="4">
        <dgm:presLayoutVars>
          <dgm:chMax val="0"/>
          <dgm:chPref val="0"/>
        </dgm:presLayoutVars>
      </dgm:prSet>
      <dgm:spPr/>
    </dgm:pt>
    <dgm:pt modelId="{0AB02CC2-1A1D-48A6-BD7D-8CB15EDC2490}" type="pres">
      <dgm:prSet presAssocID="{44181FCB-466F-41CB-B3E9-B1A492286803}" presName="sibTrans" presStyleCnt="0"/>
      <dgm:spPr/>
    </dgm:pt>
    <dgm:pt modelId="{7C91AFD9-9CFC-4520-9FFF-643422C3E6D0}" type="pres">
      <dgm:prSet presAssocID="{9CBA41C4-67D8-4311-A150-7A0BCEA7D947}" presName="compNode" presStyleCnt="0"/>
      <dgm:spPr/>
    </dgm:pt>
    <dgm:pt modelId="{E80F56E6-B0FC-4E53-9B41-AD87B83DC86A}" type="pres">
      <dgm:prSet presAssocID="{9CBA41C4-67D8-4311-A150-7A0BCEA7D947}" presName="bgRect" presStyleLbl="bgShp" presStyleIdx="3" presStyleCnt="4"/>
      <dgm:spPr/>
    </dgm:pt>
    <dgm:pt modelId="{D48869F6-17B5-49DD-AFDA-1171233AB834}" type="pres">
      <dgm:prSet presAssocID="{9CBA41C4-67D8-4311-A150-7A0BCEA7D94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82382785-33D5-4FEB-A07A-368962FB72D1}" type="pres">
      <dgm:prSet presAssocID="{9CBA41C4-67D8-4311-A150-7A0BCEA7D947}" presName="spaceRect" presStyleCnt="0"/>
      <dgm:spPr/>
    </dgm:pt>
    <dgm:pt modelId="{709DD99C-3D13-4FAB-A68C-BEFA4DF01D2E}" type="pres">
      <dgm:prSet presAssocID="{9CBA41C4-67D8-4311-A150-7A0BCEA7D94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133E018-117F-4D6E-A3F4-448FB30E63EB}" srcId="{A4C4AA96-C994-4984-88A5-E6DC8956D18C}" destId="{9CBA41C4-67D8-4311-A150-7A0BCEA7D947}" srcOrd="3" destOrd="0" parTransId="{299505F0-CBBF-4895-AA5B-B69BB2D5E440}" sibTransId="{6B690F48-2001-460A-A1B8-D78362BA5AFA}"/>
    <dgm:cxn modelId="{0D433C2F-0817-49AA-B984-834C9276F03A}" type="presOf" srcId="{A4C4AA96-C994-4984-88A5-E6DC8956D18C}" destId="{445CBF5E-1DFA-40FA-AB71-B0A9C9A7496C}" srcOrd="0" destOrd="0" presId="urn:microsoft.com/office/officeart/2018/2/layout/IconVerticalSolidList"/>
    <dgm:cxn modelId="{2E4BA163-281A-4D63-9F37-28B1DC4B2629}" type="presOf" srcId="{9CBA41C4-67D8-4311-A150-7A0BCEA7D947}" destId="{709DD99C-3D13-4FAB-A68C-BEFA4DF01D2E}" srcOrd="0" destOrd="0" presId="urn:microsoft.com/office/officeart/2018/2/layout/IconVerticalSolidList"/>
    <dgm:cxn modelId="{2B021E6F-7E9C-492C-82CE-98223764B982}" srcId="{A4C4AA96-C994-4984-88A5-E6DC8956D18C}" destId="{7790850A-6310-4CA7-9873-1809B2E4BA78}" srcOrd="1" destOrd="0" parTransId="{C5858AA8-D478-490D-B583-92ABBFB1587D}" sibTransId="{E76E8171-CFC0-4F0F-901D-FB18636BFE73}"/>
    <dgm:cxn modelId="{C09B2578-5C03-4F82-AE64-8B5CBEE85358}" type="presOf" srcId="{17E021B1-33D1-46CF-B328-3E5ACB7868C4}" destId="{4FC83ABB-7C89-4EE4-A71D-8E4E1E49BE03}" srcOrd="0" destOrd="0" presId="urn:microsoft.com/office/officeart/2018/2/layout/IconVerticalSolidList"/>
    <dgm:cxn modelId="{1F86A4A7-DFD0-4280-85FF-831235BD1D95}" type="presOf" srcId="{199426D8-991E-493B-B7ED-DE055E13FF3E}" destId="{39589881-DC2C-4319-9341-E72C2AAC9FD7}" srcOrd="0" destOrd="0" presId="urn:microsoft.com/office/officeart/2018/2/layout/IconVerticalSolidList"/>
    <dgm:cxn modelId="{50826DB6-7ED2-4D77-8579-2FA43127A740}" srcId="{A4C4AA96-C994-4984-88A5-E6DC8956D18C}" destId="{199426D8-991E-493B-B7ED-DE055E13FF3E}" srcOrd="2" destOrd="0" parTransId="{01932B0B-175C-4DB7-B734-5AF624480631}" sibTransId="{44181FCB-466F-41CB-B3E9-B1A492286803}"/>
    <dgm:cxn modelId="{5B54F1D9-0619-4651-B619-43B470C364DE}" srcId="{A4C4AA96-C994-4984-88A5-E6DC8956D18C}" destId="{17E021B1-33D1-46CF-B328-3E5ACB7868C4}" srcOrd="0" destOrd="0" parTransId="{1C3CA6CB-CAED-49D4-BA8B-7CE2B0DB3853}" sibTransId="{AB7A62A1-8453-4AFD-8474-9E321FCB0921}"/>
    <dgm:cxn modelId="{94C515FB-E508-4F05-9957-9344D4D8BB8A}" type="presOf" srcId="{7790850A-6310-4CA7-9873-1809B2E4BA78}" destId="{62CC4F41-F52A-438B-B871-500D325FEF2F}" srcOrd="0" destOrd="0" presId="urn:microsoft.com/office/officeart/2018/2/layout/IconVerticalSolidList"/>
    <dgm:cxn modelId="{C9E02E32-C481-4DB6-A32B-64BB3E35B703}" type="presParOf" srcId="{445CBF5E-1DFA-40FA-AB71-B0A9C9A7496C}" destId="{3A4F5CDD-FF1B-479E-BF70-7CADCB291EA3}" srcOrd="0" destOrd="0" presId="urn:microsoft.com/office/officeart/2018/2/layout/IconVerticalSolidList"/>
    <dgm:cxn modelId="{E4593DA3-A67C-414C-80FD-E241110ABB43}" type="presParOf" srcId="{3A4F5CDD-FF1B-479E-BF70-7CADCB291EA3}" destId="{60D8C64B-EF1C-4434-B0EA-B0CD641F8D8A}" srcOrd="0" destOrd="0" presId="urn:microsoft.com/office/officeart/2018/2/layout/IconVerticalSolidList"/>
    <dgm:cxn modelId="{520E780C-6F13-4CA5-9600-7158125FDC9D}" type="presParOf" srcId="{3A4F5CDD-FF1B-479E-BF70-7CADCB291EA3}" destId="{F423EE97-BE30-481C-9C76-4D06EA59F9CD}" srcOrd="1" destOrd="0" presId="urn:microsoft.com/office/officeart/2018/2/layout/IconVerticalSolidList"/>
    <dgm:cxn modelId="{4AC74912-E795-4BBE-BCB3-0921349BC460}" type="presParOf" srcId="{3A4F5CDD-FF1B-479E-BF70-7CADCB291EA3}" destId="{5EBA714C-9E01-41A3-BCE7-9F76FDC96DBF}" srcOrd="2" destOrd="0" presId="urn:microsoft.com/office/officeart/2018/2/layout/IconVerticalSolidList"/>
    <dgm:cxn modelId="{2F0A97A7-4B7B-4CAB-84F3-5D61745C56BD}" type="presParOf" srcId="{3A4F5CDD-FF1B-479E-BF70-7CADCB291EA3}" destId="{4FC83ABB-7C89-4EE4-A71D-8E4E1E49BE03}" srcOrd="3" destOrd="0" presId="urn:microsoft.com/office/officeart/2018/2/layout/IconVerticalSolidList"/>
    <dgm:cxn modelId="{E17A0367-7113-4448-9B99-0B7731841CA3}" type="presParOf" srcId="{445CBF5E-1DFA-40FA-AB71-B0A9C9A7496C}" destId="{0FEEB134-866C-4871-81BA-8AE82FBDE8E1}" srcOrd="1" destOrd="0" presId="urn:microsoft.com/office/officeart/2018/2/layout/IconVerticalSolidList"/>
    <dgm:cxn modelId="{99A79DCB-E050-4DC1-B757-85130BD3DB40}" type="presParOf" srcId="{445CBF5E-1DFA-40FA-AB71-B0A9C9A7496C}" destId="{74F2DAEB-FD1A-450E-BBF0-DFDB8639A439}" srcOrd="2" destOrd="0" presId="urn:microsoft.com/office/officeart/2018/2/layout/IconVerticalSolidList"/>
    <dgm:cxn modelId="{A2286AE8-069C-4449-9339-0EEFB6C3DD5A}" type="presParOf" srcId="{74F2DAEB-FD1A-450E-BBF0-DFDB8639A439}" destId="{CBCF70B7-3639-47DD-A4DE-6769E7874BD4}" srcOrd="0" destOrd="0" presId="urn:microsoft.com/office/officeart/2018/2/layout/IconVerticalSolidList"/>
    <dgm:cxn modelId="{D697B396-BD61-4AC9-90C6-4B4C4D10487F}" type="presParOf" srcId="{74F2DAEB-FD1A-450E-BBF0-DFDB8639A439}" destId="{989F9197-8BE6-4BE0-802D-A00717F5A549}" srcOrd="1" destOrd="0" presId="urn:microsoft.com/office/officeart/2018/2/layout/IconVerticalSolidList"/>
    <dgm:cxn modelId="{63116375-FD8A-4348-98A6-8732493B2467}" type="presParOf" srcId="{74F2DAEB-FD1A-450E-BBF0-DFDB8639A439}" destId="{7D13BAD2-DC41-4382-B850-D7EB8ADB3FBA}" srcOrd="2" destOrd="0" presId="urn:microsoft.com/office/officeart/2018/2/layout/IconVerticalSolidList"/>
    <dgm:cxn modelId="{34D51E41-5360-4671-94EA-233DB7F9CA9C}" type="presParOf" srcId="{74F2DAEB-FD1A-450E-BBF0-DFDB8639A439}" destId="{62CC4F41-F52A-438B-B871-500D325FEF2F}" srcOrd="3" destOrd="0" presId="urn:microsoft.com/office/officeart/2018/2/layout/IconVerticalSolidList"/>
    <dgm:cxn modelId="{A9772838-9E40-49F4-833B-7A06C6DC6060}" type="presParOf" srcId="{445CBF5E-1DFA-40FA-AB71-B0A9C9A7496C}" destId="{0CA3CD8C-9D3A-41F0-B43C-6D50309822E5}" srcOrd="3" destOrd="0" presId="urn:microsoft.com/office/officeart/2018/2/layout/IconVerticalSolidList"/>
    <dgm:cxn modelId="{ABF1BD48-1FF4-4984-8E36-D8B424C75AA5}" type="presParOf" srcId="{445CBF5E-1DFA-40FA-AB71-B0A9C9A7496C}" destId="{85A0454F-B763-4DD8-A87A-F0DD01EE1169}" srcOrd="4" destOrd="0" presId="urn:microsoft.com/office/officeart/2018/2/layout/IconVerticalSolidList"/>
    <dgm:cxn modelId="{1A61AA80-226D-493A-B9E2-E0815957A294}" type="presParOf" srcId="{85A0454F-B763-4DD8-A87A-F0DD01EE1169}" destId="{D0A0A16E-CD41-48E6-8CBF-E180ED7EFF11}" srcOrd="0" destOrd="0" presId="urn:microsoft.com/office/officeart/2018/2/layout/IconVerticalSolidList"/>
    <dgm:cxn modelId="{2EA1E51F-7B98-4C46-B86E-0382A60E5C6D}" type="presParOf" srcId="{85A0454F-B763-4DD8-A87A-F0DD01EE1169}" destId="{A0C04E39-85D4-48E6-962F-DDEA4E40F0A2}" srcOrd="1" destOrd="0" presId="urn:microsoft.com/office/officeart/2018/2/layout/IconVerticalSolidList"/>
    <dgm:cxn modelId="{233DB577-1921-4FBC-9234-C2D023FDA61F}" type="presParOf" srcId="{85A0454F-B763-4DD8-A87A-F0DD01EE1169}" destId="{F434E239-07AD-45CF-BFD8-F6DC822C1269}" srcOrd="2" destOrd="0" presId="urn:microsoft.com/office/officeart/2018/2/layout/IconVerticalSolidList"/>
    <dgm:cxn modelId="{89571563-418C-4AD8-901C-881B215A9C7B}" type="presParOf" srcId="{85A0454F-B763-4DD8-A87A-F0DD01EE1169}" destId="{39589881-DC2C-4319-9341-E72C2AAC9FD7}" srcOrd="3" destOrd="0" presId="urn:microsoft.com/office/officeart/2018/2/layout/IconVerticalSolidList"/>
    <dgm:cxn modelId="{6D76D2CD-9D10-4012-94E9-AB986478C808}" type="presParOf" srcId="{445CBF5E-1DFA-40FA-AB71-B0A9C9A7496C}" destId="{0AB02CC2-1A1D-48A6-BD7D-8CB15EDC2490}" srcOrd="5" destOrd="0" presId="urn:microsoft.com/office/officeart/2018/2/layout/IconVerticalSolidList"/>
    <dgm:cxn modelId="{1AD50A55-D3D4-4897-8DB3-8C4AAD50F202}" type="presParOf" srcId="{445CBF5E-1DFA-40FA-AB71-B0A9C9A7496C}" destId="{7C91AFD9-9CFC-4520-9FFF-643422C3E6D0}" srcOrd="6" destOrd="0" presId="urn:microsoft.com/office/officeart/2018/2/layout/IconVerticalSolidList"/>
    <dgm:cxn modelId="{770F5E71-99BE-4C43-834D-A601B8986A69}" type="presParOf" srcId="{7C91AFD9-9CFC-4520-9FFF-643422C3E6D0}" destId="{E80F56E6-B0FC-4E53-9B41-AD87B83DC86A}" srcOrd="0" destOrd="0" presId="urn:microsoft.com/office/officeart/2018/2/layout/IconVerticalSolidList"/>
    <dgm:cxn modelId="{541F861D-AFDB-4073-BAA5-9A9DC80E65BA}" type="presParOf" srcId="{7C91AFD9-9CFC-4520-9FFF-643422C3E6D0}" destId="{D48869F6-17B5-49DD-AFDA-1171233AB834}" srcOrd="1" destOrd="0" presId="urn:microsoft.com/office/officeart/2018/2/layout/IconVerticalSolidList"/>
    <dgm:cxn modelId="{506B6059-AB93-49D1-91F7-533FC0F4C3F2}" type="presParOf" srcId="{7C91AFD9-9CFC-4520-9FFF-643422C3E6D0}" destId="{82382785-33D5-4FEB-A07A-368962FB72D1}" srcOrd="2" destOrd="0" presId="urn:microsoft.com/office/officeart/2018/2/layout/IconVerticalSolidList"/>
    <dgm:cxn modelId="{E301660A-7429-4327-8E4A-8BB15A898BB2}" type="presParOf" srcId="{7C91AFD9-9CFC-4520-9FFF-643422C3E6D0}" destId="{709DD99C-3D13-4FAB-A68C-BEFA4DF01D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481B87-F541-4FEC-9DC2-1106474DACBC}" type="doc">
      <dgm:prSet loTypeId="urn:microsoft.com/office/officeart/2016/7/layout/AccentHomeChevronProcess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ED58523-B624-4AB2-9ADE-967E05ADF6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Jan. 1998</a:t>
          </a:r>
        </a:p>
      </dgm:t>
    </dgm:pt>
    <dgm:pt modelId="{4BBAFC81-9200-4D9A-96EE-F08A2927BC2B}" type="parTrans" cxnId="{30C65E90-0AE1-459F-A06F-E8EA15104146}">
      <dgm:prSet/>
      <dgm:spPr/>
      <dgm:t>
        <a:bodyPr/>
        <a:lstStyle/>
        <a:p>
          <a:endParaRPr lang="en-US"/>
        </a:p>
      </dgm:t>
    </dgm:pt>
    <dgm:pt modelId="{03EEA88C-5E97-4A6C-8348-EB3418356765}" type="sibTrans" cxnId="{30C65E90-0AE1-459F-A06F-E8EA15104146}">
      <dgm:prSet/>
      <dgm:spPr/>
      <dgm:t>
        <a:bodyPr/>
        <a:lstStyle/>
        <a:p>
          <a:endParaRPr lang="en-US"/>
        </a:p>
      </dgm:t>
    </dgm:pt>
    <dgm:pt modelId="{ABA6D445-DF49-473D-B90D-BE39D84E39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CDL Begins Business</a:t>
          </a:r>
        </a:p>
      </dgm:t>
    </dgm:pt>
    <dgm:pt modelId="{13194B02-16E1-4028-B862-4ACD347EAE0C}" type="parTrans" cxnId="{6F932160-145B-4784-86C7-A02509278A07}">
      <dgm:prSet/>
      <dgm:spPr/>
      <dgm:t>
        <a:bodyPr/>
        <a:lstStyle/>
        <a:p>
          <a:endParaRPr lang="en-US"/>
        </a:p>
      </dgm:t>
    </dgm:pt>
    <dgm:pt modelId="{68DBD6AB-5120-477D-8B9E-91CA8D4B0616}" type="sibTrans" cxnId="{6F932160-145B-4784-86C7-A02509278A07}">
      <dgm:prSet/>
      <dgm:spPr/>
      <dgm:t>
        <a:bodyPr/>
        <a:lstStyle/>
        <a:p>
          <a:endParaRPr lang="en-US"/>
        </a:p>
      </dgm:t>
    </dgm:pt>
    <dgm:pt modelId="{E153A22E-AE8A-4C4F-B7A7-B48549106E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Jan. 2014</a:t>
          </a:r>
        </a:p>
      </dgm:t>
    </dgm:pt>
    <dgm:pt modelId="{568CDEDD-37B8-4F97-93AA-8C7BFEF65B80}" type="parTrans" cxnId="{336537C3-2955-446B-B72D-FC677ABF4162}">
      <dgm:prSet/>
      <dgm:spPr/>
      <dgm:t>
        <a:bodyPr/>
        <a:lstStyle/>
        <a:p>
          <a:endParaRPr lang="en-US"/>
        </a:p>
      </dgm:t>
    </dgm:pt>
    <dgm:pt modelId="{0CA2E764-AA90-431F-9BD8-1E778B47566C}" type="sibTrans" cxnId="{336537C3-2955-446B-B72D-FC677ABF4162}">
      <dgm:prSet/>
      <dgm:spPr/>
      <dgm:t>
        <a:bodyPr/>
        <a:lstStyle/>
        <a:p>
          <a:endParaRPr lang="en-US"/>
        </a:p>
      </dgm:t>
    </dgm:pt>
    <dgm:pt modelId="{BB66F499-E41F-41EE-ABF5-3CC87F610C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Became market Leader</a:t>
          </a:r>
        </a:p>
      </dgm:t>
    </dgm:pt>
    <dgm:pt modelId="{5271E08E-E9BA-48AE-9D5A-FDA189B01E56}" type="parTrans" cxnId="{23152CA0-D979-45E1-ACEF-394F279105D5}">
      <dgm:prSet/>
      <dgm:spPr/>
      <dgm:t>
        <a:bodyPr/>
        <a:lstStyle/>
        <a:p>
          <a:endParaRPr lang="en-US"/>
        </a:p>
      </dgm:t>
    </dgm:pt>
    <dgm:pt modelId="{F7A44333-10E0-4D4B-873D-9D821433D507}" type="sibTrans" cxnId="{23152CA0-D979-45E1-ACEF-394F279105D5}">
      <dgm:prSet/>
      <dgm:spPr/>
      <dgm:t>
        <a:bodyPr/>
        <a:lstStyle/>
        <a:p>
          <a:endParaRPr lang="en-US"/>
        </a:p>
      </dgm:t>
    </dgm:pt>
    <dgm:pt modelId="{5F44C4EE-DDC5-4AB9-A370-9BD40BB24D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Feb. 2015</a:t>
          </a:r>
        </a:p>
      </dgm:t>
    </dgm:pt>
    <dgm:pt modelId="{9A0FD79F-D3FE-44B3-81A8-A2E651A3F6E7}" type="parTrans" cxnId="{A7AD1CAD-8160-4B2D-A427-7B6208D29DE4}">
      <dgm:prSet/>
      <dgm:spPr/>
      <dgm:t>
        <a:bodyPr/>
        <a:lstStyle/>
        <a:p>
          <a:endParaRPr lang="en-US"/>
        </a:p>
      </dgm:t>
    </dgm:pt>
    <dgm:pt modelId="{0AF61EBC-DB67-4FE1-970E-A1C72DFEBFC7}" type="sibTrans" cxnId="{A7AD1CAD-8160-4B2D-A427-7B6208D29DE4}">
      <dgm:prSet/>
      <dgm:spPr/>
      <dgm:t>
        <a:bodyPr/>
        <a:lstStyle/>
        <a:p>
          <a:endParaRPr lang="en-US"/>
        </a:p>
      </dgm:t>
    </dgm:pt>
    <dgm:pt modelId="{B129DB26-1434-4777-ACAA-112E5579B4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TrackR Launch Event</a:t>
          </a:r>
        </a:p>
      </dgm:t>
    </dgm:pt>
    <dgm:pt modelId="{4147D141-361D-4989-A4A3-7BDBE5CA2642}" type="parTrans" cxnId="{6D84B070-5AC1-4744-AB54-D837BB952CF3}">
      <dgm:prSet/>
      <dgm:spPr/>
      <dgm:t>
        <a:bodyPr/>
        <a:lstStyle/>
        <a:p>
          <a:endParaRPr lang="en-US"/>
        </a:p>
      </dgm:t>
    </dgm:pt>
    <dgm:pt modelId="{597CFDA5-F41F-450C-A070-BEE7B0562FCB}" type="sibTrans" cxnId="{6D84B070-5AC1-4744-AB54-D837BB952CF3}">
      <dgm:prSet/>
      <dgm:spPr/>
      <dgm:t>
        <a:bodyPr/>
        <a:lstStyle/>
        <a:p>
          <a:endParaRPr lang="en-US"/>
        </a:p>
      </dgm:t>
    </dgm:pt>
    <dgm:pt modelId="{E569946D-996F-4E2D-A664-B3CCDCDE4A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Mar. 2016</a:t>
          </a:r>
        </a:p>
      </dgm:t>
    </dgm:pt>
    <dgm:pt modelId="{A770E891-1934-4D6D-A999-2E8FA362C340}" type="parTrans" cxnId="{B83E2C1E-32A0-464B-89E4-0C5AF6A15CFB}">
      <dgm:prSet/>
      <dgm:spPr/>
      <dgm:t>
        <a:bodyPr/>
        <a:lstStyle/>
        <a:p>
          <a:endParaRPr lang="en-US"/>
        </a:p>
      </dgm:t>
    </dgm:pt>
    <dgm:pt modelId="{96FA9A11-48B6-4549-B820-1151EB5C7B6D}" type="sibTrans" cxnId="{B83E2C1E-32A0-464B-89E4-0C5AF6A15CFB}">
      <dgm:prSet/>
      <dgm:spPr/>
      <dgm:t>
        <a:bodyPr/>
        <a:lstStyle/>
        <a:p>
          <a:endParaRPr lang="en-US"/>
        </a:p>
      </dgm:t>
    </dgm:pt>
    <dgm:pt modelId="{1ADF82D9-A379-4C61-9B96-CDB481328A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Highest Sales</a:t>
          </a:r>
        </a:p>
      </dgm:t>
    </dgm:pt>
    <dgm:pt modelId="{9D302B49-4E44-4FAC-8650-3A373B8AC7C8}" type="parTrans" cxnId="{A9749412-A103-44EC-B45D-737E1EEC81B3}">
      <dgm:prSet/>
      <dgm:spPr/>
      <dgm:t>
        <a:bodyPr/>
        <a:lstStyle/>
        <a:p>
          <a:endParaRPr lang="en-US"/>
        </a:p>
      </dgm:t>
    </dgm:pt>
    <dgm:pt modelId="{5C5EFAC9-7624-4A90-987E-A144B70FA5AD}" type="sibTrans" cxnId="{A9749412-A103-44EC-B45D-737E1EEC81B3}">
      <dgm:prSet/>
      <dgm:spPr/>
      <dgm:t>
        <a:bodyPr/>
        <a:lstStyle/>
        <a:p>
          <a:endParaRPr lang="en-US"/>
        </a:p>
      </dgm:t>
    </dgm:pt>
    <dgm:pt modelId="{68ECCEDE-E464-4E83-B7BE-562192686F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July 2016</a:t>
          </a:r>
        </a:p>
      </dgm:t>
    </dgm:pt>
    <dgm:pt modelId="{72898931-332B-4F62-81AB-9B766DDC8CD1}" type="parTrans" cxnId="{4F9C5198-3CF5-4F35-9B57-0AD5EAA68E1E}">
      <dgm:prSet/>
      <dgm:spPr/>
      <dgm:t>
        <a:bodyPr/>
        <a:lstStyle/>
        <a:p>
          <a:endParaRPr lang="en-US"/>
        </a:p>
      </dgm:t>
    </dgm:pt>
    <dgm:pt modelId="{B052CA97-58D1-42D4-9AE1-79A2E0E43C5E}" type="sibTrans" cxnId="{4F9C5198-3CF5-4F35-9B57-0AD5EAA68E1E}">
      <dgm:prSet/>
      <dgm:spPr/>
      <dgm:t>
        <a:bodyPr/>
        <a:lstStyle/>
        <a:p>
          <a:endParaRPr lang="en-US"/>
        </a:p>
      </dgm:t>
    </dgm:pt>
    <dgm:pt modelId="{09A3751B-8F93-4E9E-9AA2-DD693A022C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7000 TrackR product returned to CDL</a:t>
          </a:r>
        </a:p>
      </dgm:t>
    </dgm:pt>
    <dgm:pt modelId="{0EE43B61-17B6-4BFC-9C2B-31050F2E5364}" type="parTrans" cxnId="{40345182-2A07-4D85-9BD4-7FCE107E3CEA}">
      <dgm:prSet/>
      <dgm:spPr/>
      <dgm:t>
        <a:bodyPr/>
        <a:lstStyle/>
        <a:p>
          <a:endParaRPr lang="en-US"/>
        </a:p>
      </dgm:t>
    </dgm:pt>
    <dgm:pt modelId="{B8C65A4F-7ED9-4E0B-9383-C1A01B67276A}" type="sibTrans" cxnId="{40345182-2A07-4D85-9BD4-7FCE107E3CEA}">
      <dgm:prSet/>
      <dgm:spPr/>
      <dgm:t>
        <a:bodyPr/>
        <a:lstStyle/>
        <a:p>
          <a:endParaRPr lang="en-US"/>
        </a:p>
      </dgm:t>
    </dgm:pt>
    <dgm:pt modelId="{82C7A851-1C6E-4D72-8A38-9E7616E560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Dec. 2016</a:t>
          </a:r>
        </a:p>
      </dgm:t>
    </dgm:pt>
    <dgm:pt modelId="{492A6F73-7B22-4BF5-ADBE-F236DE16B01F}" type="parTrans" cxnId="{2EF98320-923E-4F58-B3A2-AD172EE51066}">
      <dgm:prSet/>
      <dgm:spPr/>
      <dgm:t>
        <a:bodyPr/>
        <a:lstStyle/>
        <a:p>
          <a:endParaRPr lang="en-US"/>
        </a:p>
      </dgm:t>
    </dgm:pt>
    <dgm:pt modelId="{B7930B24-C85C-4C82-8440-39B58A719DC0}" type="sibTrans" cxnId="{2EF98320-923E-4F58-B3A2-AD172EE51066}">
      <dgm:prSet/>
      <dgm:spPr/>
      <dgm:t>
        <a:bodyPr/>
        <a:lstStyle/>
        <a:p>
          <a:endParaRPr lang="en-US"/>
        </a:p>
      </dgm:t>
    </dgm:pt>
    <dgm:pt modelId="{250EF919-D5C1-40DB-8493-EAA196F1AF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Meeting: Bankruptcy News!!!</a:t>
          </a:r>
        </a:p>
      </dgm:t>
    </dgm:pt>
    <dgm:pt modelId="{CD6CF7BA-C2C1-43E7-98FA-F820D4EB4680}" type="parTrans" cxnId="{45A9A9CA-8701-404C-92C8-738C876520C5}">
      <dgm:prSet/>
      <dgm:spPr/>
      <dgm:t>
        <a:bodyPr/>
        <a:lstStyle/>
        <a:p>
          <a:endParaRPr lang="en-US"/>
        </a:p>
      </dgm:t>
    </dgm:pt>
    <dgm:pt modelId="{D50F0D4C-97B5-41B6-B829-541ED9DCF464}" type="sibTrans" cxnId="{45A9A9CA-8701-404C-92C8-738C876520C5}">
      <dgm:prSet/>
      <dgm:spPr/>
      <dgm:t>
        <a:bodyPr/>
        <a:lstStyle/>
        <a:p>
          <a:endParaRPr lang="en-US"/>
        </a:p>
      </dgm:t>
    </dgm:pt>
    <dgm:pt modelId="{F7FE0A0D-02BF-47DA-9672-343F06EA77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Feb. 2017</a:t>
          </a:r>
        </a:p>
      </dgm:t>
    </dgm:pt>
    <dgm:pt modelId="{65371E54-7D07-456F-ABB9-1E8F5818B7E1}" type="parTrans" cxnId="{D4EA55B2-8462-4EBB-BBE7-21FB3C339091}">
      <dgm:prSet/>
      <dgm:spPr/>
      <dgm:t>
        <a:bodyPr/>
        <a:lstStyle/>
        <a:p>
          <a:endParaRPr lang="en-US"/>
        </a:p>
      </dgm:t>
    </dgm:pt>
    <dgm:pt modelId="{FED587EF-4E85-43BC-9A41-57BCC41DA208}" type="sibTrans" cxnId="{D4EA55B2-8462-4EBB-BBE7-21FB3C339091}">
      <dgm:prSet/>
      <dgm:spPr/>
      <dgm:t>
        <a:bodyPr/>
        <a:lstStyle/>
        <a:p>
          <a:endParaRPr lang="en-US"/>
        </a:p>
      </dgm:t>
    </dgm:pt>
    <dgm:pt modelId="{B5D9423D-DC81-437B-B186-433076F0E9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Executive Dashboard in operation</a:t>
          </a:r>
        </a:p>
      </dgm:t>
    </dgm:pt>
    <dgm:pt modelId="{AF497026-F595-4BC6-8980-E1EBC993CB6E}" type="parTrans" cxnId="{DA57687C-CC2B-4E09-A380-BE17DD99443B}">
      <dgm:prSet/>
      <dgm:spPr/>
      <dgm:t>
        <a:bodyPr/>
        <a:lstStyle/>
        <a:p>
          <a:endParaRPr lang="en-US"/>
        </a:p>
      </dgm:t>
    </dgm:pt>
    <dgm:pt modelId="{3F2FF399-DBF9-43DA-83E5-4A71CD77B19D}" type="sibTrans" cxnId="{DA57687C-CC2B-4E09-A380-BE17DD99443B}">
      <dgm:prSet/>
      <dgm:spPr/>
      <dgm:t>
        <a:bodyPr/>
        <a:lstStyle/>
        <a:p>
          <a:endParaRPr lang="en-US"/>
        </a:p>
      </dgm:t>
    </dgm:pt>
    <dgm:pt modelId="{F2725D50-CC83-42C5-9673-EAF2611D90A3}">
      <dgm:prSet custT="1"/>
      <dgm:spPr>
        <a:gradFill rotWithShape="0">
          <a:gsLst>
            <a:gs pos="0">
              <a:srgbClr val="790000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90000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90000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7900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8900" tIns="177800" rIns="88900" bIns="177800" numCol="1" spcCol="1270" anchor="ctr" anchorCtr="0"/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FFFFFF"/>
              </a:solidFill>
              <a:latin typeface="Times New Roman"/>
              <a:ea typeface="+mn-ea"/>
              <a:cs typeface="+mn-cs"/>
            </a:rPr>
            <a:t>Mar. 2017</a:t>
          </a:r>
        </a:p>
      </dgm:t>
    </dgm:pt>
    <dgm:pt modelId="{463F4364-3DF0-46CC-9C21-C71DCA51C0E2}" type="parTrans" cxnId="{91FB37AB-C298-4A50-BD44-F4302FF360AA}">
      <dgm:prSet/>
      <dgm:spPr/>
      <dgm:t>
        <a:bodyPr/>
        <a:lstStyle/>
        <a:p>
          <a:endParaRPr lang="en-US"/>
        </a:p>
      </dgm:t>
    </dgm:pt>
    <dgm:pt modelId="{9DAADA4B-3D36-494F-8CF2-3294A7DF8BB1}" type="sibTrans" cxnId="{91FB37AB-C298-4A50-BD44-F4302FF360AA}">
      <dgm:prSet/>
      <dgm:spPr/>
      <dgm:t>
        <a:bodyPr/>
        <a:lstStyle/>
        <a:p>
          <a:endParaRPr lang="en-US"/>
        </a:p>
      </dgm:t>
    </dgm:pt>
    <dgm:pt modelId="{194EBA14-DC0B-4AE8-8170-B4A18A4759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Discovered need of a Modern Website</a:t>
          </a:r>
        </a:p>
      </dgm:t>
    </dgm:pt>
    <dgm:pt modelId="{D6F267A1-FE8E-41E7-A863-D7BE5361B9AB}" type="parTrans" cxnId="{1A91ACB1-D54C-4B89-B4C5-64702A3DF84F}">
      <dgm:prSet/>
      <dgm:spPr/>
      <dgm:t>
        <a:bodyPr/>
        <a:lstStyle/>
        <a:p>
          <a:endParaRPr lang="en-US"/>
        </a:p>
      </dgm:t>
    </dgm:pt>
    <dgm:pt modelId="{FD564E3D-C118-4EBA-AFA2-8B29AFAF8E8D}" type="sibTrans" cxnId="{1A91ACB1-D54C-4B89-B4C5-64702A3DF84F}">
      <dgm:prSet/>
      <dgm:spPr/>
      <dgm:t>
        <a:bodyPr/>
        <a:lstStyle/>
        <a:p>
          <a:endParaRPr lang="en-US"/>
        </a:p>
      </dgm:t>
    </dgm:pt>
    <dgm:pt modelId="{BDE14458-D1E4-4F25-9002-E3E0CFB53979}">
      <dgm:prSet custT="1"/>
      <dgm:spPr>
        <a:solidFill>
          <a:srgbClr val="00B050"/>
        </a:solidFill>
        <a:ln w="6350" cap="flat" cmpd="sng" algn="ctr">
          <a:solidFill>
            <a:srgbClr val="7900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2550" tIns="165100" rIns="82550" bIns="165100" numCol="1" spcCol="1270" anchor="ctr" anchorCtr="0"/>
        <a:lstStyle/>
        <a:p>
          <a:pPr>
            <a:lnSpc>
              <a:spcPct val="100000"/>
            </a:lnSpc>
          </a:pPr>
          <a:r>
            <a:rPr lang="en-US" sz="1300" kern="1200" dirty="0">
              <a:solidFill>
                <a:srgbClr val="FFFFFF"/>
              </a:solidFill>
              <a:latin typeface="Times New Roman"/>
              <a:ea typeface="+mn-ea"/>
              <a:cs typeface="+mn-cs"/>
            </a:rPr>
            <a:t>Current</a:t>
          </a:r>
          <a:r>
            <a:rPr lang="en-US" sz="1300" kern="1200" dirty="0"/>
            <a:t> Day</a:t>
          </a:r>
        </a:p>
      </dgm:t>
    </dgm:pt>
    <dgm:pt modelId="{F5BD30AA-BE27-486B-8664-7ADAC45AFEC7}" type="parTrans" cxnId="{D8491D62-DAB4-461C-8E46-6BE29C7D1F96}">
      <dgm:prSet/>
      <dgm:spPr/>
      <dgm:t>
        <a:bodyPr/>
        <a:lstStyle/>
        <a:p>
          <a:endParaRPr lang="en-IN"/>
        </a:p>
      </dgm:t>
    </dgm:pt>
    <dgm:pt modelId="{15F72F74-10FB-4518-A05C-F7ECA003ED30}" type="sibTrans" cxnId="{D8491D62-DAB4-461C-8E46-6BE29C7D1F96}">
      <dgm:prSet/>
      <dgm:spPr/>
      <dgm:t>
        <a:bodyPr/>
        <a:lstStyle/>
        <a:p>
          <a:endParaRPr lang="en-IN"/>
        </a:p>
      </dgm:t>
    </dgm:pt>
    <dgm:pt modelId="{56908119-28EC-4DE6-BA6A-AAE5D05F65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Found Production  Flaws</a:t>
          </a:r>
        </a:p>
      </dgm:t>
    </dgm:pt>
    <dgm:pt modelId="{3663690B-D69D-45D9-979F-651087BB3C50}" type="parTrans" cxnId="{7B599565-C7D7-483F-8F85-45D72ADB6CAA}">
      <dgm:prSet/>
      <dgm:spPr/>
      <dgm:t>
        <a:bodyPr/>
        <a:lstStyle/>
        <a:p>
          <a:endParaRPr lang="en-IN"/>
        </a:p>
      </dgm:t>
    </dgm:pt>
    <dgm:pt modelId="{34FF6E11-AB44-4988-8F46-198437DD4E8D}" type="sibTrans" cxnId="{7B599565-C7D7-483F-8F85-45D72ADB6CAA}">
      <dgm:prSet/>
      <dgm:spPr/>
      <dgm:t>
        <a:bodyPr/>
        <a:lstStyle/>
        <a:p>
          <a:endParaRPr lang="en-IN"/>
        </a:p>
      </dgm:t>
    </dgm:pt>
    <dgm:pt modelId="{6FBE123B-36ED-4AB0-9310-98200FB839FF}" type="pres">
      <dgm:prSet presAssocID="{30481B87-F541-4FEC-9DC2-1106474DACBC}" presName="Name0" presStyleCnt="0">
        <dgm:presLayoutVars>
          <dgm:animLvl val="lvl"/>
          <dgm:resizeHandles val="exact"/>
        </dgm:presLayoutVars>
      </dgm:prSet>
      <dgm:spPr/>
    </dgm:pt>
    <dgm:pt modelId="{54189DB7-E406-4A96-9A48-434CD8807D1F}" type="pres">
      <dgm:prSet presAssocID="{6ED58523-B624-4AB2-9ADE-967E05ADF64A}" presName="composite" presStyleCnt="0"/>
      <dgm:spPr/>
    </dgm:pt>
    <dgm:pt modelId="{C7D363CB-EAA6-4EBD-81DE-96B79ABB1CE9}" type="pres">
      <dgm:prSet presAssocID="{6ED58523-B624-4AB2-9ADE-967E05ADF64A}" presName="L" presStyleLbl="solidFgAcc1" presStyleIdx="0" presStyleCnt="9">
        <dgm:presLayoutVars>
          <dgm:chMax val="0"/>
          <dgm:chPref val="0"/>
        </dgm:presLayoutVars>
      </dgm:prSet>
      <dgm:spPr/>
    </dgm:pt>
    <dgm:pt modelId="{9F6E74DD-3D27-4537-968C-685F033BDAAA}" type="pres">
      <dgm:prSet presAssocID="{6ED58523-B624-4AB2-9ADE-967E05ADF64A}" presName="parTx" presStyleLbl="alignNode1" presStyleIdx="0" presStyleCnt="9">
        <dgm:presLayoutVars>
          <dgm:chMax val="0"/>
          <dgm:chPref val="0"/>
          <dgm:bulletEnabled val="1"/>
        </dgm:presLayoutVars>
      </dgm:prSet>
      <dgm:spPr/>
    </dgm:pt>
    <dgm:pt modelId="{082795DA-559D-474E-BF4D-7E3D24C815E1}" type="pres">
      <dgm:prSet presAssocID="{6ED58523-B624-4AB2-9ADE-967E05ADF64A}" presName="desTx" presStyleLbl="revTx" presStyleIdx="0" presStyleCnt="9">
        <dgm:presLayoutVars>
          <dgm:chMax val="0"/>
          <dgm:chPref val="0"/>
          <dgm:bulletEnabled val="1"/>
        </dgm:presLayoutVars>
      </dgm:prSet>
      <dgm:spPr/>
    </dgm:pt>
    <dgm:pt modelId="{41866481-D657-45BA-B360-2DBF7507412C}" type="pres">
      <dgm:prSet presAssocID="{6ED58523-B624-4AB2-9ADE-967E05ADF64A}" presName="EmptyPlaceHolder" presStyleCnt="0"/>
      <dgm:spPr/>
    </dgm:pt>
    <dgm:pt modelId="{9425F8A2-EF6E-4608-A4C1-E95FB6D5110D}" type="pres">
      <dgm:prSet presAssocID="{03EEA88C-5E97-4A6C-8348-EB3418356765}" presName="space" presStyleCnt="0"/>
      <dgm:spPr/>
    </dgm:pt>
    <dgm:pt modelId="{1182C9E2-0523-4753-8F49-826FD678ABE1}" type="pres">
      <dgm:prSet presAssocID="{E153A22E-AE8A-4C4F-B7A7-B48549106EA4}" presName="composite" presStyleCnt="0"/>
      <dgm:spPr/>
    </dgm:pt>
    <dgm:pt modelId="{19B19557-D1C2-48B0-950C-EE1B5D68B3FB}" type="pres">
      <dgm:prSet presAssocID="{E153A22E-AE8A-4C4F-B7A7-B48549106EA4}" presName="L" presStyleLbl="solidFgAcc1" presStyleIdx="1" presStyleCnt="9">
        <dgm:presLayoutVars>
          <dgm:chMax val="0"/>
          <dgm:chPref val="0"/>
        </dgm:presLayoutVars>
      </dgm:prSet>
      <dgm:spPr/>
    </dgm:pt>
    <dgm:pt modelId="{92A8E318-9E3D-4E4B-90A8-ABAF9C7AC47C}" type="pres">
      <dgm:prSet presAssocID="{E153A22E-AE8A-4C4F-B7A7-B48549106EA4}" presName="parTx" presStyleLbl="alignNode1" presStyleIdx="1" presStyleCnt="9">
        <dgm:presLayoutVars>
          <dgm:chMax val="0"/>
          <dgm:chPref val="0"/>
          <dgm:bulletEnabled val="1"/>
        </dgm:presLayoutVars>
      </dgm:prSet>
      <dgm:spPr/>
    </dgm:pt>
    <dgm:pt modelId="{26C2A191-58CB-45D2-8CD2-B6837B7CB6CE}" type="pres">
      <dgm:prSet presAssocID="{E153A22E-AE8A-4C4F-B7A7-B48549106EA4}" presName="desTx" presStyleLbl="revTx" presStyleIdx="1" presStyleCnt="9">
        <dgm:presLayoutVars>
          <dgm:chMax val="0"/>
          <dgm:chPref val="0"/>
          <dgm:bulletEnabled val="1"/>
        </dgm:presLayoutVars>
      </dgm:prSet>
      <dgm:spPr/>
    </dgm:pt>
    <dgm:pt modelId="{39DD47DD-6D80-416A-AF6A-72B3B9F38B4F}" type="pres">
      <dgm:prSet presAssocID="{E153A22E-AE8A-4C4F-B7A7-B48549106EA4}" presName="EmptyPlaceHolder" presStyleCnt="0"/>
      <dgm:spPr/>
    </dgm:pt>
    <dgm:pt modelId="{2F844D64-6BE7-4A3C-81D0-18F1018E2134}" type="pres">
      <dgm:prSet presAssocID="{0CA2E764-AA90-431F-9BD8-1E778B47566C}" presName="space" presStyleCnt="0"/>
      <dgm:spPr/>
    </dgm:pt>
    <dgm:pt modelId="{5891FB5F-7C26-4DD8-8882-A087547FCECA}" type="pres">
      <dgm:prSet presAssocID="{5F44C4EE-DDC5-4AB9-A370-9BD40BB24DF2}" presName="composite" presStyleCnt="0"/>
      <dgm:spPr/>
    </dgm:pt>
    <dgm:pt modelId="{0E401CC4-2D03-4C53-BEEC-77DC9E04119B}" type="pres">
      <dgm:prSet presAssocID="{5F44C4EE-DDC5-4AB9-A370-9BD40BB24DF2}" presName="L" presStyleLbl="solidFgAcc1" presStyleIdx="2" presStyleCnt="9">
        <dgm:presLayoutVars>
          <dgm:chMax val="0"/>
          <dgm:chPref val="0"/>
        </dgm:presLayoutVars>
      </dgm:prSet>
      <dgm:spPr/>
    </dgm:pt>
    <dgm:pt modelId="{3B6413B5-348A-4CDB-ABDB-2D03EB783B50}" type="pres">
      <dgm:prSet presAssocID="{5F44C4EE-DDC5-4AB9-A370-9BD40BB24DF2}" presName="parTx" presStyleLbl="alignNode1" presStyleIdx="2" presStyleCnt="9">
        <dgm:presLayoutVars>
          <dgm:chMax val="0"/>
          <dgm:chPref val="0"/>
          <dgm:bulletEnabled val="1"/>
        </dgm:presLayoutVars>
      </dgm:prSet>
      <dgm:spPr/>
    </dgm:pt>
    <dgm:pt modelId="{4A83B053-C6D3-4B84-9302-C71DD9F44378}" type="pres">
      <dgm:prSet presAssocID="{5F44C4EE-DDC5-4AB9-A370-9BD40BB24DF2}" presName="desTx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D412B7F3-1965-417B-9D87-2C3DF4EB4C6D}" type="pres">
      <dgm:prSet presAssocID="{5F44C4EE-DDC5-4AB9-A370-9BD40BB24DF2}" presName="EmptyPlaceHolder" presStyleCnt="0"/>
      <dgm:spPr/>
    </dgm:pt>
    <dgm:pt modelId="{7A8420D3-D305-4BF6-B30B-5BF3F8E4C83A}" type="pres">
      <dgm:prSet presAssocID="{0AF61EBC-DB67-4FE1-970E-A1C72DFEBFC7}" presName="space" presStyleCnt="0"/>
      <dgm:spPr/>
    </dgm:pt>
    <dgm:pt modelId="{F1281C99-E69B-4F79-AB25-D0C08A186A1B}" type="pres">
      <dgm:prSet presAssocID="{E569946D-996F-4E2D-A664-B3CCDCDE4A67}" presName="composite" presStyleCnt="0"/>
      <dgm:spPr/>
    </dgm:pt>
    <dgm:pt modelId="{94B502AA-CAC7-4C0B-9BFB-89D3EBF7DA3D}" type="pres">
      <dgm:prSet presAssocID="{E569946D-996F-4E2D-A664-B3CCDCDE4A67}" presName="L" presStyleLbl="solidFgAcc1" presStyleIdx="3" presStyleCnt="9">
        <dgm:presLayoutVars>
          <dgm:chMax val="0"/>
          <dgm:chPref val="0"/>
        </dgm:presLayoutVars>
      </dgm:prSet>
      <dgm:spPr/>
    </dgm:pt>
    <dgm:pt modelId="{FABE8AA1-D8C2-437F-BF8C-396C37ACEFBF}" type="pres">
      <dgm:prSet presAssocID="{E569946D-996F-4E2D-A664-B3CCDCDE4A67}" presName="parTx" presStyleLbl="alignNode1" presStyleIdx="3" presStyleCnt="9">
        <dgm:presLayoutVars>
          <dgm:chMax val="0"/>
          <dgm:chPref val="0"/>
          <dgm:bulletEnabled val="1"/>
        </dgm:presLayoutVars>
      </dgm:prSet>
      <dgm:spPr/>
    </dgm:pt>
    <dgm:pt modelId="{A3C97FD1-8E40-4141-919A-C12FD55A0E62}" type="pres">
      <dgm:prSet presAssocID="{E569946D-996F-4E2D-A664-B3CCDCDE4A67}" presName="desTx" presStyleLbl="revTx" presStyleIdx="3" presStyleCnt="9">
        <dgm:presLayoutVars>
          <dgm:chMax val="0"/>
          <dgm:chPref val="0"/>
          <dgm:bulletEnabled val="1"/>
        </dgm:presLayoutVars>
      </dgm:prSet>
      <dgm:spPr/>
    </dgm:pt>
    <dgm:pt modelId="{EAB28EB4-E76D-46FA-81E4-804896D5346D}" type="pres">
      <dgm:prSet presAssocID="{E569946D-996F-4E2D-A664-B3CCDCDE4A67}" presName="EmptyPlaceHolder" presStyleCnt="0"/>
      <dgm:spPr/>
    </dgm:pt>
    <dgm:pt modelId="{8D97022E-DF3E-4675-A6A9-D0AD52E64D7E}" type="pres">
      <dgm:prSet presAssocID="{96FA9A11-48B6-4549-B820-1151EB5C7B6D}" presName="space" presStyleCnt="0"/>
      <dgm:spPr/>
    </dgm:pt>
    <dgm:pt modelId="{E939D8AA-97D9-40B0-89A0-956BB9A2B93D}" type="pres">
      <dgm:prSet presAssocID="{68ECCEDE-E464-4E83-B7BE-562192686F1C}" presName="composite" presStyleCnt="0"/>
      <dgm:spPr/>
    </dgm:pt>
    <dgm:pt modelId="{03233411-C3D1-48AB-8566-B9F94CAF0012}" type="pres">
      <dgm:prSet presAssocID="{68ECCEDE-E464-4E83-B7BE-562192686F1C}" presName="L" presStyleLbl="solidFgAcc1" presStyleIdx="4" presStyleCnt="9">
        <dgm:presLayoutVars>
          <dgm:chMax val="0"/>
          <dgm:chPref val="0"/>
        </dgm:presLayoutVars>
      </dgm:prSet>
      <dgm:spPr/>
    </dgm:pt>
    <dgm:pt modelId="{2DA9F84E-CAC2-44D3-8D9D-9EF2A8B82531}" type="pres">
      <dgm:prSet presAssocID="{68ECCEDE-E464-4E83-B7BE-562192686F1C}" presName="parTx" presStyleLbl="alignNode1" presStyleIdx="4" presStyleCnt="9">
        <dgm:presLayoutVars>
          <dgm:chMax val="0"/>
          <dgm:chPref val="0"/>
          <dgm:bulletEnabled val="1"/>
        </dgm:presLayoutVars>
      </dgm:prSet>
      <dgm:spPr/>
    </dgm:pt>
    <dgm:pt modelId="{02482F48-2FE6-46A4-AC7A-A383BC046192}" type="pres">
      <dgm:prSet presAssocID="{68ECCEDE-E464-4E83-B7BE-562192686F1C}" presName="desTx" presStyleLbl="revTx" presStyleIdx="4" presStyleCnt="9">
        <dgm:presLayoutVars>
          <dgm:chMax val="0"/>
          <dgm:chPref val="0"/>
          <dgm:bulletEnabled val="1"/>
        </dgm:presLayoutVars>
      </dgm:prSet>
      <dgm:spPr/>
    </dgm:pt>
    <dgm:pt modelId="{ABF326BF-5661-41FE-B38E-7C0010789D63}" type="pres">
      <dgm:prSet presAssocID="{68ECCEDE-E464-4E83-B7BE-562192686F1C}" presName="EmptyPlaceHolder" presStyleCnt="0"/>
      <dgm:spPr/>
    </dgm:pt>
    <dgm:pt modelId="{4F8D0EFA-3FA4-458C-93C7-AEEDBEB527D8}" type="pres">
      <dgm:prSet presAssocID="{B052CA97-58D1-42D4-9AE1-79A2E0E43C5E}" presName="space" presStyleCnt="0"/>
      <dgm:spPr/>
    </dgm:pt>
    <dgm:pt modelId="{D79E6C0B-E571-4DCB-8642-30E2FEEFF3ED}" type="pres">
      <dgm:prSet presAssocID="{82C7A851-1C6E-4D72-8A38-9E7616E5600B}" presName="composite" presStyleCnt="0"/>
      <dgm:spPr/>
    </dgm:pt>
    <dgm:pt modelId="{B9E8652F-8C0F-487E-A9C4-7F42E2F82A24}" type="pres">
      <dgm:prSet presAssocID="{82C7A851-1C6E-4D72-8A38-9E7616E5600B}" presName="L" presStyleLbl="solidFgAcc1" presStyleIdx="5" presStyleCnt="9">
        <dgm:presLayoutVars>
          <dgm:chMax val="0"/>
          <dgm:chPref val="0"/>
        </dgm:presLayoutVars>
      </dgm:prSet>
      <dgm:spPr/>
    </dgm:pt>
    <dgm:pt modelId="{8DBED117-2D84-4924-8CB2-BE2AF100A271}" type="pres">
      <dgm:prSet presAssocID="{82C7A851-1C6E-4D72-8A38-9E7616E5600B}" presName="parTx" presStyleLbl="alignNode1" presStyleIdx="5" presStyleCnt="9">
        <dgm:presLayoutVars>
          <dgm:chMax val="0"/>
          <dgm:chPref val="0"/>
          <dgm:bulletEnabled val="1"/>
        </dgm:presLayoutVars>
      </dgm:prSet>
      <dgm:spPr/>
    </dgm:pt>
    <dgm:pt modelId="{C8266994-7AEE-4015-A67F-9D9FF85200DD}" type="pres">
      <dgm:prSet presAssocID="{82C7A851-1C6E-4D72-8A38-9E7616E5600B}" presName="desTx" presStyleLbl="revTx" presStyleIdx="5" presStyleCnt="9">
        <dgm:presLayoutVars>
          <dgm:chMax val="0"/>
          <dgm:chPref val="0"/>
          <dgm:bulletEnabled val="1"/>
        </dgm:presLayoutVars>
      </dgm:prSet>
      <dgm:spPr/>
    </dgm:pt>
    <dgm:pt modelId="{A64DC9C2-2BE1-474C-9357-3B1A0A33ED97}" type="pres">
      <dgm:prSet presAssocID="{82C7A851-1C6E-4D72-8A38-9E7616E5600B}" presName="EmptyPlaceHolder" presStyleCnt="0"/>
      <dgm:spPr/>
    </dgm:pt>
    <dgm:pt modelId="{7BE35384-BF1E-4EF4-B313-B64CF6C85DBA}" type="pres">
      <dgm:prSet presAssocID="{B7930B24-C85C-4C82-8440-39B58A719DC0}" presName="space" presStyleCnt="0"/>
      <dgm:spPr/>
    </dgm:pt>
    <dgm:pt modelId="{BE5370FC-9D38-4461-B77C-63FFF6464F04}" type="pres">
      <dgm:prSet presAssocID="{F7FE0A0D-02BF-47DA-9672-343F06EA7700}" presName="composite" presStyleCnt="0"/>
      <dgm:spPr/>
    </dgm:pt>
    <dgm:pt modelId="{B44184F9-0C36-481F-9F24-DCB83F682E60}" type="pres">
      <dgm:prSet presAssocID="{F7FE0A0D-02BF-47DA-9672-343F06EA7700}" presName="L" presStyleLbl="solidFgAcc1" presStyleIdx="6" presStyleCnt="9">
        <dgm:presLayoutVars>
          <dgm:chMax val="0"/>
          <dgm:chPref val="0"/>
        </dgm:presLayoutVars>
      </dgm:prSet>
      <dgm:spPr/>
    </dgm:pt>
    <dgm:pt modelId="{C3E52169-6DD8-4034-9C43-44898C9CE8AF}" type="pres">
      <dgm:prSet presAssocID="{F7FE0A0D-02BF-47DA-9672-343F06EA7700}" presName="parTx" presStyleLbl="alignNode1" presStyleIdx="6" presStyleCnt="9">
        <dgm:presLayoutVars>
          <dgm:chMax val="0"/>
          <dgm:chPref val="0"/>
          <dgm:bulletEnabled val="1"/>
        </dgm:presLayoutVars>
      </dgm:prSet>
      <dgm:spPr/>
    </dgm:pt>
    <dgm:pt modelId="{5E7B38AC-44C1-4190-B36E-E4296F661802}" type="pres">
      <dgm:prSet presAssocID="{F7FE0A0D-02BF-47DA-9672-343F06EA7700}" presName="desTx" presStyleLbl="revTx" presStyleIdx="6" presStyleCnt="9">
        <dgm:presLayoutVars>
          <dgm:chMax val="0"/>
          <dgm:chPref val="0"/>
          <dgm:bulletEnabled val="1"/>
        </dgm:presLayoutVars>
      </dgm:prSet>
      <dgm:spPr/>
    </dgm:pt>
    <dgm:pt modelId="{CCABFACD-4699-4E49-8129-38E68E920F92}" type="pres">
      <dgm:prSet presAssocID="{F7FE0A0D-02BF-47DA-9672-343F06EA7700}" presName="EmptyPlaceHolder" presStyleCnt="0"/>
      <dgm:spPr/>
    </dgm:pt>
    <dgm:pt modelId="{C874901B-A442-47CF-9E6E-DC1CC9DA070B}" type="pres">
      <dgm:prSet presAssocID="{FED587EF-4E85-43BC-9A41-57BCC41DA208}" presName="space" presStyleCnt="0"/>
      <dgm:spPr/>
    </dgm:pt>
    <dgm:pt modelId="{3A653192-3572-466A-A545-CABE435B9361}" type="pres">
      <dgm:prSet presAssocID="{F2725D50-CC83-42C5-9673-EAF2611D90A3}" presName="composite" presStyleCnt="0"/>
      <dgm:spPr/>
    </dgm:pt>
    <dgm:pt modelId="{1E679116-E091-4CBA-B06A-CDC12DED6B9A}" type="pres">
      <dgm:prSet presAssocID="{F2725D50-CC83-42C5-9673-EAF2611D90A3}" presName="L" presStyleLbl="solidFgAcc1" presStyleIdx="7" presStyleCnt="9">
        <dgm:presLayoutVars>
          <dgm:chMax val="0"/>
          <dgm:chPref val="0"/>
        </dgm:presLayoutVars>
      </dgm:prSet>
      <dgm:spPr/>
    </dgm:pt>
    <dgm:pt modelId="{931CB3FD-BC00-4C69-9308-94BE646BFEF3}" type="pres">
      <dgm:prSet presAssocID="{F2725D50-CC83-42C5-9673-EAF2611D90A3}" presName="parTx" presStyleLbl="alignNode1" presStyleIdx="7" presStyleCnt="9">
        <dgm:presLayoutVars>
          <dgm:chMax val="0"/>
          <dgm:chPref val="0"/>
          <dgm:bulletEnabled val="1"/>
        </dgm:presLayoutVars>
      </dgm:prSet>
      <dgm:spPr>
        <a:xfrm>
          <a:off x="8109155" y="2673620"/>
          <a:ext cx="1245133" cy="616989"/>
        </a:xfrm>
        <a:prstGeom prst="chevron">
          <a:avLst>
            <a:gd name="adj" fmla="val 25000"/>
          </a:avLst>
        </a:prstGeom>
      </dgm:spPr>
    </dgm:pt>
    <dgm:pt modelId="{8B797D77-2F4A-4590-AA33-8DDE60B4B13E}" type="pres">
      <dgm:prSet presAssocID="{F2725D50-CC83-42C5-9673-EAF2611D90A3}" presName="desTx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FF69F05A-D594-48CC-AC23-61F943678948}" type="pres">
      <dgm:prSet presAssocID="{F2725D50-CC83-42C5-9673-EAF2611D90A3}" presName="EmptyPlaceHolder" presStyleCnt="0"/>
      <dgm:spPr/>
    </dgm:pt>
    <dgm:pt modelId="{0D7A1B06-F9DD-4294-A44C-B881D9EC94D6}" type="pres">
      <dgm:prSet presAssocID="{9DAADA4B-3D36-494F-8CF2-3294A7DF8BB1}" presName="space" presStyleCnt="0"/>
      <dgm:spPr/>
    </dgm:pt>
    <dgm:pt modelId="{F129B82E-1728-4B43-ABF1-279544DAD731}" type="pres">
      <dgm:prSet presAssocID="{BDE14458-D1E4-4F25-9002-E3E0CFB53979}" presName="composite" presStyleCnt="0"/>
      <dgm:spPr/>
    </dgm:pt>
    <dgm:pt modelId="{4335F3E0-15D5-4664-88DB-46C4739F67FE}" type="pres">
      <dgm:prSet presAssocID="{BDE14458-D1E4-4F25-9002-E3E0CFB53979}" presName="L" presStyleLbl="solidFgAcc1" presStyleIdx="8" presStyleCnt="9">
        <dgm:presLayoutVars>
          <dgm:chMax val="0"/>
          <dgm:chPref val="0"/>
        </dgm:presLayoutVars>
      </dgm:prSet>
      <dgm:spPr/>
    </dgm:pt>
    <dgm:pt modelId="{021A21A4-4A6A-4927-8B3B-FE42F0EC511F}" type="pres">
      <dgm:prSet presAssocID="{BDE14458-D1E4-4F25-9002-E3E0CFB53979}" presName="parTx" presStyleLbl="alignNode1" presStyleIdx="8" presStyleCnt="9">
        <dgm:presLayoutVars>
          <dgm:chMax val="0"/>
          <dgm:chPref val="0"/>
          <dgm:bulletEnabled val="1"/>
        </dgm:presLayoutVars>
      </dgm:prSet>
      <dgm:spPr>
        <a:xfrm>
          <a:off x="9267129" y="2673620"/>
          <a:ext cx="1245133" cy="616989"/>
        </a:xfrm>
        <a:prstGeom prst="chevron">
          <a:avLst>
            <a:gd name="adj" fmla="val 25000"/>
          </a:avLst>
        </a:prstGeom>
      </dgm:spPr>
    </dgm:pt>
    <dgm:pt modelId="{1E817751-4343-4F61-A8C7-36FD4F34BBFE}" type="pres">
      <dgm:prSet presAssocID="{BDE14458-D1E4-4F25-9002-E3E0CFB53979}" presName="desTx" presStyleLbl="revTx" presStyleIdx="8" presStyleCnt="9">
        <dgm:presLayoutVars>
          <dgm:chMax val="0"/>
          <dgm:chPref val="0"/>
          <dgm:bulletEnabled val="1"/>
        </dgm:presLayoutVars>
      </dgm:prSet>
      <dgm:spPr/>
    </dgm:pt>
    <dgm:pt modelId="{6F7BEF3A-A02C-4251-A762-D52B510F97FB}" type="pres">
      <dgm:prSet presAssocID="{BDE14458-D1E4-4F25-9002-E3E0CFB53979}" presName="EmptyPlaceHolder" presStyleCnt="0"/>
      <dgm:spPr/>
    </dgm:pt>
  </dgm:ptLst>
  <dgm:cxnLst>
    <dgm:cxn modelId="{94869004-3D0C-497A-823D-EFE23882DD62}" type="presOf" srcId="{ABA6D445-DF49-473D-B90D-BE39D84E39D7}" destId="{082795DA-559D-474E-BF4D-7E3D24C815E1}" srcOrd="0" destOrd="0" presId="urn:microsoft.com/office/officeart/2016/7/layout/AccentHomeChevronProcess"/>
    <dgm:cxn modelId="{A9749412-A103-44EC-B45D-737E1EEC81B3}" srcId="{E569946D-996F-4E2D-A664-B3CCDCDE4A67}" destId="{1ADF82D9-A379-4C61-9B96-CDB481328A43}" srcOrd="0" destOrd="0" parTransId="{9D302B49-4E44-4FAC-8650-3A373B8AC7C8}" sibTransId="{5C5EFAC9-7624-4A90-987E-A144B70FA5AD}"/>
    <dgm:cxn modelId="{B83E2C1E-32A0-464B-89E4-0C5AF6A15CFB}" srcId="{30481B87-F541-4FEC-9DC2-1106474DACBC}" destId="{E569946D-996F-4E2D-A664-B3CCDCDE4A67}" srcOrd="3" destOrd="0" parTransId="{A770E891-1934-4D6D-A999-2E8FA362C340}" sibTransId="{96FA9A11-48B6-4549-B820-1151EB5C7B6D}"/>
    <dgm:cxn modelId="{2EF98320-923E-4F58-B3A2-AD172EE51066}" srcId="{30481B87-F541-4FEC-9DC2-1106474DACBC}" destId="{82C7A851-1C6E-4D72-8A38-9E7616E5600B}" srcOrd="5" destOrd="0" parTransId="{492A6F73-7B22-4BF5-ADBE-F236DE16B01F}" sibTransId="{B7930B24-C85C-4C82-8440-39B58A719DC0}"/>
    <dgm:cxn modelId="{367B0B21-171B-432D-B1E5-BF620CA1CD0D}" type="presOf" srcId="{B129DB26-1434-4777-ACAA-112E5579B4B7}" destId="{4A83B053-C6D3-4B84-9302-C71DD9F44378}" srcOrd="0" destOrd="0" presId="urn:microsoft.com/office/officeart/2016/7/layout/AccentHomeChevronProcess"/>
    <dgm:cxn modelId="{65FA1F21-7CEF-4450-9726-BC523978EAAF}" type="presOf" srcId="{6ED58523-B624-4AB2-9ADE-967E05ADF64A}" destId="{9F6E74DD-3D27-4537-968C-685F033BDAAA}" srcOrd="0" destOrd="0" presId="urn:microsoft.com/office/officeart/2016/7/layout/AccentHomeChevronProcess"/>
    <dgm:cxn modelId="{4706275E-D824-4230-92F3-20A46D8AFB24}" type="presOf" srcId="{194EBA14-DC0B-4AE8-8170-B4A18A4759D5}" destId="{8B797D77-2F4A-4590-AA33-8DDE60B4B13E}" srcOrd="0" destOrd="0" presId="urn:microsoft.com/office/officeart/2016/7/layout/AccentHomeChevronProcess"/>
    <dgm:cxn modelId="{6F932160-145B-4784-86C7-A02509278A07}" srcId="{6ED58523-B624-4AB2-9ADE-967E05ADF64A}" destId="{ABA6D445-DF49-473D-B90D-BE39D84E39D7}" srcOrd="0" destOrd="0" parTransId="{13194B02-16E1-4028-B862-4ACD347EAE0C}" sibTransId="{68DBD6AB-5120-477D-8B9E-91CA8D4B0616}"/>
    <dgm:cxn modelId="{D8491D62-DAB4-461C-8E46-6BE29C7D1F96}" srcId="{30481B87-F541-4FEC-9DC2-1106474DACBC}" destId="{BDE14458-D1E4-4F25-9002-E3E0CFB53979}" srcOrd="8" destOrd="0" parTransId="{F5BD30AA-BE27-486B-8664-7ADAC45AFEC7}" sibTransId="{15F72F74-10FB-4518-A05C-F7ECA003ED30}"/>
    <dgm:cxn modelId="{7B599565-C7D7-483F-8F85-45D72ADB6CAA}" srcId="{BDE14458-D1E4-4F25-9002-E3E0CFB53979}" destId="{56908119-28EC-4DE6-BA6A-AAE5D05F65CA}" srcOrd="0" destOrd="0" parTransId="{3663690B-D69D-45D9-979F-651087BB3C50}" sibTransId="{34FF6E11-AB44-4988-8F46-198437DD4E8D}"/>
    <dgm:cxn modelId="{59D78568-0EF1-4385-A110-E2D01CD91072}" type="presOf" srcId="{1ADF82D9-A379-4C61-9B96-CDB481328A43}" destId="{A3C97FD1-8E40-4141-919A-C12FD55A0E62}" srcOrd="0" destOrd="0" presId="urn:microsoft.com/office/officeart/2016/7/layout/AccentHomeChevronProcess"/>
    <dgm:cxn modelId="{767BDC48-BA96-49A5-B093-E6EB0FC49A7F}" type="presOf" srcId="{250EF919-D5C1-40DB-8493-EAA196F1AF88}" destId="{C8266994-7AEE-4015-A67F-9D9FF85200DD}" srcOrd="0" destOrd="0" presId="urn:microsoft.com/office/officeart/2016/7/layout/AccentHomeChevronProcess"/>
    <dgm:cxn modelId="{87900E6E-74BD-42AA-8C59-718B4F3505C9}" type="presOf" srcId="{30481B87-F541-4FEC-9DC2-1106474DACBC}" destId="{6FBE123B-36ED-4AB0-9310-98200FB839FF}" srcOrd="0" destOrd="0" presId="urn:microsoft.com/office/officeart/2016/7/layout/AccentHomeChevronProcess"/>
    <dgm:cxn modelId="{A8BBF14F-AD94-4AD5-9ED7-91DC2B0972F0}" type="presOf" srcId="{BB66F499-E41F-41EE-ABF5-3CC87F610C11}" destId="{26C2A191-58CB-45D2-8CD2-B6837B7CB6CE}" srcOrd="0" destOrd="0" presId="urn:microsoft.com/office/officeart/2016/7/layout/AccentHomeChevronProcess"/>
    <dgm:cxn modelId="{6D84B070-5AC1-4744-AB54-D837BB952CF3}" srcId="{5F44C4EE-DDC5-4AB9-A370-9BD40BB24DF2}" destId="{B129DB26-1434-4777-ACAA-112E5579B4B7}" srcOrd="0" destOrd="0" parTransId="{4147D141-361D-4989-A4A3-7BDBE5CA2642}" sibTransId="{597CFDA5-F41F-450C-A070-BEE7B0562FCB}"/>
    <dgm:cxn modelId="{4A3A5773-AF91-494F-A928-63BA66296C4A}" type="presOf" srcId="{E153A22E-AE8A-4C4F-B7A7-B48549106EA4}" destId="{92A8E318-9E3D-4E4B-90A8-ABAF9C7AC47C}" srcOrd="0" destOrd="0" presId="urn:microsoft.com/office/officeart/2016/7/layout/AccentHomeChevronProcess"/>
    <dgm:cxn modelId="{DA57687C-CC2B-4E09-A380-BE17DD99443B}" srcId="{F7FE0A0D-02BF-47DA-9672-343F06EA7700}" destId="{B5D9423D-DC81-437B-B186-433076F0E99D}" srcOrd="0" destOrd="0" parTransId="{AF497026-F595-4BC6-8980-E1EBC993CB6E}" sibTransId="{3F2FF399-DBF9-43DA-83E5-4A71CD77B19D}"/>
    <dgm:cxn modelId="{85ECB77C-25BB-4B91-AC51-928308EC6F5F}" type="presOf" srcId="{F7FE0A0D-02BF-47DA-9672-343F06EA7700}" destId="{C3E52169-6DD8-4034-9C43-44898C9CE8AF}" srcOrd="0" destOrd="0" presId="urn:microsoft.com/office/officeart/2016/7/layout/AccentHomeChevronProcess"/>
    <dgm:cxn modelId="{40345182-2A07-4D85-9BD4-7FCE107E3CEA}" srcId="{68ECCEDE-E464-4E83-B7BE-562192686F1C}" destId="{09A3751B-8F93-4E9E-9AA2-DD693A022C2C}" srcOrd="0" destOrd="0" parTransId="{0EE43B61-17B6-4BFC-9C2B-31050F2E5364}" sibTransId="{B8C65A4F-7ED9-4E0B-9383-C1A01B67276A}"/>
    <dgm:cxn modelId="{3737C286-F95E-4153-83C0-BFA3BA47090F}" type="presOf" srcId="{82C7A851-1C6E-4D72-8A38-9E7616E5600B}" destId="{8DBED117-2D84-4924-8CB2-BE2AF100A271}" srcOrd="0" destOrd="0" presId="urn:microsoft.com/office/officeart/2016/7/layout/AccentHomeChevronProcess"/>
    <dgm:cxn modelId="{30C65E90-0AE1-459F-A06F-E8EA15104146}" srcId="{30481B87-F541-4FEC-9DC2-1106474DACBC}" destId="{6ED58523-B624-4AB2-9ADE-967E05ADF64A}" srcOrd="0" destOrd="0" parTransId="{4BBAFC81-9200-4D9A-96EE-F08A2927BC2B}" sibTransId="{03EEA88C-5E97-4A6C-8348-EB3418356765}"/>
    <dgm:cxn modelId="{4F9C5198-3CF5-4F35-9B57-0AD5EAA68E1E}" srcId="{30481B87-F541-4FEC-9DC2-1106474DACBC}" destId="{68ECCEDE-E464-4E83-B7BE-562192686F1C}" srcOrd="4" destOrd="0" parTransId="{72898931-332B-4F62-81AB-9B766DDC8CD1}" sibTransId="{B052CA97-58D1-42D4-9AE1-79A2E0E43C5E}"/>
    <dgm:cxn modelId="{23152CA0-D979-45E1-ACEF-394F279105D5}" srcId="{E153A22E-AE8A-4C4F-B7A7-B48549106EA4}" destId="{BB66F499-E41F-41EE-ABF5-3CC87F610C11}" srcOrd="0" destOrd="0" parTransId="{5271E08E-E9BA-48AE-9D5A-FDA189B01E56}" sibTransId="{F7A44333-10E0-4D4B-873D-9D821433D507}"/>
    <dgm:cxn modelId="{91FB37AB-C298-4A50-BD44-F4302FF360AA}" srcId="{30481B87-F541-4FEC-9DC2-1106474DACBC}" destId="{F2725D50-CC83-42C5-9673-EAF2611D90A3}" srcOrd="7" destOrd="0" parTransId="{463F4364-3DF0-46CC-9C21-C71DCA51C0E2}" sibTransId="{9DAADA4B-3D36-494F-8CF2-3294A7DF8BB1}"/>
    <dgm:cxn modelId="{A7AD1CAD-8160-4B2D-A427-7B6208D29DE4}" srcId="{30481B87-F541-4FEC-9DC2-1106474DACBC}" destId="{5F44C4EE-DDC5-4AB9-A370-9BD40BB24DF2}" srcOrd="2" destOrd="0" parTransId="{9A0FD79F-D3FE-44B3-81A8-A2E651A3F6E7}" sibTransId="{0AF61EBC-DB67-4FE1-970E-A1C72DFEBFC7}"/>
    <dgm:cxn modelId="{1A91ACB1-D54C-4B89-B4C5-64702A3DF84F}" srcId="{F2725D50-CC83-42C5-9673-EAF2611D90A3}" destId="{194EBA14-DC0B-4AE8-8170-B4A18A4759D5}" srcOrd="0" destOrd="0" parTransId="{D6F267A1-FE8E-41E7-A863-D7BE5361B9AB}" sibTransId="{FD564E3D-C118-4EBA-AFA2-8B29AFAF8E8D}"/>
    <dgm:cxn modelId="{D4EA55B2-8462-4EBB-BBE7-21FB3C339091}" srcId="{30481B87-F541-4FEC-9DC2-1106474DACBC}" destId="{F7FE0A0D-02BF-47DA-9672-343F06EA7700}" srcOrd="6" destOrd="0" parTransId="{65371E54-7D07-456F-ABB9-1E8F5818B7E1}" sibTransId="{FED587EF-4E85-43BC-9A41-57BCC41DA208}"/>
    <dgm:cxn modelId="{0B1C26B7-1D13-4B7E-9D38-FB599D2A1566}" type="presOf" srcId="{09A3751B-8F93-4E9E-9AA2-DD693A022C2C}" destId="{02482F48-2FE6-46A4-AC7A-A383BC046192}" srcOrd="0" destOrd="0" presId="urn:microsoft.com/office/officeart/2016/7/layout/AccentHomeChevronProcess"/>
    <dgm:cxn modelId="{B69510B8-A0D1-4C9A-8372-49A33DF13253}" type="presOf" srcId="{5F44C4EE-DDC5-4AB9-A370-9BD40BB24DF2}" destId="{3B6413B5-348A-4CDB-ABDB-2D03EB783B50}" srcOrd="0" destOrd="0" presId="urn:microsoft.com/office/officeart/2016/7/layout/AccentHomeChevronProcess"/>
    <dgm:cxn modelId="{6AEF43BF-BAB0-43A8-8693-BCF38268B1B8}" type="presOf" srcId="{B5D9423D-DC81-437B-B186-433076F0E99D}" destId="{5E7B38AC-44C1-4190-B36E-E4296F661802}" srcOrd="0" destOrd="0" presId="urn:microsoft.com/office/officeart/2016/7/layout/AccentHomeChevronProcess"/>
    <dgm:cxn modelId="{336537C3-2955-446B-B72D-FC677ABF4162}" srcId="{30481B87-F541-4FEC-9DC2-1106474DACBC}" destId="{E153A22E-AE8A-4C4F-B7A7-B48549106EA4}" srcOrd="1" destOrd="0" parTransId="{568CDEDD-37B8-4F97-93AA-8C7BFEF65B80}" sibTransId="{0CA2E764-AA90-431F-9BD8-1E778B47566C}"/>
    <dgm:cxn modelId="{45A9A9CA-8701-404C-92C8-738C876520C5}" srcId="{82C7A851-1C6E-4D72-8A38-9E7616E5600B}" destId="{250EF919-D5C1-40DB-8493-EAA196F1AF88}" srcOrd="0" destOrd="0" parTransId="{CD6CF7BA-C2C1-43E7-98FA-F820D4EB4680}" sibTransId="{D50F0D4C-97B5-41B6-B829-541ED9DCF464}"/>
    <dgm:cxn modelId="{A731BDD3-1C87-44AA-85EA-8E1099568259}" type="presOf" srcId="{E569946D-996F-4E2D-A664-B3CCDCDE4A67}" destId="{FABE8AA1-D8C2-437F-BF8C-396C37ACEFBF}" srcOrd="0" destOrd="0" presId="urn:microsoft.com/office/officeart/2016/7/layout/AccentHomeChevronProcess"/>
    <dgm:cxn modelId="{BA04C1D5-A884-4959-94D5-ABD6B11562D9}" type="presOf" srcId="{56908119-28EC-4DE6-BA6A-AAE5D05F65CA}" destId="{1E817751-4343-4F61-A8C7-36FD4F34BBFE}" srcOrd="0" destOrd="0" presId="urn:microsoft.com/office/officeart/2016/7/layout/AccentHomeChevronProcess"/>
    <dgm:cxn modelId="{0D7A1EE5-AA22-4E8B-A952-4B2B90802F1B}" type="presOf" srcId="{68ECCEDE-E464-4E83-B7BE-562192686F1C}" destId="{2DA9F84E-CAC2-44D3-8D9D-9EF2A8B82531}" srcOrd="0" destOrd="0" presId="urn:microsoft.com/office/officeart/2016/7/layout/AccentHomeChevronProcess"/>
    <dgm:cxn modelId="{1F1E05EE-A17A-44AD-AA6E-3F472D5D8F4E}" type="presOf" srcId="{BDE14458-D1E4-4F25-9002-E3E0CFB53979}" destId="{021A21A4-4A6A-4927-8B3B-FE42F0EC511F}" srcOrd="0" destOrd="0" presId="urn:microsoft.com/office/officeart/2016/7/layout/AccentHomeChevronProcess"/>
    <dgm:cxn modelId="{FCFC7CF1-5707-4F31-9C7A-31B13772136F}" type="presOf" srcId="{F2725D50-CC83-42C5-9673-EAF2611D90A3}" destId="{931CB3FD-BC00-4C69-9308-94BE646BFEF3}" srcOrd="0" destOrd="0" presId="urn:microsoft.com/office/officeart/2016/7/layout/AccentHomeChevronProcess"/>
    <dgm:cxn modelId="{3FA2058B-08C7-40EF-B0A9-4AA92B6CF64D}" type="presParOf" srcId="{6FBE123B-36ED-4AB0-9310-98200FB839FF}" destId="{54189DB7-E406-4A96-9A48-434CD8807D1F}" srcOrd="0" destOrd="0" presId="urn:microsoft.com/office/officeart/2016/7/layout/AccentHomeChevronProcess"/>
    <dgm:cxn modelId="{FED3C693-344B-48A1-83D4-DCB01E21C001}" type="presParOf" srcId="{54189DB7-E406-4A96-9A48-434CD8807D1F}" destId="{C7D363CB-EAA6-4EBD-81DE-96B79ABB1CE9}" srcOrd="0" destOrd="0" presId="urn:microsoft.com/office/officeart/2016/7/layout/AccentHomeChevronProcess"/>
    <dgm:cxn modelId="{4A032D95-9E68-4DDE-B7DA-5C6E499C19EB}" type="presParOf" srcId="{54189DB7-E406-4A96-9A48-434CD8807D1F}" destId="{9F6E74DD-3D27-4537-968C-685F033BDAAA}" srcOrd="1" destOrd="0" presId="urn:microsoft.com/office/officeart/2016/7/layout/AccentHomeChevronProcess"/>
    <dgm:cxn modelId="{3B8282E0-7517-495B-9483-CEEBD9034588}" type="presParOf" srcId="{54189DB7-E406-4A96-9A48-434CD8807D1F}" destId="{082795DA-559D-474E-BF4D-7E3D24C815E1}" srcOrd="2" destOrd="0" presId="urn:microsoft.com/office/officeart/2016/7/layout/AccentHomeChevronProcess"/>
    <dgm:cxn modelId="{7CDB252B-119E-4B47-B4BB-56E4CB39BDD1}" type="presParOf" srcId="{54189DB7-E406-4A96-9A48-434CD8807D1F}" destId="{41866481-D657-45BA-B360-2DBF7507412C}" srcOrd="3" destOrd="0" presId="urn:microsoft.com/office/officeart/2016/7/layout/AccentHomeChevronProcess"/>
    <dgm:cxn modelId="{76D9BAB4-5596-4379-B03F-3363ED487946}" type="presParOf" srcId="{6FBE123B-36ED-4AB0-9310-98200FB839FF}" destId="{9425F8A2-EF6E-4608-A4C1-E95FB6D5110D}" srcOrd="1" destOrd="0" presId="urn:microsoft.com/office/officeart/2016/7/layout/AccentHomeChevronProcess"/>
    <dgm:cxn modelId="{A405D6AB-FDA9-4963-9C79-6AB44C195382}" type="presParOf" srcId="{6FBE123B-36ED-4AB0-9310-98200FB839FF}" destId="{1182C9E2-0523-4753-8F49-826FD678ABE1}" srcOrd="2" destOrd="0" presId="urn:microsoft.com/office/officeart/2016/7/layout/AccentHomeChevronProcess"/>
    <dgm:cxn modelId="{4BE05186-90AD-40C5-B88C-EBA66AE8EDD1}" type="presParOf" srcId="{1182C9E2-0523-4753-8F49-826FD678ABE1}" destId="{19B19557-D1C2-48B0-950C-EE1B5D68B3FB}" srcOrd="0" destOrd="0" presId="urn:microsoft.com/office/officeart/2016/7/layout/AccentHomeChevronProcess"/>
    <dgm:cxn modelId="{826E450A-E6E3-4CE7-A921-FBCB0FCB04BA}" type="presParOf" srcId="{1182C9E2-0523-4753-8F49-826FD678ABE1}" destId="{92A8E318-9E3D-4E4B-90A8-ABAF9C7AC47C}" srcOrd="1" destOrd="0" presId="urn:microsoft.com/office/officeart/2016/7/layout/AccentHomeChevronProcess"/>
    <dgm:cxn modelId="{6912497D-311E-4F7F-8A00-A67C1EEF2286}" type="presParOf" srcId="{1182C9E2-0523-4753-8F49-826FD678ABE1}" destId="{26C2A191-58CB-45D2-8CD2-B6837B7CB6CE}" srcOrd="2" destOrd="0" presId="urn:microsoft.com/office/officeart/2016/7/layout/AccentHomeChevronProcess"/>
    <dgm:cxn modelId="{BBB52EDE-28F9-4CAD-B149-232C36F4DB74}" type="presParOf" srcId="{1182C9E2-0523-4753-8F49-826FD678ABE1}" destId="{39DD47DD-6D80-416A-AF6A-72B3B9F38B4F}" srcOrd="3" destOrd="0" presId="urn:microsoft.com/office/officeart/2016/7/layout/AccentHomeChevronProcess"/>
    <dgm:cxn modelId="{7CD3BB41-EA53-4C23-B36E-8BE21B536BBA}" type="presParOf" srcId="{6FBE123B-36ED-4AB0-9310-98200FB839FF}" destId="{2F844D64-6BE7-4A3C-81D0-18F1018E2134}" srcOrd="3" destOrd="0" presId="urn:microsoft.com/office/officeart/2016/7/layout/AccentHomeChevronProcess"/>
    <dgm:cxn modelId="{36A0E706-4DA9-478B-AFCC-C13E943D93FE}" type="presParOf" srcId="{6FBE123B-36ED-4AB0-9310-98200FB839FF}" destId="{5891FB5F-7C26-4DD8-8882-A087547FCECA}" srcOrd="4" destOrd="0" presId="urn:microsoft.com/office/officeart/2016/7/layout/AccentHomeChevronProcess"/>
    <dgm:cxn modelId="{A42F6C3C-06EE-4159-8077-32979A4E8313}" type="presParOf" srcId="{5891FB5F-7C26-4DD8-8882-A087547FCECA}" destId="{0E401CC4-2D03-4C53-BEEC-77DC9E04119B}" srcOrd="0" destOrd="0" presId="urn:microsoft.com/office/officeart/2016/7/layout/AccentHomeChevronProcess"/>
    <dgm:cxn modelId="{F889E635-A866-4C04-98CD-338996381B74}" type="presParOf" srcId="{5891FB5F-7C26-4DD8-8882-A087547FCECA}" destId="{3B6413B5-348A-4CDB-ABDB-2D03EB783B50}" srcOrd="1" destOrd="0" presId="urn:microsoft.com/office/officeart/2016/7/layout/AccentHomeChevronProcess"/>
    <dgm:cxn modelId="{28E12BFE-CF6F-41B9-90D5-72CAC7CA37E4}" type="presParOf" srcId="{5891FB5F-7C26-4DD8-8882-A087547FCECA}" destId="{4A83B053-C6D3-4B84-9302-C71DD9F44378}" srcOrd="2" destOrd="0" presId="urn:microsoft.com/office/officeart/2016/7/layout/AccentHomeChevronProcess"/>
    <dgm:cxn modelId="{D69468C2-8054-4301-815C-DD30389AB5A5}" type="presParOf" srcId="{5891FB5F-7C26-4DD8-8882-A087547FCECA}" destId="{D412B7F3-1965-417B-9D87-2C3DF4EB4C6D}" srcOrd="3" destOrd="0" presId="urn:microsoft.com/office/officeart/2016/7/layout/AccentHomeChevronProcess"/>
    <dgm:cxn modelId="{CA9AA04C-17A9-4CED-A0C5-B9D6C6D46B21}" type="presParOf" srcId="{6FBE123B-36ED-4AB0-9310-98200FB839FF}" destId="{7A8420D3-D305-4BF6-B30B-5BF3F8E4C83A}" srcOrd="5" destOrd="0" presId="urn:microsoft.com/office/officeart/2016/7/layout/AccentHomeChevronProcess"/>
    <dgm:cxn modelId="{5029350A-77AA-4886-833A-768A99D501EA}" type="presParOf" srcId="{6FBE123B-36ED-4AB0-9310-98200FB839FF}" destId="{F1281C99-E69B-4F79-AB25-D0C08A186A1B}" srcOrd="6" destOrd="0" presId="urn:microsoft.com/office/officeart/2016/7/layout/AccentHomeChevronProcess"/>
    <dgm:cxn modelId="{94C05BEA-9780-48D3-8A2D-5C25D2250A71}" type="presParOf" srcId="{F1281C99-E69B-4F79-AB25-D0C08A186A1B}" destId="{94B502AA-CAC7-4C0B-9BFB-89D3EBF7DA3D}" srcOrd="0" destOrd="0" presId="urn:microsoft.com/office/officeart/2016/7/layout/AccentHomeChevronProcess"/>
    <dgm:cxn modelId="{5F08D6E2-8FE1-4ED4-B062-EDC918E82424}" type="presParOf" srcId="{F1281C99-E69B-4F79-AB25-D0C08A186A1B}" destId="{FABE8AA1-D8C2-437F-BF8C-396C37ACEFBF}" srcOrd="1" destOrd="0" presId="urn:microsoft.com/office/officeart/2016/7/layout/AccentHomeChevronProcess"/>
    <dgm:cxn modelId="{FDFE7E0E-701B-4A3D-9706-259754CFF07A}" type="presParOf" srcId="{F1281C99-E69B-4F79-AB25-D0C08A186A1B}" destId="{A3C97FD1-8E40-4141-919A-C12FD55A0E62}" srcOrd="2" destOrd="0" presId="urn:microsoft.com/office/officeart/2016/7/layout/AccentHomeChevronProcess"/>
    <dgm:cxn modelId="{C734446C-9E1D-4DDA-8F6A-6B043B2077E6}" type="presParOf" srcId="{F1281C99-E69B-4F79-AB25-D0C08A186A1B}" destId="{EAB28EB4-E76D-46FA-81E4-804896D5346D}" srcOrd="3" destOrd="0" presId="urn:microsoft.com/office/officeart/2016/7/layout/AccentHomeChevronProcess"/>
    <dgm:cxn modelId="{F32960B7-C1CB-4EB8-9014-434A71C0BC2C}" type="presParOf" srcId="{6FBE123B-36ED-4AB0-9310-98200FB839FF}" destId="{8D97022E-DF3E-4675-A6A9-D0AD52E64D7E}" srcOrd="7" destOrd="0" presId="urn:microsoft.com/office/officeart/2016/7/layout/AccentHomeChevronProcess"/>
    <dgm:cxn modelId="{C79F260F-BA8F-495F-A886-253B75A69267}" type="presParOf" srcId="{6FBE123B-36ED-4AB0-9310-98200FB839FF}" destId="{E939D8AA-97D9-40B0-89A0-956BB9A2B93D}" srcOrd="8" destOrd="0" presId="urn:microsoft.com/office/officeart/2016/7/layout/AccentHomeChevronProcess"/>
    <dgm:cxn modelId="{C2BADBEA-167B-4B8E-81EB-77A39DF7D954}" type="presParOf" srcId="{E939D8AA-97D9-40B0-89A0-956BB9A2B93D}" destId="{03233411-C3D1-48AB-8566-B9F94CAF0012}" srcOrd="0" destOrd="0" presId="urn:microsoft.com/office/officeart/2016/7/layout/AccentHomeChevronProcess"/>
    <dgm:cxn modelId="{45C6490D-748E-4489-8F14-894429B2F3B0}" type="presParOf" srcId="{E939D8AA-97D9-40B0-89A0-956BB9A2B93D}" destId="{2DA9F84E-CAC2-44D3-8D9D-9EF2A8B82531}" srcOrd="1" destOrd="0" presId="urn:microsoft.com/office/officeart/2016/7/layout/AccentHomeChevronProcess"/>
    <dgm:cxn modelId="{DD08C66D-393C-48D3-B71A-03FEFBA8D9A9}" type="presParOf" srcId="{E939D8AA-97D9-40B0-89A0-956BB9A2B93D}" destId="{02482F48-2FE6-46A4-AC7A-A383BC046192}" srcOrd="2" destOrd="0" presId="urn:microsoft.com/office/officeart/2016/7/layout/AccentHomeChevronProcess"/>
    <dgm:cxn modelId="{85E1F3C4-5490-4370-A045-A68ACAA60515}" type="presParOf" srcId="{E939D8AA-97D9-40B0-89A0-956BB9A2B93D}" destId="{ABF326BF-5661-41FE-B38E-7C0010789D63}" srcOrd="3" destOrd="0" presId="urn:microsoft.com/office/officeart/2016/7/layout/AccentHomeChevronProcess"/>
    <dgm:cxn modelId="{3E1298D0-79EF-4DE8-B97A-EF9ECC7CCF89}" type="presParOf" srcId="{6FBE123B-36ED-4AB0-9310-98200FB839FF}" destId="{4F8D0EFA-3FA4-458C-93C7-AEEDBEB527D8}" srcOrd="9" destOrd="0" presId="urn:microsoft.com/office/officeart/2016/7/layout/AccentHomeChevronProcess"/>
    <dgm:cxn modelId="{BF315277-7EE6-4086-8636-BCE86E756EC0}" type="presParOf" srcId="{6FBE123B-36ED-4AB0-9310-98200FB839FF}" destId="{D79E6C0B-E571-4DCB-8642-30E2FEEFF3ED}" srcOrd="10" destOrd="0" presId="urn:microsoft.com/office/officeart/2016/7/layout/AccentHomeChevronProcess"/>
    <dgm:cxn modelId="{CEB70438-E58A-490F-A5EC-6CA9A27CE363}" type="presParOf" srcId="{D79E6C0B-E571-4DCB-8642-30E2FEEFF3ED}" destId="{B9E8652F-8C0F-487E-A9C4-7F42E2F82A24}" srcOrd="0" destOrd="0" presId="urn:microsoft.com/office/officeart/2016/7/layout/AccentHomeChevronProcess"/>
    <dgm:cxn modelId="{0373C1D5-68FC-49D2-AB87-7D10B11AC03D}" type="presParOf" srcId="{D79E6C0B-E571-4DCB-8642-30E2FEEFF3ED}" destId="{8DBED117-2D84-4924-8CB2-BE2AF100A271}" srcOrd="1" destOrd="0" presId="urn:microsoft.com/office/officeart/2016/7/layout/AccentHomeChevronProcess"/>
    <dgm:cxn modelId="{0722D362-DD0F-4716-A253-BD3CBABD062D}" type="presParOf" srcId="{D79E6C0B-E571-4DCB-8642-30E2FEEFF3ED}" destId="{C8266994-7AEE-4015-A67F-9D9FF85200DD}" srcOrd="2" destOrd="0" presId="urn:microsoft.com/office/officeart/2016/7/layout/AccentHomeChevronProcess"/>
    <dgm:cxn modelId="{AE83EC6B-03C9-4BCD-BD05-3D0CB4332EDD}" type="presParOf" srcId="{D79E6C0B-E571-4DCB-8642-30E2FEEFF3ED}" destId="{A64DC9C2-2BE1-474C-9357-3B1A0A33ED97}" srcOrd="3" destOrd="0" presId="urn:microsoft.com/office/officeart/2016/7/layout/AccentHomeChevronProcess"/>
    <dgm:cxn modelId="{9C0AE4D4-1547-47D3-ADEC-6F07B1230FDE}" type="presParOf" srcId="{6FBE123B-36ED-4AB0-9310-98200FB839FF}" destId="{7BE35384-BF1E-4EF4-B313-B64CF6C85DBA}" srcOrd="11" destOrd="0" presId="urn:microsoft.com/office/officeart/2016/7/layout/AccentHomeChevronProcess"/>
    <dgm:cxn modelId="{233DD8B1-7670-4B13-B3E8-AEB33C859B1D}" type="presParOf" srcId="{6FBE123B-36ED-4AB0-9310-98200FB839FF}" destId="{BE5370FC-9D38-4461-B77C-63FFF6464F04}" srcOrd="12" destOrd="0" presId="urn:microsoft.com/office/officeart/2016/7/layout/AccentHomeChevronProcess"/>
    <dgm:cxn modelId="{225CB368-D90E-4949-8A40-994D667FA767}" type="presParOf" srcId="{BE5370FC-9D38-4461-B77C-63FFF6464F04}" destId="{B44184F9-0C36-481F-9F24-DCB83F682E60}" srcOrd="0" destOrd="0" presId="urn:microsoft.com/office/officeart/2016/7/layout/AccentHomeChevronProcess"/>
    <dgm:cxn modelId="{A290E2A5-B876-4992-A71B-9C81924C846A}" type="presParOf" srcId="{BE5370FC-9D38-4461-B77C-63FFF6464F04}" destId="{C3E52169-6DD8-4034-9C43-44898C9CE8AF}" srcOrd="1" destOrd="0" presId="urn:microsoft.com/office/officeart/2016/7/layout/AccentHomeChevronProcess"/>
    <dgm:cxn modelId="{F7FDA9C5-5883-4779-B486-0687BB7944B9}" type="presParOf" srcId="{BE5370FC-9D38-4461-B77C-63FFF6464F04}" destId="{5E7B38AC-44C1-4190-B36E-E4296F661802}" srcOrd="2" destOrd="0" presId="urn:microsoft.com/office/officeart/2016/7/layout/AccentHomeChevronProcess"/>
    <dgm:cxn modelId="{6FCD64F3-A9D3-4FAE-AA47-E012283FE5B9}" type="presParOf" srcId="{BE5370FC-9D38-4461-B77C-63FFF6464F04}" destId="{CCABFACD-4699-4E49-8129-38E68E920F92}" srcOrd="3" destOrd="0" presId="urn:microsoft.com/office/officeart/2016/7/layout/AccentHomeChevronProcess"/>
    <dgm:cxn modelId="{2CF829F5-25F6-4BEB-AA11-33D1A884F0B7}" type="presParOf" srcId="{6FBE123B-36ED-4AB0-9310-98200FB839FF}" destId="{C874901B-A442-47CF-9E6E-DC1CC9DA070B}" srcOrd="13" destOrd="0" presId="urn:microsoft.com/office/officeart/2016/7/layout/AccentHomeChevronProcess"/>
    <dgm:cxn modelId="{7CB81676-B984-436B-8EB4-C80287411E63}" type="presParOf" srcId="{6FBE123B-36ED-4AB0-9310-98200FB839FF}" destId="{3A653192-3572-466A-A545-CABE435B9361}" srcOrd="14" destOrd="0" presId="urn:microsoft.com/office/officeart/2016/7/layout/AccentHomeChevronProcess"/>
    <dgm:cxn modelId="{E2DB4624-B9D0-4C1A-BDB9-CFA6BE01035E}" type="presParOf" srcId="{3A653192-3572-466A-A545-CABE435B9361}" destId="{1E679116-E091-4CBA-B06A-CDC12DED6B9A}" srcOrd="0" destOrd="0" presId="urn:microsoft.com/office/officeart/2016/7/layout/AccentHomeChevronProcess"/>
    <dgm:cxn modelId="{6887A49F-5681-4DB9-AF15-12A0B07DDEE9}" type="presParOf" srcId="{3A653192-3572-466A-A545-CABE435B9361}" destId="{931CB3FD-BC00-4C69-9308-94BE646BFEF3}" srcOrd="1" destOrd="0" presId="urn:microsoft.com/office/officeart/2016/7/layout/AccentHomeChevronProcess"/>
    <dgm:cxn modelId="{78A9289B-E2E1-434F-9A8B-BBD7D1F5F375}" type="presParOf" srcId="{3A653192-3572-466A-A545-CABE435B9361}" destId="{8B797D77-2F4A-4590-AA33-8DDE60B4B13E}" srcOrd="2" destOrd="0" presId="urn:microsoft.com/office/officeart/2016/7/layout/AccentHomeChevronProcess"/>
    <dgm:cxn modelId="{5FC50247-F0E5-4B87-8A56-65751B99E901}" type="presParOf" srcId="{3A653192-3572-466A-A545-CABE435B9361}" destId="{FF69F05A-D594-48CC-AC23-61F943678948}" srcOrd="3" destOrd="0" presId="urn:microsoft.com/office/officeart/2016/7/layout/AccentHomeChevronProcess"/>
    <dgm:cxn modelId="{E86C4FFC-4D2B-4169-AFED-0D721CE8153A}" type="presParOf" srcId="{6FBE123B-36ED-4AB0-9310-98200FB839FF}" destId="{0D7A1B06-F9DD-4294-A44C-B881D9EC94D6}" srcOrd="15" destOrd="0" presId="urn:microsoft.com/office/officeart/2016/7/layout/AccentHomeChevronProcess"/>
    <dgm:cxn modelId="{D37E7F7A-B479-454B-B508-624E8DD82508}" type="presParOf" srcId="{6FBE123B-36ED-4AB0-9310-98200FB839FF}" destId="{F129B82E-1728-4B43-ABF1-279544DAD731}" srcOrd="16" destOrd="0" presId="urn:microsoft.com/office/officeart/2016/7/layout/AccentHomeChevronProcess"/>
    <dgm:cxn modelId="{3E6A861C-1DA3-490F-848D-8364AC1AFC49}" type="presParOf" srcId="{F129B82E-1728-4B43-ABF1-279544DAD731}" destId="{4335F3E0-15D5-4664-88DB-46C4739F67FE}" srcOrd="0" destOrd="0" presId="urn:microsoft.com/office/officeart/2016/7/layout/AccentHomeChevronProcess"/>
    <dgm:cxn modelId="{6E2E134E-BF1C-4848-8C62-506142FF3CCF}" type="presParOf" srcId="{F129B82E-1728-4B43-ABF1-279544DAD731}" destId="{021A21A4-4A6A-4927-8B3B-FE42F0EC511F}" srcOrd="1" destOrd="0" presId="urn:microsoft.com/office/officeart/2016/7/layout/AccentHomeChevronProcess"/>
    <dgm:cxn modelId="{CDAEDACC-269D-489E-AB27-97678938FAE6}" type="presParOf" srcId="{F129B82E-1728-4B43-ABF1-279544DAD731}" destId="{1E817751-4343-4F61-A8C7-36FD4F34BBFE}" srcOrd="2" destOrd="0" presId="urn:microsoft.com/office/officeart/2016/7/layout/AccentHomeChevronProcess"/>
    <dgm:cxn modelId="{264F36DA-185E-47ED-BEB2-6BCB05AA8AE9}" type="presParOf" srcId="{F129B82E-1728-4B43-ABF1-279544DAD731}" destId="{6F7BEF3A-A02C-4251-A762-D52B510F97FB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80FAAA-99AE-43CA-9586-79CE63A95AC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22F03618-9ED1-4D21-9521-6C4BA2BEBE6D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Billy Bob CEO</a:t>
          </a:r>
        </a:p>
      </dgm:t>
    </dgm:pt>
    <dgm:pt modelId="{D8178506-572A-47B8-B263-531B5B19A6C5}" type="parTrans" cxnId="{694BAD69-C7E3-4BB9-ADAE-58C0E2FFD92E}">
      <dgm:prSet/>
      <dgm:spPr/>
      <dgm:t>
        <a:bodyPr/>
        <a:lstStyle/>
        <a:p>
          <a:endParaRPr lang="en-IN"/>
        </a:p>
      </dgm:t>
    </dgm:pt>
    <dgm:pt modelId="{C6AEB213-96E2-45B5-A1C3-9BC86C6FF2D6}" type="sibTrans" cxnId="{694BAD69-C7E3-4BB9-ADAE-58C0E2FFD92E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46F85F2D-CEE8-4A3B-85FF-94B1612F3457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Manufacturing VP</a:t>
          </a:r>
        </a:p>
      </dgm:t>
    </dgm:pt>
    <dgm:pt modelId="{9218317A-1A74-48B3-9FCD-532A458E6D8E}" type="parTrans" cxnId="{545189FA-260C-4A09-90B8-9B21D2C5ABF6}">
      <dgm:prSet/>
      <dgm:spPr/>
      <dgm:t>
        <a:bodyPr/>
        <a:lstStyle/>
        <a:p>
          <a:endParaRPr lang="en-IN"/>
        </a:p>
      </dgm:t>
    </dgm:pt>
    <dgm:pt modelId="{EB650D75-DC88-400E-B6EA-9D4AEDD00F8E}" type="sibTrans" cxnId="{545189FA-260C-4A09-90B8-9B21D2C5ABF6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CB76933D-18C7-41BD-A4E1-4000265B078F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Human Resource VP</a:t>
          </a:r>
        </a:p>
      </dgm:t>
    </dgm:pt>
    <dgm:pt modelId="{BA907DD3-5588-4C0D-987F-74A04C0687E7}" type="parTrans" cxnId="{40ADE393-B739-45EC-BAD4-2C543D4F8F4B}">
      <dgm:prSet/>
      <dgm:spPr/>
      <dgm:t>
        <a:bodyPr/>
        <a:lstStyle/>
        <a:p>
          <a:endParaRPr lang="en-IN"/>
        </a:p>
      </dgm:t>
    </dgm:pt>
    <dgm:pt modelId="{21CA77E7-00F0-48FF-87E0-2EFF05693DCD}" type="sibTrans" cxnId="{40ADE393-B739-45EC-BAD4-2C543D4F8F4B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8D4395BF-5566-49F6-9072-B26E3073185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Finance VP</a:t>
          </a:r>
        </a:p>
      </dgm:t>
    </dgm:pt>
    <dgm:pt modelId="{A574AD11-C135-4525-AA95-D4F7BA89F3B8}" type="parTrans" cxnId="{2FBB44B6-9152-45C1-BE16-88FED2166E82}">
      <dgm:prSet/>
      <dgm:spPr/>
      <dgm:t>
        <a:bodyPr/>
        <a:lstStyle/>
        <a:p>
          <a:endParaRPr lang="en-IN"/>
        </a:p>
      </dgm:t>
    </dgm:pt>
    <dgm:pt modelId="{C82B6C64-9DDD-42B7-89D4-7D68C56CC1D0}" type="sibTrans" cxnId="{2FBB44B6-9152-45C1-BE16-88FED2166E82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FF136E3A-1FB7-4BD5-9F40-84D6E5F7B3B3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Facilities VP</a:t>
          </a:r>
        </a:p>
      </dgm:t>
    </dgm:pt>
    <dgm:pt modelId="{6E8F80BA-37BF-46D2-928D-DB61909BE8C8}" type="parTrans" cxnId="{AC28E7D3-9B4A-4331-B3D8-911197BC6525}">
      <dgm:prSet/>
      <dgm:spPr/>
      <dgm:t>
        <a:bodyPr/>
        <a:lstStyle/>
        <a:p>
          <a:endParaRPr lang="en-IN"/>
        </a:p>
      </dgm:t>
    </dgm:pt>
    <dgm:pt modelId="{7E6DE06F-F9FE-404D-874D-702AB2DBC93E}" type="sibTrans" cxnId="{AC28E7D3-9B4A-4331-B3D8-911197BC6525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2B262AD7-97F6-4389-85E9-DE26AB9E7703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Marketing VP</a:t>
          </a:r>
        </a:p>
      </dgm:t>
    </dgm:pt>
    <dgm:pt modelId="{8110E11D-96B2-4828-A2D2-541960115A4B}" type="parTrans" cxnId="{E2EF2AE6-D2B2-4D32-B68D-38BE77F701B8}">
      <dgm:prSet/>
      <dgm:spPr/>
      <dgm:t>
        <a:bodyPr/>
        <a:lstStyle/>
        <a:p>
          <a:endParaRPr lang="en-IN"/>
        </a:p>
      </dgm:t>
    </dgm:pt>
    <dgm:pt modelId="{AD676A09-EAD8-4957-AF38-DAD783A998D3}" type="sibTrans" cxnId="{E2EF2AE6-D2B2-4D32-B68D-38BE77F701B8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CE928CF2-5132-44FB-8858-4C80DF24001E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Information Technology VP</a:t>
          </a:r>
        </a:p>
      </dgm:t>
    </dgm:pt>
    <dgm:pt modelId="{136E18FE-EF57-4F7C-9736-32F5DCF8C85B}" type="parTrans" cxnId="{78FDB70A-7D66-4E36-92FA-263B4A2A1DB0}">
      <dgm:prSet/>
      <dgm:spPr/>
      <dgm:t>
        <a:bodyPr/>
        <a:lstStyle/>
        <a:p>
          <a:endParaRPr lang="en-IN"/>
        </a:p>
      </dgm:t>
    </dgm:pt>
    <dgm:pt modelId="{3493629A-5FE1-4AAF-8A0D-E5BCE62CE9B0}" type="sibTrans" cxnId="{78FDB70A-7D66-4E36-92FA-263B4A2A1DB0}">
      <dgm:prSet/>
      <dgm:spPr/>
      <dgm:t>
        <a:bodyPr/>
        <a:lstStyle/>
        <a:p>
          <a:endParaRPr lang="en-IN"/>
        </a:p>
      </dgm:t>
    </dgm:pt>
    <dgm:pt modelId="{AD48D8CA-79E6-4557-8309-363D2D59ED85}" type="pres">
      <dgm:prSet presAssocID="{CF80FAAA-99AE-43CA-9586-79CE63A95AC2}" presName="root" presStyleCnt="0">
        <dgm:presLayoutVars>
          <dgm:dir/>
          <dgm:resizeHandles val="exact"/>
        </dgm:presLayoutVars>
      </dgm:prSet>
      <dgm:spPr/>
    </dgm:pt>
    <dgm:pt modelId="{AE10E37C-7985-4BDC-9531-91E5664AECB6}" type="pres">
      <dgm:prSet presAssocID="{22F03618-9ED1-4D21-9521-6C4BA2BEBE6D}" presName="compNode" presStyleCnt="0"/>
      <dgm:spPr/>
    </dgm:pt>
    <dgm:pt modelId="{270487E1-2D8F-4F90-AC7E-5881C3D9F338}" type="pres">
      <dgm:prSet presAssocID="{22F03618-9ED1-4D21-9521-6C4BA2BEBE6D}" presName="iconBgRect" presStyleLbl="bgShp" presStyleIdx="0" presStyleCnt="7"/>
      <dgm:spPr/>
    </dgm:pt>
    <dgm:pt modelId="{4C767D6C-8598-4579-A53A-CEFBD42DFF9C}" type="pres">
      <dgm:prSet presAssocID="{22F03618-9ED1-4D21-9521-6C4BA2BEBE6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749F7C1-78E2-44EC-9964-D27E44DB7EDA}" type="pres">
      <dgm:prSet presAssocID="{22F03618-9ED1-4D21-9521-6C4BA2BEBE6D}" presName="spaceRect" presStyleCnt="0"/>
      <dgm:spPr/>
    </dgm:pt>
    <dgm:pt modelId="{75985E3E-ED26-4BF3-A67E-C061AFFB3910}" type="pres">
      <dgm:prSet presAssocID="{22F03618-9ED1-4D21-9521-6C4BA2BEBE6D}" presName="textRect" presStyleLbl="revTx" presStyleIdx="0" presStyleCnt="7">
        <dgm:presLayoutVars>
          <dgm:chMax val="1"/>
          <dgm:chPref val="1"/>
        </dgm:presLayoutVars>
      </dgm:prSet>
      <dgm:spPr/>
    </dgm:pt>
    <dgm:pt modelId="{BD019FCE-C727-4A1A-BC7A-29F47925A947}" type="pres">
      <dgm:prSet presAssocID="{C6AEB213-96E2-45B5-A1C3-9BC86C6FF2D6}" presName="sibTrans" presStyleCnt="0"/>
      <dgm:spPr/>
    </dgm:pt>
    <dgm:pt modelId="{91AED184-4FBF-4D62-920E-937B56ABCD9C}" type="pres">
      <dgm:prSet presAssocID="{46F85F2D-CEE8-4A3B-85FF-94B1612F3457}" presName="compNode" presStyleCnt="0"/>
      <dgm:spPr/>
    </dgm:pt>
    <dgm:pt modelId="{6BA89906-DE07-44D8-AC17-64372EE73895}" type="pres">
      <dgm:prSet presAssocID="{46F85F2D-CEE8-4A3B-85FF-94B1612F3457}" presName="iconBgRect" presStyleLbl="bgShp" presStyleIdx="1" presStyleCnt="7"/>
      <dgm:spPr/>
    </dgm:pt>
    <dgm:pt modelId="{BF72C74B-3E64-40F1-A6E3-76655898AF01}" type="pres">
      <dgm:prSet presAssocID="{46F85F2D-CEE8-4A3B-85FF-94B1612F345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BF172356-40F2-4FCD-9BB1-713FA8A47C7F}" type="pres">
      <dgm:prSet presAssocID="{46F85F2D-CEE8-4A3B-85FF-94B1612F3457}" presName="spaceRect" presStyleCnt="0"/>
      <dgm:spPr/>
    </dgm:pt>
    <dgm:pt modelId="{E9C07B2A-16A6-4FEB-8E22-F6474D6CEC24}" type="pres">
      <dgm:prSet presAssocID="{46F85F2D-CEE8-4A3B-85FF-94B1612F3457}" presName="textRect" presStyleLbl="revTx" presStyleIdx="1" presStyleCnt="7">
        <dgm:presLayoutVars>
          <dgm:chMax val="1"/>
          <dgm:chPref val="1"/>
        </dgm:presLayoutVars>
      </dgm:prSet>
      <dgm:spPr/>
    </dgm:pt>
    <dgm:pt modelId="{F8CD73CE-BA71-44B0-BF3F-B9829243C7AE}" type="pres">
      <dgm:prSet presAssocID="{EB650D75-DC88-400E-B6EA-9D4AEDD00F8E}" presName="sibTrans" presStyleCnt="0"/>
      <dgm:spPr/>
    </dgm:pt>
    <dgm:pt modelId="{63D82BBC-B448-4188-A3ED-1EBA8FFD628E}" type="pres">
      <dgm:prSet presAssocID="{CB76933D-18C7-41BD-A4E1-4000265B078F}" presName="compNode" presStyleCnt="0"/>
      <dgm:spPr/>
    </dgm:pt>
    <dgm:pt modelId="{23F1EF3D-3D1F-4D66-B07E-6F91ACB6686C}" type="pres">
      <dgm:prSet presAssocID="{CB76933D-18C7-41BD-A4E1-4000265B078F}" presName="iconBgRect" presStyleLbl="bgShp" presStyleIdx="2" presStyleCnt="7"/>
      <dgm:spPr/>
    </dgm:pt>
    <dgm:pt modelId="{F1BBF9F9-CCBC-4100-A5E8-06031CB4C615}" type="pres">
      <dgm:prSet presAssocID="{CB76933D-18C7-41BD-A4E1-4000265B078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3A9F25C-EA83-4F69-BE15-A16986C448EA}" type="pres">
      <dgm:prSet presAssocID="{CB76933D-18C7-41BD-A4E1-4000265B078F}" presName="spaceRect" presStyleCnt="0"/>
      <dgm:spPr/>
    </dgm:pt>
    <dgm:pt modelId="{A6A12E00-777E-4340-9F65-AA25D9216CBB}" type="pres">
      <dgm:prSet presAssocID="{CB76933D-18C7-41BD-A4E1-4000265B078F}" presName="textRect" presStyleLbl="revTx" presStyleIdx="2" presStyleCnt="7">
        <dgm:presLayoutVars>
          <dgm:chMax val="1"/>
          <dgm:chPref val="1"/>
        </dgm:presLayoutVars>
      </dgm:prSet>
      <dgm:spPr/>
    </dgm:pt>
    <dgm:pt modelId="{AA287EE6-7F42-4C1D-81DC-1CF1A1F7FB8F}" type="pres">
      <dgm:prSet presAssocID="{21CA77E7-00F0-48FF-87E0-2EFF05693DCD}" presName="sibTrans" presStyleCnt="0"/>
      <dgm:spPr/>
    </dgm:pt>
    <dgm:pt modelId="{DC379B5D-614F-40E6-BD08-EADEADCC1855}" type="pres">
      <dgm:prSet presAssocID="{8D4395BF-5566-49F6-9072-B26E30731859}" presName="compNode" presStyleCnt="0"/>
      <dgm:spPr/>
    </dgm:pt>
    <dgm:pt modelId="{C0AA858E-90A9-4CC3-8913-D919AD3A0641}" type="pres">
      <dgm:prSet presAssocID="{8D4395BF-5566-49F6-9072-B26E30731859}" presName="iconBgRect" presStyleLbl="bgShp" presStyleIdx="3" presStyleCnt="7"/>
      <dgm:spPr/>
    </dgm:pt>
    <dgm:pt modelId="{C6B22FB6-79EF-4971-85FB-1A3072513416}" type="pres">
      <dgm:prSet presAssocID="{8D4395BF-5566-49F6-9072-B26E3073185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7099124C-8561-4BD4-A284-809D52FC3DEF}" type="pres">
      <dgm:prSet presAssocID="{8D4395BF-5566-49F6-9072-B26E30731859}" presName="spaceRect" presStyleCnt="0"/>
      <dgm:spPr/>
    </dgm:pt>
    <dgm:pt modelId="{B102C17D-5FE6-4EF4-B138-2C920E5BB5CB}" type="pres">
      <dgm:prSet presAssocID="{8D4395BF-5566-49F6-9072-B26E30731859}" presName="textRect" presStyleLbl="revTx" presStyleIdx="3" presStyleCnt="7">
        <dgm:presLayoutVars>
          <dgm:chMax val="1"/>
          <dgm:chPref val="1"/>
        </dgm:presLayoutVars>
      </dgm:prSet>
      <dgm:spPr/>
    </dgm:pt>
    <dgm:pt modelId="{0C9A75B0-DB60-4791-9053-28E8D8347C43}" type="pres">
      <dgm:prSet presAssocID="{C82B6C64-9DDD-42B7-89D4-7D68C56CC1D0}" presName="sibTrans" presStyleCnt="0"/>
      <dgm:spPr/>
    </dgm:pt>
    <dgm:pt modelId="{80BF3366-396B-46BF-AB4E-A7B5EF9AB303}" type="pres">
      <dgm:prSet presAssocID="{FF136E3A-1FB7-4BD5-9F40-84D6E5F7B3B3}" presName="compNode" presStyleCnt="0"/>
      <dgm:spPr/>
    </dgm:pt>
    <dgm:pt modelId="{BF4B2F19-7BDC-47AC-AE36-E48EC28B489B}" type="pres">
      <dgm:prSet presAssocID="{FF136E3A-1FB7-4BD5-9F40-84D6E5F7B3B3}" presName="iconBgRect" presStyleLbl="bgShp" presStyleIdx="4" presStyleCnt="7"/>
      <dgm:spPr/>
    </dgm:pt>
    <dgm:pt modelId="{61D63556-1D76-4F0A-9614-DD0DD019537E}" type="pres">
      <dgm:prSet presAssocID="{FF136E3A-1FB7-4BD5-9F40-84D6E5F7B3B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C00360F-C8F0-44D8-B4E7-86FCA8BC1EB1}" type="pres">
      <dgm:prSet presAssocID="{FF136E3A-1FB7-4BD5-9F40-84D6E5F7B3B3}" presName="spaceRect" presStyleCnt="0"/>
      <dgm:spPr/>
    </dgm:pt>
    <dgm:pt modelId="{C6054011-D01B-47DB-BCDE-0D7925FAE725}" type="pres">
      <dgm:prSet presAssocID="{FF136E3A-1FB7-4BD5-9F40-84D6E5F7B3B3}" presName="textRect" presStyleLbl="revTx" presStyleIdx="4" presStyleCnt="7">
        <dgm:presLayoutVars>
          <dgm:chMax val="1"/>
          <dgm:chPref val="1"/>
        </dgm:presLayoutVars>
      </dgm:prSet>
      <dgm:spPr/>
    </dgm:pt>
    <dgm:pt modelId="{E97ADF2F-4566-4B32-9A7E-647414B249D5}" type="pres">
      <dgm:prSet presAssocID="{7E6DE06F-F9FE-404D-874D-702AB2DBC93E}" presName="sibTrans" presStyleCnt="0"/>
      <dgm:spPr/>
    </dgm:pt>
    <dgm:pt modelId="{D360D9DD-0BE0-440E-8E74-7B71EE1D13D1}" type="pres">
      <dgm:prSet presAssocID="{2B262AD7-97F6-4389-85E9-DE26AB9E7703}" presName="compNode" presStyleCnt="0"/>
      <dgm:spPr/>
    </dgm:pt>
    <dgm:pt modelId="{8F580EEE-4C9A-488D-9667-13E5247C8E93}" type="pres">
      <dgm:prSet presAssocID="{2B262AD7-97F6-4389-85E9-DE26AB9E7703}" presName="iconBgRect" presStyleLbl="bgShp" presStyleIdx="5" presStyleCnt="7"/>
      <dgm:spPr/>
    </dgm:pt>
    <dgm:pt modelId="{CF997103-49DA-46B6-9937-45121EC8FD89}" type="pres">
      <dgm:prSet presAssocID="{2B262AD7-97F6-4389-85E9-DE26AB9E770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387EA5B-711F-47CC-8926-8FECF3E43CFC}" type="pres">
      <dgm:prSet presAssocID="{2B262AD7-97F6-4389-85E9-DE26AB9E7703}" presName="spaceRect" presStyleCnt="0"/>
      <dgm:spPr/>
    </dgm:pt>
    <dgm:pt modelId="{EED6327E-BCB3-4DF1-BD1F-F69F01F7A93C}" type="pres">
      <dgm:prSet presAssocID="{2B262AD7-97F6-4389-85E9-DE26AB9E7703}" presName="textRect" presStyleLbl="revTx" presStyleIdx="5" presStyleCnt="7">
        <dgm:presLayoutVars>
          <dgm:chMax val="1"/>
          <dgm:chPref val="1"/>
        </dgm:presLayoutVars>
      </dgm:prSet>
      <dgm:spPr/>
    </dgm:pt>
    <dgm:pt modelId="{E2F02C7E-7540-4A7B-98EE-7D94BE13E125}" type="pres">
      <dgm:prSet presAssocID="{AD676A09-EAD8-4957-AF38-DAD783A998D3}" presName="sibTrans" presStyleCnt="0"/>
      <dgm:spPr/>
    </dgm:pt>
    <dgm:pt modelId="{8336116E-4C10-4897-9524-3C685A644EEF}" type="pres">
      <dgm:prSet presAssocID="{CE928CF2-5132-44FB-8858-4C80DF24001E}" presName="compNode" presStyleCnt="0"/>
      <dgm:spPr/>
    </dgm:pt>
    <dgm:pt modelId="{8B61C6AC-DB5C-449C-B449-7695A033539D}" type="pres">
      <dgm:prSet presAssocID="{CE928CF2-5132-44FB-8858-4C80DF24001E}" presName="iconBgRect" presStyleLbl="bgShp" presStyleIdx="6" presStyleCnt="7"/>
      <dgm:spPr/>
    </dgm:pt>
    <dgm:pt modelId="{2F73E792-105C-458D-BD10-BF23069FA332}" type="pres">
      <dgm:prSet presAssocID="{CE928CF2-5132-44FB-8858-4C80DF24001E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174E4C5-2230-4328-99A4-17B321C28381}" type="pres">
      <dgm:prSet presAssocID="{CE928CF2-5132-44FB-8858-4C80DF24001E}" presName="spaceRect" presStyleCnt="0"/>
      <dgm:spPr/>
    </dgm:pt>
    <dgm:pt modelId="{36A958C0-61A6-479C-9051-56EFD0B79EDF}" type="pres">
      <dgm:prSet presAssocID="{CE928CF2-5132-44FB-8858-4C80DF24001E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8FDB70A-7D66-4E36-92FA-263B4A2A1DB0}" srcId="{CF80FAAA-99AE-43CA-9586-79CE63A95AC2}" destId="{CE928CF2-5132-44FB-8858-4C80DF24001E}" srcOrd="6" destOrd="0" parTransId="{136E18FE-EF57-4F7C-9736-32F5DCF8C85B}" sibTransId="{3493629A-5FE1-4AAF-8A0D-E5BCE62CE9B0}"/>
    <dgm:cxn modelId="{A621C464-EA67-4A70-9BE0-480579C1D2A0}" type="presOf" srcId="{CE928CF2-5132-44FB-8858-4C80DF24001E}" destId="{36A958C0-61A6-479C-9051-56EFD0B79EDF}" srcOrd="0" destOrd="0" presId="urn:microsoft.com/office/officeart/2018/5/layout/IconCircleLabelList"/>
    <dgm:cxn modelId="{694BAD69-C7E3-4BB9-ADAE-58C0E2FFD92E}" srcId="{CF80FAAA-99AE-43CA-9586-79CE63A95AC2}" destId="{22F03618-9ED1-4D21-9521-6C4BA2BEBE6D}" srcOrd="0" destOrd="0" parTransId="{D8178506-572A-47B8-B263-531B5B19A6C5}" sibTransId="{C6AEB213-96E2-45B5-A1C3-9BC86C6FF2D6}"/>
    <dgm:cxn modelId="{DC59B052-AB25-4CE9-8986-A87BB35748CB}" type="presOf" srcId="{CF80FAAA-99AE-43CA-9586-79CE63A95AC2}" destId="{AD48D8CA-79E6-4557-8309-363D2D59ED85}" srcOrd="0" destOrd="0" presId="urn:microsoft.com/office/officeart/2018/5/layout/IconCircleLabelList"/>
    <dgm:cxn modelId="{C39FB179-A88F-42E4-A977-686075416716}" type="presOf" srcId="{CB76933D-18C7-41BD-A4E1-4000265B078F}" destId="{A6A12E00-777E-4340-9F65-AA25D9216CBB}" srcOrd="0" destOrd="0" presId="urn:microsoft.com/office/officeart/2018/5/layout/IconCircleLabelList"/>
    <dgm:cxn modelId="{612ABE8D-AEF7-40DC-8A92-5E56FA1906B9}" type="presOf" srcId="{8D4395BF-5566-49F6-9072-B26E30731859}" destId="{B102C17D-5FE6-4EF4-B138-2C920E5BB5CB}" srcOrd="0" destOrd="0" presId="urn:microsoft.com/office/officeart/2018/5/layout/IconCircleLabelList"/>
    <dgm:cxn modelId="{40ADE393-B739-45EC-BAD4-2C543D4F8F4B}" srcId="{CF80FAAA-99AE-43CA-9586-79CE63A95AC2}" destId="{CB76933D-18C7-41BD-A4E1-4000265B078F}" srcOrd="2" destOrd="0" parTransId="{BA907DD3-5588-4C0D-987F-74A04C0687E7}" sibTransId="{21CA77E7-00F0-48FF-87E0-2EFF05693DCD}"/>
    <dgm:cxn modelId="{2FBB44B6-9152-45C1-BE16-88FED2166E82}" srcId="{CF80FAAA-99AE-43CA-9586-79CE63A95AC2}" destId="{8D4395BF-5566-49F6-9072-B26E30731859}" srcOrd="3" destOrd="0" parTransId="{A574AD11-C135-4525-AA95-D4F7BA89F3B8}" sibTransId="{C82B6C64-9DDD-42B7-89D4-7D68C56CC1D0}"/>
    <dgm:cxn modelId="{FB052CCD-153B-4AC6-9275-8A40D17E20F1}" type="presOf" srcId="{2B262AD7-97F6-4389-85E9-DE26AB9E7703}" destId="{EED6327E-BCB3-4DF1-BD1F-F69F01F7A93C}" srcOrd="0" destOrd="0" presId="urn:microsoft.com/office/officeart/2018/5/layout/IconCircleLabelList"/>
    <dgm:cxn modelId="{AC28E7D3-9B4A-4331-B3D8-911197BC6525}" srcId="{CF80FAAA-99AE-43CA-9586-79CE63A95AC2}" destId="{FF136E3A-1FB7-4BD5-9F40-84D6E5F7B3B3}" srcOrd="4" destOrd="0" parTransId="{6E8F80BA-37BF-46D2-928D-DB61909BE8C8}" sibTransId="{7E6DE06F-F9FE-404D-874D-702AB2DBC93E}"/>
    <dgm:cxn modelId="{156BE4D9-1A0F-49B5-AA4B-F8317F1772DA}" type="presOf" srcId="{46F85F2D-CEE8-4A3B-85FF-94B1612F3457}" destId="{E9C07B2A-16A6-4FEB-8E22-F6474D6CEC24}" srcOrd="0" destOrd="0" presId="urn:microsoft.com/office/officeart/2018/5/layout/IconCircleLabelList"/>
    <dgm:cxn modelId="{F6EAA1DC-004F-4139-8A52-E63BCD8FACB2}" type="presOf" srcId="{FF136E3A-1FB7-4BD5-9F40-84D6E5F7B3B3}" destId="{C6054011-D01B-47DB-BCDE-0D7925FAE725}" srcOrd="0" destOrd="0" presId="urn:microsoft.com/office/officeart/2018/5/layout/IconCircleLabelList"/>
    <dgm:cxn modelId="{D36D87E4-F70A-413F-AE46-EFA460EA4C56}" type="presOf" srcId="{22F03618-9ED1-4D21-9521-6C4BA2BEBE6D}" destId="{75985E3E-ED26-4BF3-A67E-C061AFFB3910}" srcOrd="0" destOrd="0" presId="urn:microsoft.com/office/officeart/2018/5/layout/IconCircleLabelList"/>
    <dgm:cxn modelId="{E2EF2AE6-D2B2-4D32-B68D-38BE77F701B8}" srcId="{CF80FAAA-99AE-43CA-9586-79CE63A95AC2}" destId="{2B262AD7-97F6-4389-85E9-DE26AB9E7703}" srcOrd="5" destOrd="0" parTransId="{8110E11D-96B2-4828-A2D2-541960115A4B}" sibTransId="{AD676A09-EAD8-4957-AF38-DAD783A998D3}"/>
    <dgm:cxn modelId="{545189FA-260C-4A09-90B8-9B21D2C5ABF6}" srcId="{CF80FAAA-99AE-43CA-9586-79CE63A95AC2}" destId="{46F85F2D-CEE8-4A3B-85FF-94B1612F3457}" srcOrd="1" destOrd="0" parTransId="{9218317A-1A74-48B3-9FCD-532A458E6D8E}" sibTransId="{EB650D75-DC88-400E-B6EA-9D4AEDD00F8E}"/>
    <dgm:cxn modelId="{9FBC0422-29F9-43C3-A2A5-EC4FC68E84CA}" type="presParOf" srcId="{AD48D8CA-79E6-4557-8309-363D2D59ED85}" destId="{AE10E37C-7985-4BDC-9531-91E5664AECB6}" srcOrd="0" destOrd="0" presId="urn:microsoft.com/office/officeart/2018/5/layout/IconCircleLabelList"/>
    <dgm:cxn modelId="{C79B6F82-C506-46A6-A6A8-40900728D21B}" type="presParOf" srcId="{AE10E37C-7985-4BDC-9531-91E5664AECB6}" destId="{270487E1-2D8F-4F90-AC7E-5881C3D9F338}" srcOrd="0" destOrd="0" presId="urn:microsoft.com/office/officeart/2018/5/layout/IconCircleLabelList"/>
    <dgm:cxn modelId="{3F206CDF-A677-47CD-BD98-ACEFB270F9C4}" type="presParOf" srcId="{AE10E37C-7985-4BDC-9531-91E5664AECB6}" destId="{4C767D6C-8598-4579-A53A-CEFBD42DFF9C}" srcOrd="1" destOrd="0" presId="urn:microsoft.com/office/officeart/2018/5/layout/IconCircleLabelList"/>
    <dgm:cxn modelId="{1FA0D414-EC76-4219-ACEC-A88752771AF0}" type="presParOf" srcId="{AE10E37C-7985-4BDC-9531-91E5664AECB6}" destId="{1749F7C1-78E2-44EC-9964-D27E44DB7EDA}" srcOrd="2" destOrd="0" presId="urn:microsoft.com/office/officeart/2018/5/layout/IconCircleLabelList"/>
    <dgm:cxn modelId="{44EE76AC-7085-4765-83D6-0284BE17287B}" type="presParOf" srcId="{AE10E37C-7985-4BDC-9531-91E5664AECB6}" destId="{75985E3E-ED26-4BF3-A67E-C061AFFB3910}" srcOrd="3" destOrd="0" presId="urn:microsoft.com/office/officeart/2018/5/layout/IconCircleLabelList"/>
    <dgm:cxn modelId="{9085F1DA-19D3-4C37-BF96-3FC221C66FFD}" type="presParOf" srcId="{AD48D8CA-79E6-4557-8309-363D2D59ED85}" destId="{BD019FCE-C727-4A1A-BC7A-29F47925A947}" srcOrd="1" destOrd="0" presId="urn:microsoft.com/office/officeart/2018/5/layout/IconCircleLabelList"/>
    <dgm:cxn modelId="{6AA2C279-7671-4606-91F7-779878587668}" type="presParOf" srcId="{AD48D8CA-79E6-4557-8309-363D2D59ED85}" destId="{91AED184-4FBF-4D62-920E-937B56ABCD9C}" srcOrd="2" destOrd="0" presId="urn:microsoft.com/office/officeart/2018/5/layout/IconCircleLabelList"/>
    <dgm:cxn modelId="{75FE221D-E973-457F-B6F3-4079C60F9CE4}" type="presParOf" srcId="{91AED184-4FBF-4D62-920E-937B56ABCD9C}" destId="{6BA89906-DE07-44D8-AC17-64372EE73895}" srcOrd="0" destOrd="0" presId="urn:microsoft.com/office/officeart/2018/5/layout/IconCircleLabelList"/>
    <dgm:cxn modelId="{D7B6EA6D-847B-4F96-81BB-EED49BCA4773}" type="presParOf" srcId="{91AED184-4FBF-4D62-920E-937B56ABCD9C}" destId="{BF72C74B-3E64-40F1-A6E3-76655898AF01}" srcOrd="1" destOrd="0" presId="urn:microsoft.com/office/officeart/2018/5/layout/IconCircleLabelList"/>
    <dgm:cxn modelId="{AE54FB47-660F-44B0-BB89-61D13DD2FE09}" type="presParOf" srcId="{91AED184-4FBF-4D62-920E-937B56ABCD9C}" destId="{BF172356-40F2-4FCD-9BB1-713FA8A47C7F}" srcOrd="2" destOrd="0" presId="urn:microsoft.com/office/officeart/2018/5/layout/IconCircleLabelList"/>
    <dgm:cxn modelId="{4B295A47-2907-47A4-87FC-9E8BE8909F3B}" type="presParOf" srcId="{91AED184-4FBF-4D62-920E-937B56ABCD9C}" destId="{E9C07B2A-16A6-4FEB-8E22-F6474D6CEC24}" srcOrd="3" destOrd="0" presId="urn:microsoft.com/office/officeart/2018/5/layout/IconCircleLabelList"/>
    <dgm:cxn modelId="{C9759553-5364-47E8-96B6-AE7128E073DE}" type="presParOf" srcId="{AD48D8CA-79E6-4557-8309-363D2D59ED85}" destId="{F8CD73CE-BA71-44B0-BF3F-B9829243C7AE}" srcOrd="3" destOrd="0" presId="urn:microsoft.com/office/officeart/2018/5/layout/IconCircleLabelList"/>
    <dgm:cxn modelId="{9C8E3DB3-83B6-4BC0-9EB4-91092863BB70}" type="presParOf" srcId="{AD48D8CA-79E6-4557-8309-363D2D59ED85}" destId="{63D82BBC-B448-4188-A3ED-1EBA8FFD628E}" srcOrd="4" destOrd="0" presId="urn:microsoft.com/office/officeart/2018/5/layout/IconCircleLabelList"/>
    <dgm:cxn modelId="{ED952994-E38E-43E3-8744-6B144114E51D}" type="presParOf" srcId="{63D82BBC-B448-4188-A3ED-1EBA8FFD628E}" destId="{23F1EF3D-3D1F-4D66-B07E-6F91ACB6686C}" srcOrd="0" destOrd="0" presId="urn:microsoft.com/office/officeart/2018/5/layout/IconCircleLabelList"/>
    <dgm:cxn modelId="{0B8234C7-A420-4C6F-BE05-102AC127DA0B}" type="presParOf" srcId="{63D82BBC-B448-4188-A3ED-1EBA8FFD628E}" destId="{F1BBF9F9-CCBC-4100-A5E8-06031CB4C615}" srcOrd="1" destOrd="0" presId="urn:microsoft.com/office/officeart/2018/5/layout/IconCircleLabelList"/>
    <dgm:cxn modelId="{74F24BFF-3A28-41DB-9FCF-A67940A18D74}" type="presParOf" srcId="{63D82BBC-B448-4188-A3ED-1EBA8FFD628E}" destId="{E3A9F25C-EA83-4F69-BE15-A16986C448EA}" srcOrd="2" destOrd="0" presId="urn:microsoft.com/office/officeart/2018/5/layout/IconCircleLabelList"/>
    <dgm:cxn modelId="{BB68F3E3-8108-4322-BA8D-2C73124AF4E5}" type="presParOf" srcId="{63D82BBC-B448-4188-A3ED-1EBA8FFD628E}" destId="{A6A12E00-777E-4340-9F65-AA25D9216CBB}" srcOrd="3" destOrd="0" presId="urn:microsoft.com/office/officeart/2018/5/layout/IconCircleLabelList"/>
    <dgm:cxn modelId="{E23DC7A8-5DCE-4D2F-B2C4-8E4401102645}" type="presParOf" srcId="{AD48D8CA-79E6-4557-8309-363D2D59ED85}" destId="{AA287EE6-7F42-4C1D-81DC-1CF1A1F7FB8F}" srcOrd="5" destOrd="0" presId="urn:microsoft.com/office/officeart/2018/5/layout/IconCircleLabelList"/>
    <dgm:cxn modelId="{06C835CD-3BAB-4BCB-B42E-63293ABFBAD8}" type="presParOf" srcId="{AD48D8CA-79E6-4557-8309-363D2D59ED85}" destId="{DC379B5D-614F-40E6-BD08-EADEADCC1855}" srcOrd="6" destOrd="0" presId="urn:microsoft.com/office/officeart/2018/5/layout/IconCircleLabelList"/>
    <dgm:cxn modelId="{2FF78041-5759-4B6C-9A19-4EDE051344D4}" type="presParOf" srcId="{DC379B5D-614F-40E6-BD08-EADEADCC1855}" destId="{C0AA858E-90A9-4CC3-8913-D919AD3A0641}" srcOrd="0" destOrd="0" presId="urn:microsoft.com/office/officeart/2018/5/layout/IconCircleLabelList"/>
    <dgm:cxn modelId="{AEB2BDAB-CA18-481F-9506-BA172A72AD35}" type="presParOf" srcId="{DC379B5D-614F-40E6-BD08-EADEADCC1855}" destId="{C6B22FB6-79EF-4971-85FB-1A3072513416}" srcOrd="1" destOrd="0" presId="urn:microsoft.com/office/officeart/2018/5/layout/IconCircleLabelList"/>
    <dgm:cxn modelId="{B06F6B64-8BB0-4F9B-AE7D-42745DA66E85}" type="presParOf" srcId="{DC379B5D-614F-40E6-BD08-EADEADCC1855}" destId="{7099124C-8561-4BD4-A284-809D52FC3DEF}" srcOrd="2" destOrd="0" presId="urn:microsoft.com/office/officeart/2018/5/layout/IconCircleLabelList"/>
    <dgm:cxn modelId="{E9F251FE-2B8A-40AC-BFCF-E088457CE6DF}" type="presParOf" srcId="{DC379B5D-614F-40E6-BD08-EADEADCC1855}" destId="{B102C17D-5FE6-4EF4-B138-2C920E5BB5CB}" srcOrd="3" destOrd="0" presId="urn:microsoft.com/office/officeart/2018/5/layout/IconCircleLabelList"/>
    <dgm:cxn modelId="{72D4F8FC-8743-4EDB-BA85-7440785E5EFE}" type="presParOf" srcId="{AD48D8CA-79E6-4557-8309-363D2D59ED85}" destId="{0C9A75B0-DB60-4791-9053-28E8D8347C43}" srcOrd="7" destOrd="0" presId="urn:microsoft.com/office/officeart/2018/5/layout/IconCircleLabelList"/>
    <dgm:cxn modelId="{D88871A5-5AC6-4D28-8E89-8C65ED28A247}" type="presParOf" srcId="{AD48D8CA-79E6-4557-8309-363D2D59ED85}" destId="{80BF3366-396B-46BF-AB4E-A7B5EF9AB303}" srcOrd="8" destOrd="0" presId="urn:microsoft.com/office/officeart/2018/5/layout/IconCircleLabelList"/>
    <dgm:cxn modelId="{14DA45C6-DC8F-46BA-8DE8-76BA177F2BC0}" type="presParOf" srcId="{80BF3366-396B-46BF-AB4E-A7B5EF9AB303}" destId="{BF4B2F19-7BDC-47AC-AE36-E48EC28B489B}" srcOrd="0" destOrd="0" presId="urn:microsoft.com/office/officeart/2018/5/layout/IconCircleLabelList"/>
    <dgm:cxn modelId="{3F19C90E-62CE-419E-B19F-0F663E3A07D0}" type="presParOf" srcId="{80BF3366-396B-46BF-AB4E-A7B5EF9AB303}" destId="{61D63556-1D76-4F0A-9614-DD0DD019537E}" srcOrd="1" destOrd="0" presId="urn:microsoft.com/office/officeart/2018/5/layout/IconCircleLabelList"/>
    <dgm:cxn modelId="{96B020AA-8AA7-4BE7-B2FE-D399F63B0662}" type="presParOf" srcId="{80BF3366-396B-46BF-AB4E-A7B5EF9AB303}" destId="{CC00360F-C8F0-44D8-B4E7-86FCA8BC1EB1}" srcOrd="2" destOrd="0" presId="urn:microsoft.com/office/officeart/2018/5/layout/IconCircleLabelList"/>
    <dgm:cxn modelId="{BF416DAD-02FC-445B-AD9C-1C8292DCC5C6}" type="presParOf" srcId="{80BF3366-396B-46BF-AB4E-A7B5EF9AB303}" destId="{C6054011-D01B-47DB-BCDE-0D7925FAE725}" srcOrd="3" destOrd="0" presId="urn:microsoft.com/office/officeart/2018/5/layout/IconCircleLabelList"/>
    <dgm:cxn modelId="{1EAE0119-A0B6-4745-A8E7-E410765E8233}" type="presParOf" srcId="{AD48D8CA-79E6-4557-8309-363D2D59ED85}" destId="{E97ADF2F-4566-4B32-9A7E-647414B249D5}" srcOrd="9" destOrd="0" presId="urn:microsoft.com/office/officeart/2018/5/layout/IconCircleLabelList"/>
    <dgm:cxn modelId="{B524892F-C46B-4DED-85AB-0CF63262B256}" type="presParOf" srcId="{AD48D8CA-79E6-4557-8309-363D2D59ED85}" destId="{D360D9DD-0BE0-440E-8E74-7B71EE1D13D1}" srcOrd="10" destOrd="0" presId="urn:microsoft.com/office/officeart/2018/5/layout/IconCircleLabelList"/>
    <dgm:cxn modelId="{96E32215-F719-4521-B73A-259CFF6729C4}" type="presParOf" srcId="{D360D9DD-0BE0-440E-8E74-7B71EE1D13D1}" destId="{8F580EEE-4C9A-488D-9667-13E5247C8E93}" srcOrd="0" destOrd="0" presId="urn:microsoft.com/office/officeart/2018/5/layout/IconCircleLabelList"/>
    <dgm:cxn modelId="{06A2C434-DCEB-498C-9B48-A3BE4723C7A7}" type="presParOf" srcId="{D360D9DD-0BE0-440E-8E74-7B71EE1D13D1}" destId="{CF997103-49DA-46B6-9937-45121EC8FD89}" srcOrd="1" destOrd="0" presId="urn:microsoft.com/office/officeart/2018/5/layout/IconCircleLabelList"/>
    <dgm:cxn modelId="{535B0971-7983-4DE9-9D31-BB71D1206D51}" type="presParOf" srcId="{D360D9DD-0BE0-440E-8E74-7B71EE1D13D1}" destId="{7387EA5B-711F-47CC-8926-8FECF3E43CFC}" srcOrd="2" destOrd="0" presId="urn:microsoft.com/office/officeart/2018/5/layout/IconCircleLabelList"/>
    <dgm:cxn modelId="{E43ED910-80BF-44A3-86A7-8A8CA4E7F22E}" type="presParOf" srcId="{D360D9DD-0BE0-440E-8E74-7B71EE1D13D1}" destId="{EED6327E-BCB3-4DF1-BD1F-F69F01F7A93C}" srcOrd="3" destOrd="0" presId="urn:microsoft.com/office/officeart/2018/5/layout/IconCircleLabelList"/>
    <dgm:cxn modelId="{A48E4EA4-154F-4A4A-A971-40C6319D97A9}" type="presParOf" srcId="{AD48D8CA-79E6-4557-8309-363D2D59ED85}" destId="{E2F02C7E-7540-4A7B-98EE-7D94BE13E125}" srcOrd="11" destOrd="0" presId="urn:microsoft.com/office/officeart/2018/5/layout/IconCircleLabelList"/>
    <dgm:cxn modelId="{0AF3D45E-320D-47F7-B2BF-A7D055C56275}" type="presParOf" srcId="{AD48D8CA-79E6-4557-8309-363D2D59ED85}" destId="{8336116E-4C10-4897-9524-3C685A644EEF}" srcOrd="12" destOrd="0" presId="urn:microsoft.com/office/officeart/2018/5/layout/IconCircleLabelList"/>
    <dgm:cxn modelId="{52CBACB5-5C0D-4C6E-8DB2-0D752662A294}" type="presParOf" srcId="{8336116E-4C10-4897-9524-3C685A644EEF}" destId="{8B61C6AC-DB5C-449C-B449-7695A033539D}" srcOrd="0" destOrd="0" presId="urn:microsoft.com/office/officeart/2018/5/layout/IconCircleLabelList"/>
    <dgm:cxn modelId="{B0255669-214D-482E-8BA6-D9B65E629028}" type="presParOf" srcId="{8336116E-4C10-4897-9524-3C685A644EEF}" destId="{2F73E792-105C-458D-BD10-BF23069FA332}" srcOrd="1" destOrd="0" presId="urn:microsoft.com/office/officeart/2018/5/layout/IconCircleLabelList"/>
    <dgm:cxn modelId="{FD9E1C20-9A64-4573-B53E-7AFACC24A984}" type="presParOf" srcId="{8336116E-4C10-4897-9524-3C685A644EEF}" destId="{8174E4C5-2230-4328-99A4-17B321C28381}" srcOrd="2" destOrd="0" presId="urn:microsoft.com/office/officeart/2018/5/layout/IconCircleLabelList"/>
    <dgm:cxn modelId="{E6795C2F-FA48-4E8B-9C5E-E8B72921C215}" type="presParOf" srcId="{8336116E-4C10-4897-9524-3C685A644EEF}" destId="{36A958C0-61A6-479C-9051-56EFD0B79ED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073966-ED0A-4539-9781-D35C5A910B8C}" type="doc">
      <dgm:prSet loTypeId="urn:microsoft.com/office/officeart/2005/8/layout/cycle3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C32CCE9-9E52-40D4-964D-FB8A67A98860}">
      <dgm:prSet phldrT="[Text]"/>
      <dgm:spPr/>
      <dgm:t>
        <a:bodyPr/>
        <a:lstStyle/>
        <a:p>
          <a:r>
            <a:rPr lang="en-US" dirty="0"/>
            <a:t>Change in warehouse floorplan.</a:t>
          </a:r>
          <a:endParaRPr lang="en-IN" dirty="0"/>
        </a:p>
      </dgm:t>
    </dgm:pt>
    <dgm:pt modelId="{FD2E931D-6F10-4D6E-B18A-FF63D3E001C1}" type="parTrans" cxnId="{DC60A20D-FEE3-497E-B95C-8DC6AD675418}">
      <dgm:prSet/>
      <dgm:spPr/>
      <dgm:t>
        <a:bodyPr/>
        <a:lstStyle/>
        <a:p>
          <a:endParaRPr lang="en-IN"/>
        </a:p>
      </dgm:t>
    </dgm:pt>
    <dgm:pt modelId="{85178EEC-C104-46B1-BA0A-DE3E87F38632}" type="sibTrans" cxnId="{DC60A20D-FEE3-497E-B95C-8DC6AD675418}">
      <dgm:prSet/>
      <dgm:spPr/>
      <dgm:t>
        <a:bodyPr/>
        <a:lstStyle/>
        <a:p>
          <a:endParaRPr lang="en-IN"/>
        </a:p>
      </dgm:t>
    </dgm:pt>
    <dgm:pt modelId="{23092D4E-6A28-4EFD-BBBC-404BACE44369}">
      <dgm:prSet phldrT="[Text]"/>
      <dgm:spPr/>
      <dgm:t>
        <a:bodyPr/>
        <a:lstStyle/>
        <a:p>
          <a:r>
            <a:rPr lang="en-US" dirty="0"/>
            <a:t>Change in picking and assembly process.</a:t>
          </a:r>
          <a:endParaRPr lang="en-IN" dirty="0"/>
        </a:p>
      </dgm:t>
    </dgm:pt>
    <dgm:pt modelId="{624EDAFA-448D-4A85-A959-CFC7F71EB0B4}" type="parTrans" cxnId="{A4382B65-6498-4AD9-A1A1-68E1FCFCFF62}">
      <dgm:prSet/>
      <dgm:spPr/>
      <dgm:t>
        <a:bodyPr/>
        <a:lstStyle/>
        <a:p>
          <a:endParaRPr lang="en-IN"/>
        </a:p>
      </dgm:t>
    </dgm:pt>
    <dgm:pt modelId="{A18C9D6D-B2E7-4122-8188-63E38B5AD927}" type="sibTrans" cxnId="{A4382B65-6498-4AD9-A1A1-68E1FCFCFF62}">
      <dgm:prSet/>
      <dgm:spPr/>
      <dgm:t>
        <a:bodyPr/>
        <a:lstStyle/>
        <a:p>
          <a:endParaRPr lang="en-IN"/>
        </a:p>
      </dgm:t>
    </dgm:pt>
    <dgm:pt modelId="{A73D315A-E3BB-4162-A2BC-6D968F4C5F5A}">
      <dgm:prSet phldrT="[Text]"/>
      <dgm:spPr/>
      <dgm:t>
        <a:bodyPr/>
        <a:lstStyle/>
        <a:p>
          <a:r>
            <a:rPr lang="en-US" dirty="0"/>
            <a:t>Automation in place.</a:t>
          </a:r>
          <a:endParaRPr lang="en-IN" dirty="0"/>
        </a:p>
      </dgm:t>
    </dgm:pt>
    <dgm:pt modelId="{E70547BD-3550-45A2-A4CE-2C9495D99A24}" type="parTrans" cxnId="{F8C2E824-6344-486E-83B0-166899E529CC}">
      <dgm:prSet/>
      <dgm:spPr/>
      <dgm:t>
        <a:bodyPr/>
        <a:lstStyle/>
        <a:p>
          <a:endParaRPr lang="en-IN"/>
        </a:p>
      </dgm:t>
    </dgm:pt>
    <dgm:pt modelId="{6B55B4BC-AB7E-40AA-B1DF-DBED714DD9A4}" type="sibTrans" cxnId="{F8C2E824-6344-486E-83B0-166899E529CC}">
      <dgm:prSet/>
      <dgm:spPr/>
      <dgm:t>
        <a:bodyPr/>
        <a:lstStyle/>
        <a:p>
          <a:endParaRPr lang="en-IN"/>
        </a:p>
      </dgm:t>
    </dgm:pt>
    <dgm:pt modelId="{A87F2274-D9A0-441E-9C08-2D1A603AC9A7}">
      <dgm:prSet phldrT="[Text]"/>
      <dgm:spPr/>
      <dgm:t>
        <a:bodyPr/>
        <a:lstStyle/>
        <a:p>
          <a:r>
            <a:rPr lang="en-US" dirty="0"/>
            <a:t>Six Sigma techniques.</a:t>
          </a:r>
          <a:endParaRPr lang="en-IN" dirty="0"/>
        </a:p>
      </dgm:t>
    </dgm:pt>
    <dgm:pt modelId="{5387E523-242B-4DD4-94AE-76CB5B4D4352}" type="parTrans" cxnId="{FC5662A0-C37F-4296-975E-AC1E393B0B7C}">
      <dgm:prSet/>
      <dgm:spPr/>
      <dgm:t>
        <a:bodyPr/>
        <a:lstStyle/>
        <a:p>
          <a:endParaRPr lang="en-IN"/>
        </a:p>
      </dgm:t>
    </dgm:pt>
    <dgm:pt modelId="{4A3EF523-4BEF-4CF2-AA69-F31627B07E07}" type="sibTrans" cxnId="{FC5662A0-C37F-4296-975E-AC1E393B0B7C}">
      <dgm:prSet/>
      <dgm:spPr/>
      <dgm:t>
        <a:bodyPr/>
        <a:lstStyle/>
        <a:p>
          <a:endParaRPr lang="en-IN"/>
        </a:p>
      </dgm:t>
    </dgm:pt>
    <dgm:pt modelId="{BE3F5C65-94D9-4051-A38A-4CB250DDAB97}">
      <dgm:prSet phldrT="[Text]"/>
      <dgm:spPr/>
      <dgm:t>
        <a:bodyPr/>
        <a:lstStyle/>
        <a:p>
          <a:r>
            <a:rPr lang="en-US" dirty="0"/>
            <a:t>Efficiently scheduling staff</a:t>
          </a:r>
          <a:endParaRPr lang="en-IN" dirty="0"/>
        </a:p>
      </dgm:t>
    </dgm:pt>
    <dgm:pt modelId="{60C3C836-26C8-452B-9790-B20B673312CD}" type="parTrans" cxnId="{F6310550-CB57-4F1F-8868-6CD1CE8845D9}">
      <dgm:prSet/>
      <dgm:spPr/>
      <dgm:t>
        <a:bodyPr/>
        <a:lstStyle/>
        <a:p>
          <a:endParaRPr lang="en-IN"/>
        </a:p>
      </dgm:t>
    </dgm:pt>
    <dgm:pt modelId="{0BF12025-C721-4B50-90C9-77DEE6DFCE27}" type="sibTrans" cxnId="{F6310550-CB57-4F1F-8868-6CD1CE8845D9}">
      <dgm:prSet/>
      <dgm:spPr/>
      <dgm:t>
        <a:bodyPr/>
        <a:lstStyle/>
        <a:p>
          <a:endParaRPr lang="en-IN"/>
        </a:p>
      </dgm:t>
    </dgm:pt>
    <dgm:pt modelId="{622BBB8C-E46B-4C9C-95BD-F6FA73F2BAB4}">
      <dgm:prSet/>
      <dgm:spPr/>
      <dgm:t>
        <a:bodyPr/>
        <a:lstStyle/>
        <a:p>
          <a:r>
            <a:rPr lang="en-US" dirty="0"/>
            <a:t>Increased Daily Profit.</a:t>
          </a:r>
        </a:p>
      </dgm:t>
    </dgm:pt>
    <dgm:pt modelId="{028D83FB-27D1-4B5A-BB74-DD4F57376D7A}" type="parTrans" cxnId="{93E296A2-D1C4-4E4C-8DE8-3B1ECEBA6A76}">
      <dgm:prSet/>
      <dgm:spPr/>
      <dgm:t>
        <a:bodyPr/>
        <a:lstStyle/>
        <a:p>
          <a:endParaRPr lang="en-IN"/>
        </a:p>
      </dgm:t>
    </dgm:pt>
    <dgm:pt modelId="{33F89007-3332-466B-9C5A-E8B8B5A9A8D2}" type="sibTrans" cxnId="{93E296A2-D1C4-4E4C-8DE8-3B1ECEBA6A76}">
      <dgm:prSet/>
      <dgm:spPr/>
      <dgm:t>
        <a:bodyPr/>
        <a:lstStyle/>
        <a:p>
          <a:endParaRPr lang="en-IN"/>
        </a:p>
      </dgm:t>
    </dgm:pt>
    <dgm:pt modelId="{AFEA2E3A-FB08-4C18-BE6C-F0D7CC783E8A}" type="pres">
      <dgm:prSet presAssocID="{0C073966-ED0A-4539-9781-D35C5A910B8C}" presName="Name0" presStyleCnt="0">
        <dgm:presLayoutVars>
          <dgm:dir/>
          <dgm:resizeHandles val="exact"/>
        </dgm:presLayoutVars>
      </dgm:prSet>
      <dgm:spPr/>
    </dgm:pt>
    <dgm:pt modelId="{1A895AE4-58D1-492B-9EA8-F1C59A9F7DD2}" type="pres">
      <dgm:prSet presAssocID="{0C073966-ED0A-4539-9781-D35C5A910B8C}" presName="cycle" presStyleCnt="0"/>
      <dgm:spPr/>
    </dgm:pt>
    <dgm:pt modelId="{3015A41E-486D-437D-83B9-9FED9B1218D9}" type="pres">
      <dgm:prSet presAssocID="{3C32CCE9-9E52-40D4-964D-FB8A67A98860}" presName="nodeFirstNode" presStyleLbl="node1" presStyleIdx="0" presStyleCnt="6">
        <dgm:presLayoutVars>
          <dgm:bulletEnabled val="1"/>
        </dgm:presLayoutVars>
      </dgm:prSet>
      <dgm:spPr/>
    </dgm:pt>
    <dgm:pt modelId="{74253AEA-948F-4057-BBB3-08D7C8B93247}" type="pres">
      <dgm:prSet presAssocID="{85178EEC-C104-46B1-BA0A-DE3E87F38632}" presName="sibTransFirstNode" presStyleLbl="bgShp" presStyleIdx="0" presStyleCnt="1"/>
      <dgm:spPr/>
    </dgm:pt>
    <dgm:pt modelId="{913D5A2C-284F-4018-82A6-7729E2FD829D}" type="pres">
      <dgm:prSet presAssocID="{23092D4E-6A28-4EFD-BBBC-404BACE44369}" presName="nodeFollowingNodes" presStyleLbl="node1" presStyleIdx="1" presStyleCnt="6">
        <dgm:presLayoutVars>
          <dgm:bulletEnabled val="1"/>
        </dgm:presLayoutVars>
      </dgm:prSet>
      <dgm:spPr/>
    </dgm:pt>
    <dgm:pt modelId="{13FF63EB-50EF-4761-A9E7-6EA29386496C}" type="pres">
      <dgm:prSet presAssocID="{A73D315A-E3BB-4162-A2BC-6D968F4C5F5A}" presName="nodeFollowingNodes" presStyleLbl="node1" presStyleIdx="2" presStyleCnt="6">
        <dgm:presLayoutVars>
          <dgm:bulletEnabled val="1"/>
        </dgm:presLayoutVars>
      </dgm:prSet>
      <dgm:spPr/>
    </dgm:pt>
    <dgm:pt modelId="{D1E70EF5-F978-43AD-9A4C-0932F25B5AC5}" type="pres">
      <dgm:prSet presAssocID="{A87F2274-D9A0-441E-9C08-2D1A603AC9A7}" presName="nodeFollowingNodes" presStyleLbl="node1" presStyleIdx="3" presStyleCnt="6">
        <dgm:presLayoutVars>
          <dgm:bulletEnabled val="1"/>
        </dgm:presLayoutVars>
      </dgm:prSet>
      <dgm:spPr/>
    </dgm:pt>
    <dgm:pt modelId="{5CD08446-702D-4C9F-B9DF-48A2EC14203F}" type="pres">
      <dgm:prSet presAssocID="{BE3F5C65-94D9-4051-A38A-4CB250DDAB97}" presName="nodeFollowingNodes" presStyleLbl="node1" presStyleIdx="4" presStyleCnt="6">
        <dgm:presLayoutVars>
          <dgm:bulletEnabled val="1"/>
        </dgm:presLayoutVars>
      </dgm:prSet>
      <dgm:spPr/>
    </dgm:pt>
    <dgm:pt modelId="{CCE783C9-6C9B-4676-9652-9B98B5CEEB32}" type="pres">
      <dgm:prSet presAssocID="{622BBB8C-E46B-4C9C-95BD-F6FA73F2BAB4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65FDE702-F84F-4C1F-A700-75E9CEB6EFA8}" type="presOf" srcId="{BE3F5C65-94D9-4051-A38A-4CB250DDAB97}" destId="{5CD08446-702D-4C9F-B9DF-48A2EC14203F}" srcOrd="0" destOrd="0" presId="urn:microsoft.com/office/officeart/2005/8/layout/cycle3"/>
    <dgm:cxn modelId="{DC60A20D-FEE3-497E-B95C-8DC6AD675418}" srcId="{0C073966-ED0A-4539-9781-D35C5A910B8C}" destId="{3C32CCE9-9E52-40D4-964D-FB8A67A98860}" srcOrd="0" destOrd="0" parTransId="{FD2E931D-6F10-4D6E-B18A-FF63D3E001C1}" sibTransId="{85178EEC-C104-46B1-BA0A-DE3E87F38632}"/>
    <dgm:cxn modelId="{CB0E8813-3818-4F76-8632-19FD02F595E0}" type="presOf" srcId="{A87F2274-D9A0-441E-9C08-2D1A603AC9A7}" destId="{D1E70EF5-F978-43AD-9A4C-0932F25B5AC5}" srcOrd="0" destOrd="0" presId="urn:microsoft.com/office/officeart/2005/8/layout/cycle3"/>
    <dgm:cxn modelId="{F8C2E824-6344-486E-83B0-166899E529CC}" srcId="{0C073966-ED0A-4539-9781-D35C5A910B8C}" destId="{A73D315A-E3BB-4162-A2BC-6D968F4C5F5A}" srcOrd="2" destOrd="0" parTransId="{E70547BD-3550-45A2-A4CE-2C9495D99A24}" sibTransId="{6B55B4BC-AB7E-40AA-B1DF-DBED714DD9A4}"/>
    <dgm:cxn modelId="{2409FC25-8424-4759-B84B-D2E2B4BECEDA}" type="presOf" srcId="{0C073966-ED0A-4539-9781-D35C5A910B8C}" destId="{AFEA2E3A-FB08-4C18-BE6C-F0D7CC783E8A}" srcOrd="0" destOrd="0" presId="urn:microsoft.com/office/officeart/2005/8/layout/cycle3"/>
    <dgm:cxn modelId="{F055BB2B-D594-47B8-AE89-2DCDFF89FD88}" type="presOf" srcId="{85178EEC-C104-46B1-BA0A-DE3E87F38632}" destId="{74253AEA-948F-4057-BBB3-08D7C8B93247}" srcOrd="0" destOrd="0" presId="urn:microsoft.com/office/officeart/2005/8/layout/cycle3"/>
    <dgm:cxn modelId="{A4382B65-6498-4AD9-A1A1-68E1FCFCFF62}" srcId="{0C073966-ED0A-4539-9781-D35C5A910B8C}" destId="{23092D4E-6A28-4EFD-BBBC-404BACE44369}" srcOrd="1" destOrd="0" parTransId="{624EDAFA-448D-4A85-A959-CFC7F71EB0B4}" sibTransId="{A18C9D6D-B2E7-4122-8188-63E38B5AD927}"/>
    <dgm:cxn modelId="{F6310550-CB57-4F1F-8868-6CD1CE8845D9}" srcId="{0C073966-ED0A-4539-9781-D35C5A910B8C}" destId="{BE3F5C65-94D9-4051-A38A-4CB250DDAB97}" srcOrd="4" destOrd="0" parTransId="{60C3C836-26C8-452B-9790-B20B673312CD}" sibTransId="{0BF12025-C721-4B50-90C9-77DEE6DFCE27}"/>
    <dgm:cxn modelId="{3FF92378-5690-4943-B092-4466C495313D}" type="presOf" srcId="{23092D4E-6A28-4EFD-BBBC-404BACE44369}" destId="{913D5A2C-284F-4018-82A6-7729E2FD829D}" srcOrd="0" destOrd="0" presId="urn:microsoft.com/office/officeart/2005/8/layout/cycle3"/>
    <dgm:cxn modelId="{88A06659-DFF8-4E2E-8739-51A30A94D7E4}" type="presOf" srcId="{A73D315A-E3BB-4162-A2BC-6D968F4C5F5A}" destId="{13FF63EB-50EF-4761-A9E7-6EA29386496C}" srcOrd="0" destOrd="0" presId="urn:microsoft.com/office/officeart/2005/8/layout/cycle3"/>
    <dgm:cxn modelId="{3C7AAE83-4CD6-4611-A698-DA953F1DA0DF}" type="presOf" srcId="{622BBB8C-E46B-4C9C-95BD-F6FA73F2BAB4}" destId="{CCE783C9-6C9B-4676-9652-9B98B5CEEB32}" srcOrd="0" destOrd="0" presId="urn:microsoft.com/office/officeart/2005/8/layout/cycle3"/>
    <dgm:cxn modelId="{FC5662A0-C37F-4296-975E-AC1E393B0B7C}" srcId="{0C073966-ED0A-4539-9781-D35C5A910B8C}" destId="{A87F2274-D9A0-441E-9C08-2D1A603AC9A7}" srcOrd="3" destOrd="0" parTransId="{5387E523-242B-4DD4-94AE-76CB5B4D4352}" sibTransId="{4A3EF523-4BEF-4CF2-AA69-F31627B07E07}"/>
    <dgm:cxn modelId="{93E296A2-D1C4-4E4C-8DE8-3B1ECEBA6A76}" srcId="{0C073966-ED0A-4539-9781-D35C5A910B8C}" destId="{622BBB8C-E46B-4C9C-95BD-F6FA73F2BAB4}" srcOrd="5" destOrd="0" parTransId="{028D83FB-27D1-4B5A-BB74-DD4F57376D7A}" sibTransId="{33F89007-3332-466B-9C5A-E8B8B5A9A8D2}"/>
    <dgm:cxn modelId="{100C53AA-6463-43DD-9615-FAF7ADBA9EBD}" type="presOf" srcId="{3C32CCE9-9E52-40D4-964D-FB8A67A98860}" destId="{3015A41E-486D-437D-83B9-9FED9B1218D9}" srcOrd="0" destOrd="0" presId="urn:microsoft.com/office/officeart/2005/8/layout/cycle3"/>
    <dgm:cxn modelId="{C59EA655-34CF-4732-9B97-139656E6FA8B}" type="presParOf" srcId="{AFEA2E3A-FB08-4C18-BE6C-F0D7CC783E8A}" destId="{1A895AE4-58D1-492B-9EA8-F1C59A9F7DD2}" srcOrd="0" destOrd="0" presId="urn:microsoft.com/office/officeart/2005/8/layout/cycle3"/>
    <dgm:cxn modelId="{A039AAB9-1052-499E-B9D3-9A8BA99DA343}" type="presParOf" srcId="{1A895AE4-58D1-492B-9EA8-F1C59A9F7DD2}" destId="{3015A41E-486D-437D-83B9-9FED9B1218D9}" srcOrd="0" destOrd="0" presId="urn:microsoft.com/office/officeart/2005/8/layout/cycle3"/>
    <dgm:cxn modelId="{FE061A16-7928-4F4A-A4B9-7E03E7C8A310}" type="presParOf" srcId="{1A895AE4-58D1-492B-9EA8-F1C59A9F7DD2}" destId="{74253AEA-948F-4057-BBB3-08D7C8B93247}" srcOrd="1" destOrd="0" presId="urn:microsoft.com/office/officeart/2005/8/layout/cycle3"/>
    <dgm:cxn modelId="{B55CF89E-B1E3-4DA8-996F-3DAB1E5DFB2C}" type="presParOf" srcId="{1A895AE4-58D1-492B-9EA8-F1C59A9F7DD2}" destId="{913D5A2C-284F-4018-82A6-7729E2FD829D}" srcOrd="2" destOrd="0" presId="urn:microsoft.com/office/officeart/2005/8/layout/cycle3"/>
    <dgm:cxn modelId="{F28AF490-4D8C-4629-A8A9-B831B8CE2DCB}" type="presParOf" srcId="{1A895AE4-58D1-492B-9EA8-F1C59A9F7DD2}" destId="{13FF63EB-50EF-4761-A9E7-6EA29386496C}" srcOrd="3" destOrd="0" presId="urn:microsoft.com/office/officeart/2005/8/layout/cycle3"/>
    <dgm:cxn modelId="{290DD972-8F2E-4394-BAC7-3187C4B275FE}" type="presParOf" srcId="{1A895AE4-58D1-492B-9EA8-F1C59A9F7DD2}" destId="{D1E70EF5-F978-43AD-9A4C-0932F25B5AC5}" srcOrd="4" destOrd="0" presId="urn:microsoft.com/office/officeart/2005/8/layout/cycle3"/>
    <dgm:cxn modelId="{3191F391-B8DB-4D07-9AD5-753018090317}" type="presParOf" srcId="{1A895AE4-58D1-492B-9EA8-F1C59A9F7DD2}" destId="{5CD08446-702D-4C9F-B9DF-48A2EC14203F}" srcOrd="5" destOrd="0" presId="urn:microsoft.com/office/officeart/2005/8/layout/cycle3"/>
    <dgm:cxn modelId="{60EB259C-4F30-4DE9-813F-B04432D9F532}" type="presParOf" srcId="{1A895AE4-58D1-492B-9EA8-F1C59A9F7DD2}" destId="{CCE783C9-6C9B-4676-9652-9B98B5CEEB32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7CE4DD-96E4-46EE-B48C-0624BD642E8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01003F8-791B-400A-8DA6-04E89657F7AB}">
      <dgm:prSet phldrT="[Text]"/>
      <dgm:spPr/>
      <dgm:t>
        <a:bodyPr/>
        <a:lstStyle/>
        <a:p>
          <a:r>
            <a:rPr lang="en-CA" dirty="0"/>
            <a:t>Pick</a:t>
          </a:r>
        </a:p>
      </dgm:t>
    </dgm:pt>
    <dgm:pt modelId="{AAE64A7B-38D3-4416-908E-847697D1CDDE}" type="parTrans" cxnId="{AAD516A0-C8A6-455C-8050-B371326DF8E8}">
      <dgm:prSet/>
      <dgm:spPr/>
      <dgm:t>
        <a:bodyPr/>
        <a:lstStyle/>
        <a:p>
          <a:endParaRPr lang="en-CA"/>
        </a:p>
      </dgm:t>
    </dgm:pt>
    <dgm:pt modelId="{99D22F01-CAD7-4687-9AF2-0DCA4314C928}" type="sibTrans" cxnId="{AAD516A0-C8A6-455C-8050-B371326DF8E8}">
      <dgm:prSet/>
      <dgm:spPr/>
      <dgm:t>
        <a:bodyPr/>
        <a:lstStyle/>
        <a:p>
          <a:endParaRPr lang="en-CA"/>
        </a:p>
      </dgm:t>
    </dgm:pt>
    <dgm:pt modelId="{12B318F2-9EB5-4638-9F57-EFB762FF22D2}">
      <dgm:prSet phldrT="[Text]"/>
      <dgm:spPr/>
      <dgm:t>
        <a:bodyPr/>
        <a:lstStyle/>
        <a:p>
          <a:r>
            <a:rPr lang="en-CA" dirty="0"/>
            <a:t>Assembly</a:t>
          </a:r>
        </a:p>
      </dgm:t>
    </dgm:pt>
    <dgm:pt modelId="{D93DC2D7-AE00-4E9F-B506-08827590405D}" type="parTrans" cxnId="{E5122F84-F66B-4EB2-B3F0-169D278839EC}">
      <dgm:prSet/>
      <dgm:spPr/>
      <dgm:t>
        <a:bodyPr/>
        <a:lstStyle/>
        <a:p>
          <a:endParaRPr lang="en-CA"/>
        </a:p>
      </dgm:t>
    </dgm:pt>
    <dgm:pt modelId="{54E3D962-20BC-44CD-8AD9-766FA3CAB1E1}" type="sibTrans" cxnId="{E5122F84-F66B-4EB2-B3F0-169D278839EC}">
      <dgm:prSet/>
      <dgm:spPr/>
      <dgm:t>
        <a:bodyPr/>
        <a:lstStyle/>
        <a:p>
          <a:endParaRPr lang="en-CA"/>
        </a:p>
      </dgm:t>
    </dgm:pt>
    <dgm:pt modelId="{B3359EBF-C91E-4569-BB05-EDDF995C79B0}">
      <dgm:prSet phldrT="[Text]"/>
      <dgm:spPr/>
      <dgm:t>
        <a:bodyPr/>
        <a:lstStyle/>
        <a:p>
          <a:r>
            <a:rPr lang="en-CA" dirty="0"/>
            <a:t>Standby</a:t>
          </a:r>
        </a:p>
      </dgm:t>
    </dgm:pt>
    <dgm:pt modelId="{5ACF689F-99A6-4917-A688-7E82EC88FDE4}" type="parTrans" cxnId="{1336E8F5-AF02-4FF4-8BFE-2878A77DC284}">
      <dgm:prSet/>
      <dgm:spPr/>
      <dgm:t>
        <a:bodyPr/>
        <a:lstStyle/>
        <a:p>
          <a:endParaRPr lang="en-CA"/>
        </a:p>
      </dgm:t>
    </dgm:pt>
    <dgm:pt modelId="{2963FD81-37BC-4BAE-B4F9-CBAD73D04286}" type="sibTrans" cxnId="{1336E8F5-AF02-4FF4-8BFE-2878A77DC284}">
      <dgm:prSet/>
      <dgm:spPr/>
      <dgm:t>
        <a:bodyPr/>
        <a:lstStyle/>
        <a:p>
          <a:endParaRPr lang="en-CA"/>
        </a:p>
      </dgm:t>
    </dgm:pt>
    <dgm:pt modelId="{7F1FCF1C-D649-43CA-9C0B-D04A12EA8B9F}" type="pres">
      <dgm:prSet presAssocID="{FE7CE4DD-96E4-46EE-B48C-0624BD642E87}" presName="cycle" presStyleCnt="0">
        <dgm:presLayoutVars>
          <dgm:dir/>
          <dgm:resizeHandles val="exact"/>
        </dgm:presLayoutVars>
      </dgm:prSet>
      <dgm:spPr/>
    </dgm:pt>
    <dgm:pt modelId="{161EFFB8-037E-4569-B90F-A8D3C0120B64}" type="pres">
      <dgm:prSet presAssocID="{501003F8-791B-400A-8DA6-04E89657F7AB}" presName="dummy" presStyleCnt="0"/>
      <dgm:spPr/>
    </dgm:pt>
    <dgm:pt modelId="{B7AE3A8B-F9FD-4A9F-8171-88DF85C938CF}" type="pres">
      <dgm:prSet presAssocID="{501003F8-791B-400A-8DA6-04E89657F7AB}" presName="node" presStyleLbl="revTx" presStyleIdx="0" presStyleCnt="3">
        <dgm:presLayoutVars>
          <dgm:bulletEnabled val="1"/>
        </dgm:presLayoutVars>
      </dgm:prSet>
      <dgm:spPr/>
    </dgm:pt>
    <dgm:pt modelId="{BB3E3EA9-21BF-4A59-A727-3F606ACA4A7D}" type="pres">
      <dgm:prSet presAssocID="{99D22F01-CAD7-4687-9AF2-0DCA4314C928}" presName="sibTrans" presStyleLbl="node1" presStyleIdx="0" presStyleCnt="3"/>
      <dgm:spPr/>
    </dgm:pt>
    <dgm:pt modelId="{58C0516A-08C5-45AE-88AE-90951C12E132}" type="pres">
      <dgm:prSet presAssocID="{12B318F2-9EB5-4638-9F57-EFB762FF22D2}" presName="dummy" presStyleCnt="0"/>
      <dgm:spPr/>
    </dgm:pt>
    <dgm:pt modelId="{7AD8C531-312B-4037-A127-0479A2857DA4}" type="pres">
      <dgm:prSet presAssocID="{12B318F2-9EB5-4638-9F57-EFB762FF22D2}" presName="node" presStyleLbl="revTx" presStyleIdx="1" presStyleCnt="3">
        <dgm:presLayoutVars>
          <dgm:bulletEnabled val="1"/>
        </dgm:presLayoutVars>
      </dgm:prSet>
      <dgm:spPr/>
    </dgm:pt>
    <dgm:pt modelId="{0AFE2212-AF0E-487A-BDD5-FEAB049D8F3E}" type="pres">
      <dgm:prSet presAssocID="{54E3D962-20BC-44CD-8AD9-766FA3CAB1E1}" presName="sibTrans" presStyleLbl="node1" presStyleIdx="1" presStyleCnt="3"/>
      <dgm:spPr/>
    </dgm:pt>
    <dgm:pt modelId="{20EB0B58-3B25-4613-979C-1B3DA4AEF1A3}" type="pres">
      <dgm:prSet presAssocID="{B3359EBF-C91E-4569-BB05-EDDF995C79B0}" presName="dummy" presStyleCnt="0"/>
      <dgm:spPr/>
    </dgm:pt>
    <dgm:pt modelId="{F03B61D3-6C60-4821-8C54-BF5EBB46FC6B}" type="pres">
      <dgm:prSet presAssocID="{B3359EBF-C91E-4569-BB05-EDDF995C79B0}" presName="node" presStyleLbl="revTx" presStyleIdx="2" presStyleCnt="3">
        <dgm:presLayoutVars>
          <dgm:bulletEnabled val="1"/>
        </dgm:presLayoutVars>
      </dgm:prSet>
      <dgm:spPr/>
    </dgm:pt>
    <dgm:pt modelId="{22E6E7FC-609F-4843-BC65-37673DDD0389}" type="pres">
      <dgm:prSet presAssocID="{2963FD81-37BC-4BAE-B4F9-CBAD73D04286}" presName="sibTrans" presStyleLbl="node1" presStyleIdx="2" presStyleCnt="3"/>
      <dgm:spPr/>
    </dgm:pt>
  </dgm:ptLst>
  <dgm:cxnLst>
    <dgm:cxn modelId="{A816D919-AD5A-4312-BFBB-BB467A9725BA}" type="presOf" srcId="{99D22F01-CAD7-4687-9AF2-0DCA4314C928}" destId="{BB3E3EA9-21BF-4A59-A727-3F606ACA4A7D}" srcOrd="0" destOrd="0" presId="urn:microsoft.com/office/officeart/2005/8/layout/cycle1"/>
    <dgm:cxn modelId="{B54C742A-BFCD-424D-AB75-8D4CFFA4E312}" type="presOf" srcId="{501003F8-791B-400A-8DA6-04E89657F7AB}" destId="{B7AE3A8B-F9FD-4A9F-8171-88DF85C938CF}" srcOrd="0" destOrd="0" presId="urn:microsoft.com/office/officeart/2005/8/layout/cycle1"/>
    <dgm:cxn modelId="{41CCC666-150E-4667-8459-2CEE6AC5B413}" type="presOf" srcId="{FE7CE4DD-96E4-46EE-B48C-0624BD642E87}" destId="{7F1FCF1C-D649-43CA-9C0B-D04A12EA8B9F}" srcOrd="0" destOrd="0" presId="urn:microsoft.com/office/officeart/2005/8/layout/cycle1"/>
    <dgm:cxn modelId="{852FEF74-BB81-45E7-A0C1-EE3532D55E3A}" type="presOf" srcId="{2963FD81-37BC-4BAE-B4F9-CBAD73D04286}" destId="{22E6E7FC-609F-4843-BC65-37673DDD0389}" srcOrd="0" destOrd="0" presId="urn:microsoft.com/office/officeart/2005/8/layout/cycle1"/>
    <dgm:cxn modelId="{7BF3147F-46F1-423D-96EB-88E436443B09}" type="presOf" srcId="{12B318F2-9EB5-4638-9F57-EFB762FF22D2}" destId="{7AD8C531-312B-4037-A127-0479A2857DA4}" srcOrd="0" destOrd="0" presId="urn:microsoft.com/office/officeart/2005/8/layout/cycle1"/>
    <dgm:cxn modelId="{AF50827F-26C7-4E69-B0BA-220F47F7E95A}" type="presOf" srcId="{B3359EBF-C91E-4569-BB05-EDDF995C79B0}" destId="{F03B61D3-6C60-4821-8C54-BF5EBB46FC6B}" srcOrd="0" destOrd="0" presId="urn:microsoft.com/office/officeart/2005/8/layout/cycle1"/>
    <dgm:cxn modelId="{E5122F84-F66B-4EB2-B3F0-169D278839EC}" srcId="{FE7CE4DD-96E4-46EE-B48C-0624BD642E87}" destId="{12B318F2-9EB5-4638-9F57-EFB762FF22D2}" srcOrd="1" destOrd="0" parTransId="{D93DC2D7-AE00-4E9F-B506-08827590405D}" sibTransId="{54E3D962-20BC-44CD-8AD9-766FA3CAB1E1}"/>
    <dgm:cxn modelId="{AAD516A0-C8A6-455C-8050-B371326DF8E8}" srcId="{FE7CE4DD-96E4-46EE-B48C-0624BD642E87}" destId="{501003F8-791B-400A-8DA6-04E89657F7AB}" srcOrd="0" destOrd="0" parTransId="{AAE64A7B-38D3-4416-908E-847697D1CDDE}" sibTransId="{99D22F01-CAD7-4687-9AF2-0DCA4314C928}"/>
    <dgm:cxn modelId="{1336E8F5-AF02-4FF4-8BFE-2878A77DC284}" srcId="{FE7CE4DD-96E4-46EE-B48C-0624BD642E87}" destId="{B3359EBF-C91E-4569-BB05-EDDF995C79B0}" srcOrd="2" destOrd="0" parTransId="{5ACF689F-99A6-4917-A688-7E82EC88FDE4}" sibTransId="{2963FD81-37BC-4BAE-B4F9-CBAD73D04286}"/>
    <dgm:cxn modelId="{E3D7F0FF-976E-457C-B334-29C21771BBD8}" type="presOf" srcId="{54E3D962-20BC-44CD-8AD9-766FA3CAB1E1}" destId="{0AFE2212-AF0E-487A-BDD5-FEAB049D8F3E}" srcOrd="0" destOrd="0" presId="urn:microsoft.com/office/officeart/2005/8/layout/cycle1"/>
    <dgm:cxn modelId="{8BA72B1C-5397-4826-BA06-DC2991B6926B}" type="presParOf" srcId="{7F1FCF1C-D649-43CA-9C0B-D04A12EA8B9F}" destId="{161EFFB8-037E-4569-B90F-A8D3C0120B64}" srcOrd="0" destOrd="0" presId="urn:microsoft.com/office/officeart/2005/8/layout/cycle1"/>
    <dgm:cxn modelId="{B193B063-32A8-4EC3-8B36-E18D7755F9C1}" type="presParOf" srcId="{7F1FCF1C-D649-43CA-9C0B-D04A12EA8B9F}" destId="{B7AE3A8B-F9FD-4A9F-8171-88DF85C938CF}" srcOrd="1" destOrd="0" presId="urn:microsoft.com/office/officeart/2005/8/layout/cycle1"/>
    <dgm:cxn modelId="{AB78AE12-B1EA-4971-896E-DABF6D6BC87C}" type="presParOf" srcId="{7F1FCF1C-D649-43CA-9C0B-D04A12EA8B9F}" destId="{BB3E3EA9-21BF-4A59-A727-3F606ACA4A7D}" srcOrd="2" destOrd="0" presId="urn:microsoft.com/office/officeart/2005/8/layout/cycle1"/>
    <dgm:cxn modelId="{42706922-F486-45E2-815C-B52103A08F4C}" type="presParOf" srcId="{7F1FCF1C-D649-43CA-9C0B-D04A12EA8B9F}" destId="{58C0516A-08C5-45AE-88AE-90951C12E132}" srcOrd="3" destOrd="0" presId="urn:microsoft.com/office/officeart/2005/8/layout/cycle1"/>
    <dgm:cxn modelId="{D4660E0C-B998-468B-9ED2-99CBA6EE568D}" type="presParOf" srcId="{7F1FCF1C-D649-43CA-9C0B-D04A12EA8B9F}" destId="{7AD8C531-312B-4037-A127-0479A2857DA4}" srcOrd="4" destOrd="0" presId="urn:microsoft.com/office/officeart/2005/8/layout/cycle1"/>
    <dgm:cxn modelId="{99210BB7-3E2D-41BE-A2AA-5E2C6A90DD3F}" type="presParOf" srcId="{7F1FCF1C-D649-43CA-9C0B-D04A12EA8B9F}" destId="{0AFE2212-AF0E-487A-BDD5-FEAB049D8F3E}" srcOrd="5" destOrd="0" presId="urn:microsoft.com/office/officeart/2005/8/layout/cycle1"/>
    <dgm:cxn modelId="{73B98DCA-C5DA-41EC-B161-4E2901D2E998}" type="presParOf" srcId="{7F1FCF1C-D649-43CA-9C0B-D04A12EA8B9F}" destId="{20EB0B58-3B25-4613-979C-1B3DA4AEF1A3}" srcOrd="6" destOrd="0" presId="urn:microsoft.com/office/officeart/2005/8/layout/cycle1"/>
    <dgm:cxn modelId="{A7C76327-CCC6-4652-8281-6C862E826746}" type="presParOf" srcId="{7F1FCF1C-D649-43CA-9C0B-D04A12EA8B9F}" destId="{F03B61D3-6C60-4821-8C54-BF5EBB46FC6B}" srcOrd="7" destOrd="0" presId="urn:microsoft.com/office/officeart/2005/8/layout/cycle1"/>
    <dgm:cxn modelId="{89C3F19E-C3F2-4E72-960B-339A47A4042B}" type="presParOf" srcId="{7F1FCF1C-D649-43CA-9C0B-D04A12EA8B9F}" destId="{22E6E7FC-609F-4843-BC65-37673DDD038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FB8BA8-7F36-4A19-8B64-B70C04CB7FAC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ED7C8E6-A9C8-497D-9936-F966B3A4CDD3}">
      <dgm:prSet phldrT="[Text]" custT="1"/>
      <dgm:spPr/>
      <dgm:t>
        <a:bodyPr/>
        <a:lstStyle/>
        <a:p>
          <a:r>
            <a:rPr lang="en-CA" sz="3200" dirty="0">
              <a:solidFill>
                <a:schemeClr val="tx1"/>
              </a:solidFill>
            </a:rPr>
            <a:t>No overlapping.</a:t>
          </a:r>
        </a:p>
      </dgm:t>
    </dgm:pt>
    <dgm:pt modelId="{DDA3C56C-6AD6-405C-8A1F-1AA55B00A214}" type="parTrans" cxnId="{3A0B4BF0-C207-4727-B6DE-D0D76F1F71CC}">
      <dgm:prSet/>
      <dgm:spPr/>
      <dgm:t>
        <a:bodyPr/>
        <a:lstStyle/>
        <a:p>
          <a:endParaRPr lang="en-CA" sz="3200"/>
        </a:p>
      </dgm:t>
    </dgm:pt>
    <dgm:pt modelId="{AEAF2C78-C308-406E-9EF2-62A56B6B8A8C}" type="sibTrans" cxnId="{3A0B4BF0-C207-4727-B6DE-D0D76F1F71CC}">
      <dgm:prSet/>
      <dgm:spPr/>
      <dgm:t>
        <a:bodyPr/>
        <a:lstStyle/>
        <a:p>
          <a:endParaRPr lang="en-CA" sz="3200"/>
        </a:p>
      </dgm:t>
    </dgm:pt>
    <dgm:pt modelId="{5B30FD36-BEFE-484C-AFE6-876649BD3A8B}">
      <dgm:prSet phldrT="[Text]" custT="1"/>
      <dgm:spPr/>
      <dgm:t>
        <a:bodyPr/>
        <a:lstStyle/>
        <a:p>
          <a:r>
            <a:rPr lang="en-CA" sz="3200" dirty="0">
              <a:solidFill>
                <a:schemeClr val="tx1"/>
              </a:solidFill>
            </a:rPr>
            <a:t>Reduced probability of accidents.</a:t>
          </a:r>
        </a:p>
      </dgm:t>
    </dgm:pt>
    <dgm:pt modelId="{2819AC1E-B25A-45B8-B6A6-24744DBFC454}" type="parTrans" cxnId="{31977C4D-4A93-4884-B7BE-E547DE3655C6}">
      <dgm:prSet/>
      <dgm:spPr/>
      <dgm:t>
        <a:bodyPr/>
        <a:lstStyle/>
        <a:p>
          <a:endParaRPr lang="en-CA" sz="3200"/>
        </a:p>
      </dgm:t>
    </dgm:pt>
    <dgm:pt modelId="{26EC63FD-4711-455D-AA3F-8CA5AEE2AA5D}" type="sibTrans" cxnId="{31977C4D-4A93-4884-B7BE-E547DE3655C6}">
      <dgm:prSet/>
      <dgm:spPr/>
      <dgm:t>
        <a:bodyPr/>
        <a:lstStyle/>
        <a:p>
          <a:endParaRPr lang="en-CA" sz="3200"/>
        </a:p>
      </dgm:t>
    </dgm:pt>
    <dgm:pt modelId="{71A8D6CC-2500-4E46-AB3C-2E7D59DF8FB9}">
      <dgm:prSet phldrT="[Text]" custT="1"/>
      <dgm:spPr/>
      <dgm:t>
        <a:bodyPr/>
        <a:lstStyle/>
        <a:p>
          <a:r>
            <a:rPr lang="en-CA" sz="3200" dirty="0">
              <a:solidFill>
                <a:schemeClr val="tx1"/>
              </a:solidFill>
            </a:rPr>
            <a:t>Only focus on assembly work.</a:t>
          </a:r>
        </a:p>
      </dgm:t>
    </dgm:pt>
    <dgm:pt modelId="{B9DB6AC9-ECC4-4316-B934-AF3E580E47CF}" type="parTrans" cxnId="{31D42B00-5EA5-41F9-AE5E-E3AD51F75471}">
      <dgm:prSet/>
      <dgm:spPr/>
      <dgm:t>
        <a:bodyPr/>
        <a:lstStyle/>
        <a:p>
          <a:endParaRPr lang="en-CA" sz="3200"/>
        </a:p>
      </dgm:t>
    </dgm:pt>
    <dgm:pt modelId="{1D942703-ACDD-4B81-A3A3-CD5D49153BA4}" type="sibTrans" cxnId="{31D42B00-5EA5-41F9-AE5E-E3AD51F75471}">
      <dgm:prSet/>
      <dgm:spPr/>
      <dgm:t>
        <a:bodyPr/>
        <a:lstStyle/>
        <a:p>
          <a:endParaRPr lang="en-CA" sz="3200"/>
        </a:p>
      </dgm:t>
    </dgm:pt>
    <dgm:pt modelId="{5A595D65-44EE-4032-96A5-C0611675B229}" type="pres">
      <dgm:prSet presAssocID="{50FB8BA8-7F36-4A19-8B64-B70C04CB7FAC}" presName="linear" presStyleCnt="0">
        <dgm:presLayoutVars>
          <dgm:dir/>
          <dgm:resizeHandles val="exact"/>
        </dgm:presLayoutVars>
      </dgm:prSet>
      <dgm:spPr/>
    </dgm:pt>
    <dgm:pt modelId="{C2117AAF-716A-439B-8852-B1661E11F00A}" type="pres">
      <dgm:prSet presAssocID="{4ED7C8E6-A9C8-497D-9936-F966B3A4CDD3}" presName="comp" presStyleCnt="0"/>
      <dgm:spPr/>
    </dgm:pt>
    <dgm:pt modelId="{2153D744-8F94-41DD-B7C3-240DAF12A3A9}" type="pres">
      <dgm:prSet presAssocID="{4ED7C8E6-A9C8-497D-9936-F966B3A4CDD3}" presName="box" presStyleLbl="node1" presStyleIdx="0" presStyleCnt="3"/>
      <dgm:spPr/>
    </dgm:pt>
    <dgm:pt modelId="{0C99A8DD-CE3F-485C-9719-104D6EFC1C05}" type="pres">
      <dgm:prSet presAssocID="{4ED7C8E6-A9C8-497D-9936-F966B3A4CDD3}" presName="img" presStyleLbl="fgImgPlac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5000" r="-5000"/>
          </a:stretch>
        </a:blipFill>
        <a:ln>
          <a:solidFill>
            <a:schemeClr val="tx1"/>
          </a:solidFill>
        </a:ln>
      </dgm:spPr>
    </dgm:pt>
    <dgm:pt modelId="{A00E95AB-5256-4F25-866E-F7A348C4609A}" type="pres">
      <dgm:prSet presAssocID="{4ED7C8E6-A9C8-497D-9936-F966B3A4CDD3}" presName="text" presStyleLbl="node1" presStyleIdx="0" presStyleCnt="3">
        <dgm:presLayoutVars>
          <dgm:bulletEnabled val="1"/>
        </dgm:presLayoutVars>
      </dgm:prSet>
      <dgm:spPr/>
    </dgm:pt>
    <dgm:pt modelId="{2B5B4B8A-A259-4861-853F-60EF44E495F2}" type="pres">
      <dgm:prSet presAssocID="{AEAF2C78-C308-406E-9EF2-62A56B6B8A8C}" presName="spacer" presStyleCnt="0"/>
      <dgm:spPr/>
    </dgm:pt>
    <dgm:pt modelId="{3CAADF4E-C28F-46D4-9802-755DB0DE01F5}" type="pres">
      <dgm:prSet presAssocID="{5B30FD36-BEFE-484C-AFE6-876649BD3A8B}" presName="comp" presStyleCnt="0"/>
      <dgm:spPr/>
    </dgm:pt>
    <dgm:pt modelId="{6A3234DF-087C-434F-BEFF-DC51D9B68629}" type="pres">
      <dgm:prSet presAssocID="{5B30FD36-BEFE-484C-AFE6-876649BD3A8B}" presName="box" presStyleLbl="node1" presStyleIdx="1" presStyleCnt="3"/>
      <dgm:spPr/>
    </dgm:pt>
    <dgm:pt modelId="{4F9E9C48-86AB-418B-ADF2-62A3FBACE633}" type="pres">
      <dgm:prSet presAssocID="{5B30FD36-BEFE-484C-AFE6-876649BD3A8B}" presName="img" presStyleLbl="fgImgPlac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5000" r="-5000"/>
          </a:stretch>
        </a:blipFill>
        <a:ln>
          <a:solidFill>
            <a:schemeClr val="tx1"/>
          </a:solidFill>
        </a:ln>
      </dgm:spPr>
    </dgm:pt>
    <dgm:pt modelId="{07DB3D82-E747-470D-96DC-96D9655D6C4A}" type="pres">
      <dgm:prSet presAssocID="{5B30FD36-BEFE-484C-AFE6-876649BD3A8B}" presName="text" presStyleLbl="node1" presStyleIdx="1" presStyleCnt="3">
        <dgm:presLayoutVars>
          <dgm:bulletEnabled val="1"/>
        </dgm:presLayoutVars>
      </dgm:prSet>
      <dgm:spPr/>
    </dgm:pt>
    <dgm:pt modelId="{18D57C42-536D-4FAA-B9E6-4D01AF56693F}" type="pres">
      <dgm:prSet presAssocID="{26EC63FD-4711-455D-AA3F-8CA5AEE2AA5D}" presName="spacer" presStyleCnt="0"/>
      <dgm:spPr/>
    </dgm:pt>
    <dgm:pt modelId="{F63510E7-59B5-410A-A759-6742F9CB36BA}" type="pres">
      <dgm:prSet presAssocID="{71A8D6CC-2500-4E46-AB3C-2E7D59DF8FB9}" presName="comp" presStyleCnt="0"/>
      <dgm:spPr/>
    </dgm:pt>
    <dgm:pt modelId="{CCCA885E-3387-4499-BA64-9EC7E5254AFF}" type="pres">
      <dgm:prSet presAssocID="{71A8D6CC-2500-4E46-AB3C-2E7D59DF8FB9}" presName="box" presStyleLbl="node1" presStyleIdx="2" presStyleCnt="3"/>
      <dgm:spPr/>
    </dgm:pt>
    <dgm:pt modelId="{F2FD9628-71B0-4FD4-A431-429AA8480C94}" type="pres">
      <dgm:prSet presAssocID="{71A8D6CC-2500-4E46-AB3C-2E7D59DF8FB9}" presName="img" presStyleLbl="fgImgPlac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5000" r="-5000"/>
          </a:stretch>
        </a:blipFill>
        <a:ln>
          <a:solidFill>
            <a:schemeClr val="tx1"/>
          </a:solidFill>
        </a:ln>
      </dgm:spPr>
    </dgm:pt>
    <dgm:pt modelId="{E7F012A5-B5C3-4A8D-B2B0-5DCC8AF5F21F}" type="pres">
      <dgm:prSet presAssocID="{71A8D6CC-2500-4E46-AB3C-2E7D59DF8FB9}" presName="text" presStyleLbl="node1" presStyleIdx="2" presStyleCnt="3">
        <dgm:presLayoutVars>
          <dgm:bulletEnabled val="1"/>
        </dgm:presLayoutVars>
      </dgm:prSet>
      <dgm:spPr/>
    </dgm:pt>
  </dgm:ptLst>
  <dgm:cxnLst>
    <dgm:cxn modelId="{31D42B00-5EA5-41F9-AE5E-E3AD51F75471}" srcId="{50FB8BA8-7F36-4A19-8B64-B70C04CB7FAC}" destId="{71A8D6CC-2500-4E46-AB3C-2E7D59DF8FB9}" srcOrd="2" destOrd="0" parTransId="{B9DB6AC9-ECC4-4316-B934-AF3E580E47CF}" sibTransId="{1D942703-ACDD-4B81-A3A3-CD5D49153BA4}"/>
    <dgm:cxn modelId="{B65C281F-8972-4C9B-B367-A022B1D26BAC}" type="presOf" srcId="{4ED7C8E6-A9C8-497D-9936-F966B3A4CDD3}" destId="{A00E95AB-5256-4F25-866E-F7A348C4609A}" srcOrd="1" destOrd="0" presId="urn:microsoft.com/office/officeart/2005/8/layout/vList4"/>
    <dgm:cxn modelId="{DC49712C-ADFE-476B-8595-D470E7E879F2}" type="presOf" srcId="{71A8D6CC-2500-4E46-AB3C-2E7D59DF8FB9}" destId="{E7F012A5-B5C3-4A8D-B2B0-5DCC8AF5F21F}" srcOrd="1" destOrd="0" presId="urn:microsoft.com/office/officeart/2005/8/layout/vList4"/>
    <dgm:cxn modelId="{31977C4D-4A93-4884-B7BE-E547DE3655C6}" srcId="{50FB8BA8-7F36-4A19-8B64-B70C04CB7FAC}" destId="{5B30FD36-BEFE-484C-AFE6-876649BD3A8B}" srcOrd="1" destOrd="0" parTransId="{2819AC1E-B25A-45B8-B6A6-24744DBFC454}" sibTransId="{26EC63FD-4711-455D-AA3F-8CA5AEE2AA5D}"/>
    <dgm:cxn modelId="{EC942A83-82A6-4000-A691-48829F5019E4}" type="presOf" srcId="{4ED7C8E6-A9C8-497D-9936-F966B3A4CDD3}" destId="{2153D744-8F94-41DD-B7C3-240DAF12A3A9}" srcOrd="0" destOrd="0" presId="urn:microsoft.com/office/officeart/2005/8/layout/vList4"/>
    <dgm:cxn modelId="{E3C381A4-B2BB-46BA-AB9C-D875BB461DD7}" type="presOf" srcId="{71A8D6CC-2500-4E46-AB3C-2E7D59DF8FB9}" destId="{CCCA885E-3387-4499-BA64-9EC7E5254AFF}" srcOrd="0" destOrd="0" presId="urn:microsoft.com/office/officeart/2005/8/layout/vList4"/>
    <dgm:cxn modelId="{46329AAB-AD8E-4F7C-85C0-FF11614C2CAF}" type="presOf" srcId="{5B30FD36-BEFE-484C-AFE6-876649BD3A8B}" destId="{07DB3D82-E747-470D-96DC-96D9655D6C4A}" srcOrd="1" destOrd="0" presId="urn:microsoft.com/office/officeart/2005/8/layout/vList4"/>
    <dgm:cxn modelId="{59FB8FD3-AA11-43B9-95F9-140AD5D60E07}" type="presOf" srcId="{50FB8BA8-7F36-4A19-8B64-B70C04CB7FAC}" destId="{5A595D65-44EE-4032-96A5-C0611675B229}" srcOrd="0" destOrd="0" presId="urn:microsoft.com/office/officeart/2005/8/layout/vList4"/>
    <dgm:cxn modelId="{21999EE3-0AEB-4204-8563-6BB376C02C9B}" type="presOf" srcId="{5B30FD36-BEFE-484C-AFE6-876649BD3A8B}" destId="{6A3234DF-087C-434F-BEFF-DC51D9B68629}" srcOrd="0" destOrd="0" presId="urn:microsoft.com/office/officeart/2005/8/layout/vList4"/>
    <dgm:cxn modelId="{3A0B4BF0-C207-4727-B6DE-D0D76F1F71CC}" srcId="{50FB8BA8-7F36-4A19-8B64-B70C04CB7FAC}" destId="{4ED7C8E6-A9C8-497D-9936-F966B3A4CDD3}" srcOrd="0" destOrd="0" parTransId="{DDA3C56C-6AD6-405C-8A1F-1AA55B00A214}" sibTransId="{AEAF2C78-C308-406E-9EF2-62A56B6B8A8C}"/>
    <dgm:cxn modelId="{63C126E6-190D-4183-A42E-B9A30B037D8E}" type="presParOf" srcId="{5A595D65-44EE-4032-96A5-C0611675B229}" destId="{C2117AAF-716A-439B-8852-B1661E11F00A}" srcOrd="0" destOrd="0" presId="urn:microsoft.com/office/officeart/2005/8/layout/vList4"/>
    <dgm:cxn modelId="{76F37816-B523-4A52-A113-ABD3A099CBE7}" type="presParOf" srcId="{C2117AAF-716A-439B-8852-B1661E11F00A}" destId="{2153D744-8F94-41DD-B7C3-240DAF12A3A9}" srcOrd="0" destOrd="0" presId="urn:microsoft.com/office/officeart/2005/8/layout/vList4"/>
    <dgm:cxn modelId="{171142B0-686E-46E4-AE0D-3DC9082A836B}" type="presParOf" srcId="{C2117AAF-716A-439B-8852-B1661E11F00A}" destId="{0C99A8DD-CE3F-485C-9719-104D6EFC1C05}" srcOrd="1" destOrd="0" presId="urn:microsoft.com/office/officeart/2005/8/layout/vList4"/>
    <dgm:cxn modelId="{8BD04763-7F2A-4BD6-BF18-B9A85652D73E}" type="presParOf" srcId="{C2117AAF-716A-439B-8852-B1661E11F00A}" destId="{A00E95AB-5256-4F25-866E-F7A348C4609A}" srcOrd="2" destOrd="0" presId="urn:microsoft.com/office/officeart/2005/8/layout/vList4"/>
    <dgm:cxn modelId="{230C1B18-506A-4AC6-8421-8C110809EB36}" type="presParOf" srcId="{5A595D65-44EE-4032-96A5-C0611675B229}" destId="{2B5B4B8A-A259-4861-853F-60EF44E495F2}" srcOrd="1" destOrd="0" presId="urn:microsoft.com/office/officeart/2005/8/layout/vList4"/>
    <dgm:cxn modelId="{9EEC22A5-BCE0-4128-A507-DC854A943A52}" type="presParOf" srcId="{5A595D65-44EE-4032-96A5-C0611675B229}" destId="{3CAADF4E-C28F-46D4-9802-755DB0DE01F5}" srcOrd="2" destOrd="0" presId="urn:microsoft.com/office/officeart/2005/8/layout/vList4"/>
    <dgm:cxn modelId="{624806EB-2412-41A9-A96A-7EBD9D056B06}" type="presParOf" srcId="{3CAADF4E-C28F-46D4-9802-755DB0DE01F5}" destId="{6A3234DF-087C-434F-BEFF-DC51D9B68629}" srcOrd="0" destOrd="0" presId="urn:microsoft.com/office/officeart/2005/8/layout/vList4"/>
    <dgm:cxn modelId="{747CBE14-9A20-496F-9508-9B3A0B1B6AAD}" type="presParOf" srcId="{3CAADF4E-C28F-46D4-9802-755DB0DE01F5}" destId="{4F9E9C48-86AB-418B-ADF2-62A3FBACE633}" srcOrd="1" destOrd="0" presId="urn:microsoft.com/office/officeart/2005/8/layout/vList4"/>
    <dgm:cxn modelId="{AC7002CA-214E-4C65-92F8-D4B0A2021A61}" type="presParOf" srcId="{3CAADF4E-C28F-46D4-9802-755DB0DE01F5}" destId="{07DB3D82-E747-470D-96DC-96D9655D6C4A}" srcOrd="2" destOrd="0" presId="urn:microsoft.com/office/officeart/2005/8/layout/vList4"/>
    <dgm:cxn modelId="{EB273CB0-2B5E-41E5-AE81-EC67465944F3}" type="presParOf" srcId="{5A595D65-44EE-4032-96A5-C0611675B229}" destId="{18D57C42-536D-4FAA-B9E6-4D01AF56693F}" srcOrd="3" destOrd="0" presId="urn:microsoft.com/office/officeart/2005/8/layout/vList4"/>
    <dgm:cxn modelId="{0F25A8C4-6817-4192-818A-DA09F3BB1C31}" type="presParOf" srcId="{5A595D65-44EE-4032-96A5-C0611675B229}" destId="{F63510E7-59B5-410A-A759-6742F9CB36BA}" srcOrd="4" destOrd="0" presId="urn:microsoft.com/office/officeart/2005/8/layout/vList4"/>
    <dgm:cxn modelId="{79B291D5-3333-4A73-A734-7EAC0CD00344}" type="presParOf" srcId="{F63510E7-59B5-410A-A759-6742F9CB36BA}" destId="{CCCA885E-3387-4499-BA64-9EC7E5254AFF}" srcOrd="0" destOrd="0" presId="urn:microsoft.com/office/officeart/2005/8/layout/vList4"/>
    <dgm:cxn modelId="{6FDD2167-B031-4961-B386-3BFA72DD6678}" type="presParOf" srcId="{F63510E7-59B5-410A-A759-6742F9CB36BA}" destId="{F2FD9628-71B0-4FD4-A431-429AA8480C94}" srcOrd="1" destOrd="0" presId="urn:microsoft.com/office/officeart/2005/8/layout/vList4"/>
    <dgm:cxn modelId="{FC58ADF7-F905-4E42-B631-DDED93BC5A34}" type="presParOf" srcId="{F63510E7-59B5-410A-A759-6742F9CB36BA}" destId="{E7F012A5-B5C3-4A8D-B2B0-5DCC8AF5F21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8C7D78-8AC4-4964-AF50-9F495FC4DD85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B5A0BE4D-7659-4EDB-9192-FCB70137F078}">
      <dgm:prSet phldrT="[Text]" custT="1"/>
      <dgm:spPr/>
      <dgm:t>
        <a:bodyPr/>
        <a:lstStyle/>
        <a:p>
          <a:r>
            <a:rPr lang="en-CA" sz="3200" dirty="0">
              <a:solidFill>
                <a:schemeClr val="tx1"/>
              </a:solidFill>
            </a:rPr>
            <a:t>Eliminates waste of time.</a:t>
          </a:r>
        </a:p>
      </dgm:t>
    </dgm:pt>
    <dgm:pt modelId="{18E82794-5E84-427D-9755-9A6B0F50A025}" type="parTrans" cxnId="{4BF5EE57-5C54-4BF2-9863-01D1A10B1D91}">
      <dgm:prSet/>
      <dgm:spPr/>
      <dgm:t>
        <a:bodyPr/>
        <a:lstStyle/>
        <a:p>
          <a:endParaRPr lang="en-CA" sz="3200">
            <a:solidFill>
              <a:schemeClr val="tx1"/>
            </a:solidFill>
          </a:endParaRPr>
        </a:p>
      </dgm:t>
    </dgm:pt>
    <dgm:pt modelId="{7E9E02ED-FA3E-48D6-A576-69ECFB56FB01}" type="sibTrans" cxnId="{4BF5EE57-5C54-4BF2-9863-01D1A10B1D91}">
      <dgm:prSet/>
      <dgm:spPr/>
      <dgm:t>
        <a:bodyPr/>
        <a:lstStyle/>
        <a:p>
          <a:endParaRPr lang="en-CA" sz="3200">
            <a:solidFill>
              <a:schemeClr val="tx1"/>
            </a:solidFill>
          </a:endParaRPr>
        </a:p>
      </dgm:t>
    </dgm:pt>
    <dgm:pt modelId="{17244416-EC1A-485D-8FCF-142F9918CBE4}">
      <dgm:prSet phldrT="[Text]" custT="1"/>
      <dgm:spPr/>
      <dgm:t>
        <a:bodyPr/>
        <a:lstStyle/>
        <a:p>
          <a:r>
            <a:rPr lang="en-CA" sz="3200" dirty="0">
              <a:solidFill>
                <a:schemeClr val="tx1"/>
              </a:solidFill>
            </a:rPr>
            <a:t>Saves more as shorten pick up time.</a:t>
          </a:r>
        </a:p>
      </dgm:t>
    </dgm:pt>
    <dgm:pt modelId="{E11C67B0-1642-4F80-93DD-9F94C619C66D}" type="parTrans" cxnId="{A9E33AFC-C990-4B7A-9648-982DC593A3AD}">
      <dgm:prSet/>
      <dgm:spPr/>
      <dgm:t>
        <a:bodyPr/>
        <a:lstStyle/>
        <a:p>
          <a:endParaRPr lang="en-CA" sz="3200">
            <a:solidFill>
              <a:schemeClr val="tx1"/>
            </a:solidFill>
          </a:endParaRPr>
        </a:p>
      </dgm:t>
    </dgm:pt>
    <dgm:pt modelId="{E0BC1308-6FD8-442B-9A13-6EA18C53D0CB}" type="sibTrans" cxnId="{A9E33AFC-C990-4B7A-9648-982DC593A3AD}">
      <dgm:prSet/>
      <dgm:spPr/>
      <dgm:t>
        <a:bodyPr/>
        <a:lstStyle/>
        <a:p>
          <a:endParaRPr lang="en-CA" sz="3200">
            <a:solidFill>
              <a:schemeClr val="tx1"/>
            </a:solidFill>
          </a:endParaRPr>
        </a:p>
      </dgm:t>
    </dgm:pt>
    <dgm:pt modelId="{D2FBC17F-735A-47C9-9318-90010A71B8ED}">
      <dgm:prSet phldrT="[Text]" custT="1"/>
      <dgm:spPr/>
      <dgm:t>
        <a:bodyPr/>
        <a:lstStyle/>
        <a:p>
          <a:r>
            <a:rPr lang="en-CA" sz="3200" dirty="0">
              <a:solidFill>
                <a:schemeClr val="tx1"/>
              </a:solidFill>
            </a:rPr>
            <a:t>Does not need to understand the progress of the previous work.</a:t>
          </a:r>
        </a:p>
      </dgm:t>
    </dgm:pt>
    <dgm:pt modelId="{F5851F96-0100-4942-A530-DFFB1BF04652}" type="parTrans" cxnId="{EE6F5660-0C76-4BFD-B148-BE5CCB42195F}">
      <dgm:prSet/>
      <dgm:spPr/>
      <dgm:t>
        <a:bodyPr/>
        <a:lstStyle/>
        <a:p>
          <a:endParaRPr lang="en-CA" sz="3200">
            <a:solidFill>
              <a:schemeClr val="tx1"/>
            </a:solidFill>
          </a:endParaRPr>
        </a:p>
      </dgm:t>
    </dgm:pt>
    <dgm:pt modelId="{E66D2486-A7A7-4C94-9B0C-2AC0A59F69C8}" type="sibTrans" cxnId="{EE6F5660-0C76-4BFD-B148-BE5CCB42195F}">
      <dgm:prSet/>
      <dgm:spPr/>
      <dgm:t>
        <a:bodyPr/>
        <a:lstStyle/>
        <a:p>
          <a:endParaRPr lang="en-CA" sz="3200">
            <a:solidFill>
              <a:schemeClr val="tx1"/>
            </a:solidFill>
          </a:endParaRPr>
        </a:p>
      </dgm:t>
    </dgm:pt>
    <dgm:pt modelId="{DFC83861-4E64-4B1E-AE58-20EA4153E421}" type="pres">
      <dgm:prSet presAssocID="{C08C7D78-8AC4-4964-AF50-9F495FC4DD85}" presName="linear" presStyleCnt="0">
        <dgm:presLayoutVars>
          <dgm:dir/>
          <dgm:resizeHandles val="exact"/>
        </dgm:presLayoutVars>
      </dgm:prSet>
      <dgm:spPr/>
    </dgm:pt>
    <dgm:pt modelId="{372935AA-D751-4EC3-A196-543FBA8AB1CC}" type="pres">
      <dgm:prSet presAssocID="{B5A0BE4D-7659-4EDB-9192-FCB70137F078}" presName="comp" presStyleCnt="0"/>
      <dgm:spPr/>
    </dgm:pt>
    <dgm:pt modelId="{B5C9D12F-D96F-47C3-A02B-A3BEA6C9075D}" type="pres">
      <dgm:prSet presAssocID="{B5A0BE4D-7659-4EDB-9192-FCB70137F078}" presName="box" presStyleLbl="node1" presStyleIdx="0" presStyleCnt="3"/>
      <dgm:spPr/>
    </dgm:pt>
    <dgm:pt modelId="{17B8301B-91B1-44C1-8A9B-4395F292E1BC}" type="pres">
      <dgm:prSet presAssocID="{B5A0BE4D-7659-4EDB-9192-FCB70137F078}" presName="img" presStyleLbl="fgImgPlac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5000" r="-5000"/>
          </a:stretch>
        </a:blipFill>
        <a:ln>
          <a:solidFill>
            <a:schemeClr val="tx1"/>
          </a:solidFill>
        </a:ln>
      </dgm:spPr>
    </dgm:pt>
    <dgm:pt modelId="{CF6B7ADE-6007-4704-91B1-604265282D1B}" type="pres">
      <dgm:prSet presAssocID="{B5A0BE4D-7659-4EDB-9192-FCB70137F078}" presName="text" presStyleLbl="node1" presStyleIdx="0" presStyleCnt="3">
        <dgm:presLayoutVars>
          <dgm:bulletEnabled val="1"/>
        </dgm:presLayoutVars>
      </dgm:prSet>
      <dgm:spPr/>
    </dgm:pt>
    <dgm:pt modelId="{99297FD6-B8B7-4FF9-9236-D6DA0A9A9057}" type="pres">
      <dgm:prSet presAssocID="{7E9E02ED-FA3E-48D6-A576-69ECFB56FB01}" presName="spacer" presStyleCnt="0"/>
      <dgm:spPr/>
    </dgm:pt>
    <dgm:pt modelId="{B786BBCD-4AE9-42B5-B1DE-ADF8064E4B05}" type="pres">
      <dgm:prSet presAssocID="{17244416-EC1A-485D-8FCF-142F9918CBE4}" presName="comp" presStyleCnt="0"/>
      <dgm:spPr/>
    </dgm:pt>
    <dgm:pt modelId="{F934D46A-4A74-458D-9EB4-C2CE9B6B2535}" type="pres">
      <dgm:prSet presAssocID="{17244416-EC1A-485D-8FCF-142F9918CBE4}" presName="box" presStyleLbl="node1" presStyleIdx="1" presStyleCnt="3"/>
      <dgm:spPr/>
    </dgm:pt>
    <dgm:pt modelId="{421CA8D8-12A8-40B7-BBED-008EFA24791C}" type="pres">
      <dgm:prSet presAssocID="{17244416-EC1A-485D-8FCF-142F9918CBE4}" presName="img" presStyleLbl="fgImgPlac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5000" r="-5000"/>
          </a:stretch>
        </a:blipFill>
        <a:ln>
          <a:solidFill>
            <a:schemeClr val="tx1"/>
          </a:solidFill>
        </a:ln>
      </dgm:spPr>
    </dgm:pt>
    <dgm:pt modelId="{3C43F68D-87D8-4619-AE4A-0BA7002CF8AD}" type="pres">
      <dgm:prSet presAssocID="{17244416-EC1A-485D-8FCF-142F9918CBE4}" presName="text" presStyleLbl="node1" presStyleIdx="1" presStyleCnt="3">
        <dgm:presLayoutVars>
          <dgm:bulletEnabled val="1"/>
        </dgm:presLayoutVars>
      </dgm:prSet>
      <dgm:spPr/>
    </dgm:pt>
    <dgm:pt modelId="{7707978E-E805-40F5-8F08-ED593AD22F5A}" type="pres">
      <dgm:prSet presAssocID="{E0BC1308-6FD8-442B-9A13-6EA18C53D0CB}" presName="spacer" presStyleCnt="0"/>
      <dgm:spPr/>
    </dgm:pt>
    <dgm:pt modelId="{3845318F-66C7-46AF-B114-DE55A4E0E4DF}" type="pres">
      <dgm:prSet presAssocID="{D2FBC17F-735A-47C9-9318-90010A71B8ED}" presName="comp" presStyleCnt="0"/>
      <dgm:spPr/>
    </dgm:pt>
    <dgm:pt modelId="{30C580E2-50FE-44EC-B020-02DC51423F1F}" type="pres">
      <dgm:prSet presAssocID="{D2FBC17F-735A-47C9-9318-90010A71B8ED}" presName="box" presStyleLbl="node1" presStyleIdx="2" presStyleCnt="3"/>
      <dgm:spPr/>
    </dgm:pt>
    <dgm:pt modelId="{0629638B-8D23-490A-99DC-8278A9E48207}" type="pres">
      <dgm:prSet presAssocID="{D2FBC17F-735A-47C9-9318-90010A71B8ED}" presName="img" presStyleLbl="fgImgPlac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5000" r="-5000"/>
          </a:stretch>
        </a:blipFill>
        <a:ln>
          <a:solidFill>
            <a:schemeClr val="tx1"/>
          </a:solidFill>
        </a:ln>
      </dgm:spPr>
    </dgm:pt>
    <dgm:pt modelId="{64F3634B-30B3-4182-ABDF-25C9376DE96A}" type="pres">
      <dgm:prSet presAssocID="{D2FBC17F-735A-47C9-9318-90010A71B8ED}" presName="text" presStyleLbl="node1" presStyleIdx="2" presStyleCnt="3">
        <dgm:presLayoutVars>
          <dgm:bulletEnabled val="1"/>
        </dgm:presLayoutVars>
      </dgm:prSet>
      <dgm:spPr/>
    </dgm:pt>
  </dgm:ptLst>
  <dgm:cxnLst>
    <dgm:cxn modelId="{A7FB410F-C4DB-4D5E-A1D4-6BE69EBAECA7}" type="presOf" srcId="{17244416-EC1A-485D-8FCF-142F9918CBE4}" destId="{3C43F68D-87D8-4619-AE4A-0BA7002CF8AD}" srcOrd="1" destOrd="0" presId="urn:microsoft.com/office/officeart/2005/8/layout/vList4"/>
    <dgm:cxn modelId="{DE5BEB0F-26D4-42E3-BF03-15B24625A070}" type="presOf" srcId="{D2FBC17F-735A-47C9-9318-90010A71B8ED}" destId="{30C580E2-50FE-44EC-B020-02DC51423F1F}" srcOrd="0" destOrd="0" presId="urn:microsoft.com/office/officeart/2005/8/layout/vList4"/>
    <dgm:cxn modelId="{EE6F5660-0C76-4BFD-B148-BE5CCB42195F}" srcId="{C08C7D78-8AC4-4964-AF50-9F495FC4DD85}" destId="{D2FBC17F-735A-47C9-9318-90010A71B8ED}" srcOrd="2" destOrd="0" parTransId="{F5851F96-0100-4942-A530-DFFB1BF04652}" sibTransId="{E66D2486-A7A7-4C94-9B0C-2AC0A59F69C8}"/>
    <dgm:cxn modelId="{2354F36A-4DFC-488C-B5FD-BFF6F720B4A5}" type="presOf" srcId="{17244416-EC1A-485D-8FCF-142F9918CBE4}" destId="{F934D46A-4A74-458D-9EB4-C2CE9B6B2535}" srcOrd="0" destOrd="0" presId="urn:microsoft.com/office/officeart/2005/8/layout/vList4"/>
    <dgm:cxn modelId="{74142450-1A06-4007-B691-A3CA8D8715BA}" type="presOf" srcId="{C08C7D78-8AC4-4964-AF50-9F495FC4DD85}" destId="{DFC83861-4E64-4B1E-AE58-20EA4153E421}" srcOrd="0" destOrd="0" presId="urn:microsoft.com/office/officeart/2005/8/layout/vList4"/>
    <dgm:cxn modelId="{4BF5EE57-5C54-4BF2-9863-01D1A10B1D91}" srcId="{C08C7D78-8AC4-4964-AF50-9F495FC4DD85}" destId="{B5A0BE4D-7659-4EDB-9192-FCB70137F078}" srcOrd="0" destOrd="0" parTransId="{18E82794-5E84-427D-9755-9A6B0F50A025}" sibTransId="{7E9E02ED-FA3E-48D6-A576-69ECFB56FB01}"/>
    <dgm:cxn modelId="{00787F8C-FDE7-48FE-9556-BB99F0CD779F}" type="presOf" srcId="{B5A0BE4D-7659-4EDB-9192-FCB70137F078}" destId="{CF6B7ADE-6007-4704-91B1-604265282D1B}" srcOrd="1" destOrd="0" presId="urn:microsoft.com/office/officeart/2005/8/layout/vList4"/>
    <dgm:cxn modelId="{B8614990-986B-436B-A9AF-DCDE06418B4D}" type="presOf" srcId="{D2FBC17F-735A-47C9-9318-90010A71B8ED}" destId="{64F3634B-30B3-4182-ABDF-25C9376DE96A}" srcOrd="1" destOrd="0" presId="urn:microsoft.com/office/officeart/2005/8/layout/vList4"/>
    <dgm:cxn modelId="{8634F29D-0D71-4945-9986-CD56897DDFBA}" type="presOf" srcId="{B5A0BE4D-7659-4EDB-9192-FCB70137F078}" destId="{B5C9D12F-D96F-47C3-A02B-A3BEA6C9075D}" srcOrd="0" destOrd="0" presId="urn:microsoft.com/office/officeart/2005/8/layout/vList4"/>
    <dgm:cxn modelId="{A9E33AFC-C990-4B7A-9648-982DC593A3AD}" srcId="{C08C7D78-8AC4-4964-AF50-9F495FC4DD85}" destId="{17244416-EC1A-485D-8FCF-142F9918CBE4}" srcOrd="1" destOrd="0" parTransId="{E11C67B0-1642-4F80-93DD-9F94C619C66D}" sibTransId="{E0BC1308-6FD8-442B-9A13-6EA18C53D0CB}"/>
    <dgm:cxn modelId="{7FEA2809-FB7A-4745-8D1E-8F57269C30C2}" type="presParOf" srcId="{DFC83861-4E64-4B1E-AE58-20EA4153E421}" destId="{372935AA-D751-4EC3-A196-543FBA8AB1CC}" srcOrd="0" destOrd="0" presId="urn:microsoft.com/office/officeart/2005/8/layout/vList4"/>
    <dgm:cxn modelId="{E0CE3C7B-4137-4D6E-9441-CC14D1ADE225}" type="presParOf" srcId="{372935AA-D751-4EC3-A196-543FBA8AB1CC}" destId="{B5C9D12F-D96F-47C3-A02B-A3BEA6C9075D}" srcOrd="0" destOrd="0" presId="urn:microsoft.com/office/officeart/2005/8/layout/vList4"/>
    <dgm:cxn modelId="{F765DD0C-31B1-4980-9989-A00FD869AB53}" type="presParOf" srcId="{372935AA-D751-4EC3-A196-543FBA8AB1CC}" destId="{17B8301B-91B1-44C1-8A9B-4395F292E1BC}" srcOrd="1" destOrd="0" presId="urn:microsoft.com/office/officeart/2005/8/layout/vList4"/>
    <dgm:cxn modelId="{8BEAE76E-4454-4DC7-A24E-4375E503EE6C}" type="presParOf" srcId="{372935AA-D751-4EC3-A196-543FBA8AB1CC}" destId="{CF6B7ADE-6007-4704-91B1-604265282D1B}" srcOrd="2" destOrd="0" presId="urn:microsoft.com/office/officeart/2005/8/layout/vList4"/>
    <dgm:cxn modelId="{E4089D18-046F-440C-979C-D89763F3F113}" type="presParOf" srcId="{DFC83861-4E64-4B1E-AE58-20EA4153E421}" destId="{99297FD6-B8B7-4FF9-9236-D6DA0A9A9057}" srcOrd="1" destOrd="0" presId="urn:microsoft.com/office/officeart/2005/8/layout/vList4"/>
    <dgm:cxn modelId="{13CA553C-115B-42C2-876C-F2A9D8F60A98}" type="presParOf" srcId="{DFC83861-4E64-4B1E-AE58-20EA4153E421}" destId="{B786BBCD-4AE9-42B5-B1DE-ADF8064E4B05}" srcOrd="2" destOrd="0" presId="urn:microsoft.com/office/officeart/2005/8/layout/vList4"/>
    <dgm:cxn modelId="{3EDEFAE8-4F37-4DF8-86B4-4D81C3A3CDFE}" type="presParOf" srcId="{B786BBCD-4AE9-42B5-B1DE-ADF8064E4B05}" destId="{F934D46A-4A74-458D-9EB4-C2CE9B6B2535}" srcOrd="0" destOrd="0" presId="urn:microsoft.com/office/officeart/2005/8/layout/vList4"/>
    <dgm:cxn modelId="{F210D68A-4DCE-49A9-8E0E-CAF4BEB7DEF3}" type="presParOf" srcId="{B786BBCD-4AE9-42B5-B1DE-ADF8064E4B05}" destId="{421CA8D8-12A8-40B7-BBED-008EFA24791C}" srcOrd="1" destOrd="0" presId="urn:microsoft.com/office/officeart/2005/8/layout/vList4"/>
    <dgm:cxn modelId="{4509CA97-B441-4E76-B766-D33E4E81FDB8}" type="presParOf" srcId="{B786BBCD-4AE9-42B5-B1DE-ADF8064E4B05}" destId="{3C43F68D-87D8-4619-AE4A-0BA7002CF8AD}" srcOrd="2" destOrd="0" presId="urn:microsoft.com/office/officeart/2005/8/layout/vList4"/>
    <dgm:cxn modelId="{4B4E00AF-A120-4008-A380-AD4A4FDD7761}" type="presParOf" srcId="{DFC83861-4E64-4B1E-AE58-20EA4153E421}" destId="{7707978E-E805-40F5-8F08-ED593AD22F5A}" srcOrd="3" destOrd="0" presId="urn:microsoft.com/office/officeart/2005/8/layout/vList4"/>
    <dgm:cxn modelId="{395189BA-E412-4EEE-AA6E-0A528697A35F}" type="presParOf" srcId="{DFC83861-4E64-4B1E-AE58-20EA4153E421}" destId="{3845318F-66C7-46AF-B114-DE55A4E0E4DF}" srcOrd="4" destOrd="0" presId="urn:microsoft.com/office/officeart/2005/8/layout/vList4"/>
    <dgm:cxn modelId="{86B318C5-C252-42E6-8D8A-EE37008C6E18}" type="presParOf" srcId="{3845318F-66C7-46AF-B114-DE55A4E0E4DF}" destId="{30C580E2-50FE-44EC-B020-02DC51423F1F}" srcOrd="0" destOrd="0" presId="urn:microsoft.com/office/officeart/2005/8/layout/vList4"/>
    <dgm:cxn modelId="{33078AA0-26BA-471D-9CC9-1DF1E7FEDFC4}" type="presParOf" srcId="{3845318F-66C7-46AF-B114-DE55A4E0E4DF}" destId="{0629638B-8D23-490A-99DC-8278A9E48207}" srcOrd="1" destOrd="0" presId="urn:microsoft.com/office/officeart/2005/8/layout/vList4"/>
    <dgm:cxn modelId="{452B48B2-40D9-4E40-A78A-6604A3D4929B}" type="presParOf" srcId="{3845318F-66C7-46AF-B114-DE55A4E0E4DF}" destId="{64F3634B-30B3-4182-ABDF-25C9376DE96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2CFFE80-1328-42C0-809D-9D056C63DA4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293F910-97D4-4871-8B78-610CC14821A3}">
      <dgm:prSet/>
      <dgm:spPr/>
      <dgm:t>
        <a:bodyPr/>
        <a:lstStyle/>
        <a:p>
          <a:r>
            <a:rPr lang="en-CA"/>
            <a:t>Six Sigma is a set of techniques and tools for process improvement by eliminating defects in the product, process or service. </a:t>
          </a:r>
          <a:endParaRPr lang="en-US"/>
        </a:p>
      </dgm:t>
    </dgm:pt>
    <dgm:pt modelId="{187A2450-2EB1-4064-B8F8-05EA23110746}" type="parTrans" cxnId="{F67EF374-5A62-4337-8FC7-D4CDA331E3D6}">
      <dgm:prSet/>
      <dgm:spPr/>
      <dgm:t>
        <a:bodyPr/>
        <a:lstStyle/>
        <a:p>
          <a:endParaRPr lang="en-US"/>
        </a:p>
      </dgm:t>
    </dgm:pt>
    <dgm:pt modelId="{30074D9C-9937-44A6-ABB2-D0D3B4EA3DBD}" type="sibTrans" cxnId="{F67EF374-5A62-4337-8FC7-D4CDA331E3D6}">
      <dgm:prSet/>
      <dgm:spPr/>
      <dgm:t>
        <a:bodyPr/>
        <a:lstStyle/>
        <a:p>
          <a:endParaRPr lang="en-US"/>
        </a:p>
      </dgm:t>
    </dgm:pt>
    <dgm:pt modelId="{ABB44828-C783-44BA-A21E-B038815C6A26}">
      <dgm:prSet/>
      <dgm:spPr/>
      <dgm:t>
        <a:bodyPr/>
        <a:lstStyle/>
        <a:p>
          <a:r>
            <a:rPr lang="en-CA"/>
            <a:t>It uses a set of quality management methods, mainly empirical, statistical methods, and creates a special infrastructure of people within the organization who are experts in these methods.</a:t>
          </a:r>
          <a:endParaRPr lang="en-US"/>
        </a:p>
      </dgm:t>
    </dgm:pt>
    <dgm:pt modelId="{77CE4F3F-71A0-499F-8CAA-6267E1167F4A}" type="parTrans" cxnId="{74CE3AD3-BF1A-4A53-80EE-4473FCC6BFBC}">
      <dgm:prSet/>
      <dgm:spPr/>
      <dgm:t>
        <a:bodyPr/>
        <a:lstStyle/>
        <a:p>
          <a:endParaRPr lang="en-US"/>
        </a:p>
      </dgm:t>
    </dgm:pt>
    <dgm:pt modelId="{B4260F1C-C2B5-4018-B48B-D130378084AB}" type="sibTrans" cxnId="{74CE3AD3-BF1A-4A53-80EE-4473FCC6BFBC}">
      <dgm:prSet/>
      <dgm:spPr/>
      <dgm:t>
        <a:bodyPr/>
        <a:lstStyle/>
        <a:p>
          <a:endParaRPr lang="en-US"/>
        </a:p>
      </dgm:t>
    </dgm:pt>
    <dgm:pt modelId="{F955FBA6-9120-444F-A1A7-4B6AF0427C08}">
      <dgm:prSet/>
      <dgm:spPr/>
      <dgm:t>
        <a:bodyPr/>
        <a:lstStyle/>
        <a:p>
          <a:r>
            <a:rPr lang="en-CA"/>
            <a:t>Each Six Sigma project carried out within an organization follows a defined sequence of steps and has specific value targets, for example: reduce process cycle time, reduce pollution, reduce costs, increase customer satisfaction, and increase profits.   </a:t>
          </a:r>
          <a:endParaRPr lang="en-US"/>
        </a:p>
      </dgm:t>
    </dgm:pt>
    <dgm:pt modelId="{60F6B12A-BD72-4C28-BC21-510E2D1C3474}" type="parTrans" cxnId="{44D60E13-5880-451C-9710-A7D34CCC6925}">
      <dgm:prSet/>
      <dgm:spPr/>
      <dgm:t>
        <a:bodyPr/>
        <a:lstStyle/>
        <a:p>
          <a:endParaRPr lang="en-US"/>
        </a:p>
      </dgm:t>
    </dgm:pt>
    <dgm:pt modelId="{71882246-6B85-4BE3-AA51-883B8BE7E2A5}" type="sibTrans" cxnId="{44D60E13-5880-451C-9710-A7D34CCC6925}">
      <dgm:prSet/>
      <dgm:spPr/>
      <dgm:t>
        <a:bodyPr/>
        <a:lstStyle/>
        <a:p>
          <a:endParaRPr lang="en-US"/>
        </a:p>
      </dgm:t>
    </dgm:pt>
    <dgm:pt modelId="{8FB03391-4C73-45CF-BAE1-3E5D03DC40D7}" type="pres">
      <dgm:prSet presAssocID="{52CFFE80-1328-42C0-809D-9D056C63DA4F}" presName="root" presStyleCnt="0">
        <dgm:presLayoutVars>
          <dgm:dir/>
          <dgm:resizeHandles val="exact"/>
        </dgm:presLayoutVars>
      </dgm:prSet>
      <dgm:spPr/>
    </dgm:pt>
    <dgm:pt modelId="{E8F753A6-235D-4EC7-B674-24C9E6DF6330}" type="pres">
      <dgm:prSet presAssocID="{5293F910-97D4-4871-8B78-610CC14821A3}" presName="compNode" presStyleCnt="0"/>
      <dgm:spPr/>
    </dgm:pt>
    <dgm:pt modelId="{8228366B-29D6-4213-9DB0-2B91BCA23F31}" type="pres">
      <dgm:prSet presAssocID="{5293F910-97D4-4871-8B78-610CC14821A3}" presName="bgRect" presStyleLbl="bgShp" presStyleIdx="0" presStyleCnt="3"/>
      <dgm:spPr/>
    </dgm:pt>
    <dgm:pt modelId="{7D4A0D19-717C-4544-BC41-A5C86875C498}" type="pres">
      <dgm:prSet presAssocID="{5293F910-97D4-4871-8B78-610CC14821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B872DDF-8145-4116-ACAF-7EDF74628407}" type="pres">
      <dgm:prSet presAssocID="{5293F910-97D4-4871-8B78-610CC14821A3}" presName="spaceRect" presStyleCnt="0"/>
      <dgm:spPr/>
    </dgm:pt>
    <dgm:pt modelId="{1ED7751B-EE76-41C9-901D-25877EC4760A}" type="pres">
      <dgm:prSet presAssocID="{5293F910-97D4-4871-8B78-610CC14821A3}" presName="parTx" presStyleLbl="revTx" presStyleIdx="0" presStyleCnt="3">
        <dgm:presLayoutVars>
          <dgm:chMax val="0"/>
          <dgm:chPref val="0"/>
        </dgm:presLayoutVars>
      </dgm:prSet>
      <dgm:spPr/>
    </dgm:pt>
    <dgm:pt modelId="{D3D3FA1A-701C-4E03-9047-E08E67259C24}" type="pres">
      <dgm:prSet presAssocID="{30074D9C-9937-44A6-ABB2-D0D3B4EA3DBD}" presName="sibTrans" presStyleCnt="0"/>
      <dgm:spPr/>
    </dgm:pt>
    <dgm:pt modelId="{2EB446A0-6C98-4D9A-B93A-419BE0CFDD3E}" type="pres">
      <dgm:prSet presAssocID="{ABB44828-C783-44BA-A21E-B038815C6A26}" presName="compNode" presStyleCnt="0"/>
      <dgm:spPr/>
    </dgm:pt>
    <dgm:pt modelId="{2C6C860B-F922-4B7F-8619-B15786E5CBBA}" type="pres">
      <dgm:prSet presAssocID="{ABB44828-C783-44BA-A21E-B038815C6A26}" presName="bgRect" presStyleLbl="bgShp" presStyleIdx="1" presStyleCnt="3"/>
      <dgm:spPr/>
    </dgm:pt>
    <dgm:pt modelId="{D9E57023-9647-42F2-BCEE-15BA8A891A61}" type="pres">
      <dgm:prSet presAssocID="{ABB44828-C783-44BA-A21E-B038815C6A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65B1F35-BFF8-4A5F-BAC9-FF60C55F9B20}" type="pres">
      <dgm:prSet presAssocID="{ABB44828-C783-44BA-A21E-B038815C6A26}" presName="spaceRect" presStyleCnt="0"/>
      <dgm:spPr/>
    </dgm:pt>
    <dgm:pt modelId="{C7056399-CADF-44D9-B204-FA8756FBF34D}" type="pres">
      <dgm:prSet presAssocID="{ABB44828-C783-44BA-A21E-B038815C6A26}" presName="parTx" presStyleLbl="revTx" presStyleIdx="1" presStyleCnt="3">
        <dgm:presLayoutVars>
          <dgm:chMax val="0"/>
          <dgm:chPref val="0"/>
        </dgm:presLayoutVars>
      </dgm:prSet>
      <dgm:spPr/>
    </dgm:pt>
    <dgm:pt modelId="{30A15456-5E4F-410F-A47B-4290A1A90882}" type="pres">
      <dgm:prSet presAssocID="{B4260F1C-C2B5-4018-B48B-D130378084AB}" presName="sibTrans" presStyleCnt="0"/>
      <dgm:spPr/>
    </dgm:pt>
    <dgm:pt modelId="{175AE238-C18A-4064-987E-2072262812BF}" type="pres">
      <dgm:prSet presAssocID="{F955FBA6-9120-444F-A1A7-4B6AF0427C08}" presName="compNode" presStyleCnt="0"/>
      <dgm:spPr/>
    </dgm:pt>
    <dgm:pt modelId="{B06AF8C3-03C6-4480-AD55-2966E5B06AD1}" type="pres">
      <dgm:prSet presAssocID="{F955FBA6-9120-444F-A1A7-4B6AF0427C08}" presName="bgRect" presStyleLbl="bgShp" presStyleIdx="2" presStyleCnt="3"/>
      <dgm:spPr/>
    </dgm:pt>
    <dgm:pt modelId="{17A70DF6-5C6F-429A-BD73-E6762B7B9CD8}" type="pres">
      <dgm:prSet presAssocID="{F955FBA6-9120-444F-A1A7-4B6AF0427C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3184D413-69DD-4235-B003-1E667136CF7F}" type="pres">
      <dgm:prSet presAssocID="{F955FBA6-9120-444F-A1A7-4B6AF0427C08}" presName="spaceRect" presStyleCnt="0"/>
      <dgm:spPr/>
    </dgm:pt>
    <dgm:pt modelId="{A2880F58-ED27-45FC-9FF9-43A99AB90F3E}" type="pres">
      <dgm:prSet presAssocID="{F955FBA6-9120-444F-A1A7-4B6AF0427C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4D60E13-5880-451C-9710-A7D34CCC6925}" srcId="{52CFFE80-1328-42C0-809D-9D056C63DA4F}" destId="{F955FBA6-9120-444F-A1A7-4B6AF0427C08}" srcOrd="2" destOrd="0" parTransId="{60F6B12A-BD72-4C28-BC21-510E2D1C3474}" sibTransId="{71882246-6B85-4BE3-AA51-883B8BE7E2A5}"/>
    <dgm:cxn modelId="{F67EF374-5A62-4337-8FC7-D4CDA331E3D6}" srcId="{52CFFE80-1328-42C0-809D-9D056C63DA4F}" destId="{5293F910-97D4-4871-8B78-610CC14821A3}" srcOrd="0" destOrd="0" parTransId="{187A2450-2EB1-4064-B8F8-05EA23110746}" sibTransId="{30074D9C-9937-44A6-ABB2-D0D3B4EA3DBD}"/>
    <dgm:cxn modelId="{B19B9457-D22E-45AC-AE23-5BE4B855AE51}" type="presOf" srcId="{52CFFE80-1328-42C0-809D-9D056C63DA4F}" destId="{8FB03391-4C73-45CF-BAE1-3E5D03DC40D7}" srcOrd="0" destOrd="0" presId="urn:microsoft.com/office/officeart/2018/2/layout/IconVerticalSolidList"/>
    <dgm:cxn modelId="{73C8FA82-FBCA-47AE-9F2B-76FED4736316}" type="presOf" srcId="{F955FBA6-9120-444F-A1A7-4B6AF0427C08}" destId="{A2880F58-ED27-45FC-9FF9-43A99AB90F3E}" srcOrd="0" destOrd="0" presId="urn:microsoft.com/office/officeart/2018/2/layout/IconVerticalSolidList"/>
    <dgm:cxn modelId="{A4AE0BC7-668A-485F-8C13-05F0C0BF5C32}" type="presOf" srcId="{5293F910-97D4-4871-8B78-610CC14821A3}" destId="{1ED7751B-EE76-41C9-901D-25877EC4760A}" srcOrd="0" destOrd="0" presId="urn:microsoft.com/office/officeart/2018/2/layout/IconVerticalSolidList"/>
    <dgm:cxn modelId="{74CE3AD3-BF1A-4A53-80EE-4473FCC6BFBC}" srcId="{52CFFE80-1328-42C0-809D-9D056C63DA4F}" destId="{ABB44828-C783-44BA-A21E-B038815C6A26}" srcOrd="1" destOrd="0" parTransId="{77CE4F3F-71A0-499F-8CAA-6267E1167F4A}" sibTransId="{B4260F1C-C2B5-4018-B48B-D130378084AB}"/>
    <dgm:cxn modelId="{01D910E0-C21D-4BB6-A96E-7448BCA6FB8D}" type="presOf" srcId="{ABB44828-C783-44BA-A21E-B038815C6A26}" destId="{C7056399-CADF-44D9-B204-FA8756FBF34D}" srcOrd="0" destOrd="0" presId="urn:microsoft.com/office/officeart/2018/2/layout/IconVerticalSolidList"/>
    <dgm:cxn modelId="{62515E96-E8F2-4464-9E68-C94D92AE642B}" type="presParOf" srcId="{8FB03391-4C73-45CF-BAE1-3E5D03DC40D7}" destId="{E8F753A6-235D-4EC7-B674-24C9E6DF6330}" srcOrd="0" destOrd="0" presId="urn:microsoft.com/office/officeart/2018/2/layout/IconVerticalSolidList"/>
    <dgm:cxn modelId="{40E2142B-F8F8-43C6-9EA9-92833914BEEA}" type="presParOf" srcId="{E8F753A6-235D-4EC7-B674-24C9E6DF6330}" destId="{8228366B-29D6-4213-9DB0-2B91BCA23F31}" srcOrd="0" destOrd="0" presId="urn:microsoft.com/office/officeart/2018/2/layout/IconVerticalSolidList"/>
    <dgm:cxn modelId="{958A1990-3C6E-4494-B12E-B501AA0C75FA}" type="presParOf" srcId="{E8F753A6-235D-4EC7-B674-24C9E6DF6330}" destId="{7D4A0D19-717C-4544-BC41-A5C86875C498}" srcOrd="1" destOrd="0" presId="urn:microsoft.com/office/officeart/2018/2/layout/IconVerticalSolidList"/>
    <dgm:cxn modelId="{6FD543FC-A3E2-4C2C-B919-169499B441D4}" type="presParOf" srcId="{E8F753A6-235D-4EC7-B674-24C9E6DF6330}" destId="{7B872DDF-8145-4116-ACAF-7EDF74628407}" srcOrd="2" destOrd="0" presId="urn:microsoft.com/office/officeart/2018/2/layout/IconVerticalSolidList"/>
    <dgm:cxn modelId="{2899B6DF-8C46-4E0D-B2D5-75C7357BAE9C}" type="presParOf" srcId="{E8F753A6-235D-4EC7-B674-24C9E6DF6330}" destId="{1ED7751B-EE76-41C9-901D-25877EC4760A}" srcOrd="3" destOrd="0" presId="urn:microsoft.com/office/officeart/2018/2/layout/IconVerticalSolidList"/>
    <dgm:cxn modelId="{E1044967-DAE9-46CD-99B8-FD20CC995E27}" type="presParOf" srcId="{8FB03391-4C73-45CF-BAE1-3E5D03DC40D7}" destId="{D3D3FA1A-701C-4E03-9047-E08E67259C24}" srcOrd="1" destOrd="0" presId="urn:microsoft.com/office/officeart/2018/2/layout/IconVerticalSolidList"/>
    <dgm:cxn modelId="{06B9FC52-70E2-4059-8727-4C2753ED8DC7}" type="presParOf" srcId="{8FB03391-4C73-45CF-BAE1-3E5D03DC40D7}" destId="{2EB446A0-6C98-4D9A-B93A-419BE0CFDD3E}" srcOrd="2" destOrd="0" presId="urn:microsoft.com/office/officeart/2018/2/layout/IconVerticalSolidList"/>
    <dgm:cxn modelId="{588F2693-151B-43BF-BA2A-EDDBF7F8FB70}" type="presParOf" srcId="{2EB446A0-6C98-4D9A-B93A-419BE0CFDD3E}" destId="{2C6C860B-F922-4B7F-8619-B15786E5CBBA}" srcOrd="0" destOrd="0" presId="urn:microsoft.com/office/officeart/2018/2/layout/IconVerticalSolidList"/>
    <dgm:cxn modelId="{1449295E-E6E5-4EA3-929E-D61DFB70BF0D}" type="presParOf" srcId="{2EB446A0-6C98-4D9A-B93A-419BE0CFDD3E}" destId="{D9E57023-9647-42F2-BCEE-15BA8A891A61}" srcOrd="1" destOrd="0" presId="urn:microsoft.com/office/officeart/2018/2/layout/IconVerticalSolidList"/>
    <dgm:cxn modelId="{4901ABBE-FDAA-4DF1-82AB-BF4D42BB4D14}" type="presParOf" srcId="{2EB446A0-6C98-4D9A-B93A-419BE0CFDD3E}" destId="{365B1F35-BFF8-4A5F-BAC9-FF60C55F9B20}" srcOrd="2" destOrd="0" presId="urn:microsoft.com/office/officeart/2018/2/layout/IconVerticalSolidList"/>
    <dgm:cxn modelId="{20889414-A49B-4A3E-BD12-FCEE86221FC4}" type="presParOf" srcId="{2EB446A0-6C98-4D9A-B93A-419BE0CFDD3E}" destId="{C7056399-CADF-44D9-B204-FA8756FBF34D}" srcOrd="3" destOrd="0" presId="urn:microsoft.com/office/officeart/2018/2/layout/IconVerticalSolidList"/>
    <dgm:cxn modelId="{69943CC4-23C6-4577-A7C3-57AB81E90C83}" type="presParOf" srcId="{8FB03391-4C73-45CF-BAE1-3E5D03DC40D7}" destId="{30A15456-5E4F-410F-A47B-4290A1A90882}" srcOrd="3" destOrd="0" presId="urn:microsoft.com/office/officeart/2018/2/layout/IconVerticalSolidList"/>
    <dgm:cxn modelId="{19D0AC21-D06E-4B5F-80B0-06CD77FFC03D}" type="presParOf" srcId="{8FB03391-4C73-45CF-BAE1-3E5D03DC40D7}" destId="{175AE238-C18A-4064-987E-2072262812BF}" srcOrd="4" destOrd="0" presId="urn:microsoft.com/office/officeart/2018/2/layout/IconVerticalSolidList"/>
    <dgm:cxn modelId="{DC40B019-FB95-4D40-A553-CB6F4448ED04}" type="presParOf" srcId="{175AE238-C18A-4064-987E-2072262812BF}" destId="{B06AF8C3-03C6-4480-AD55-2966E5B06AD1}" srcOrd="0" destOrd="0" presId="urn:microsoft.com/office/officeart/2018/2/layout/IconVerticalSolidList"/>
    <dgm:cxn modelId="{E7079C83-A5C7-40C3-86AC-7B687035358F}" type="presParOf" srcId="{175AE238-C18A-4064-987E-2072262812BF}" destId="{17A70DF6-5C6F-429A-BD73-E6762B7B9CD8}" srcOrd="1" destOrd="0" presId="urn:microsoft.com/office/officeart/2018/2/layout/IconVerticalSolidList"/>
    <dgm:cxn modelId="{169F8CC9-DC4F-4650-BA46-BB9367045343}" type="presParOf" srcId="{175AE238-C18A-4064-987E-2072262812BF}" destId="{3184D413-69DD-4235-B003-1E667136CF7F}" srcOrd="2" destOrd="0" presId="urn:microsoft.com/office/officeart/2018/2/layout/IconVerticalSolidList"/>
    <dgm:cxn modelId="{FE8E52C3-A777-4E8E-9E9A-5DE2E3CAA2BD}" type="presParOf" srcId="{175AE238-C18A-4064-987E-2072262812BF}" destId="{A2880F58-ED27-45FC-9FF9-43A99AB90F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B69940-317F-49BD-9FA3-E33780EB8FA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1A87589-97DC-4CD4-982C-F4066C3BB4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b="1" dirty="0"/>
            <a:t>DMAIC</a:t>
          </a:r>
          <a:r>
            <a:rPr lang="en-CA" sz="2000" dirty="0"/>
            <a:t>: It is a problem-solving approach that drives lean six sigma</a:t>
          </a:r>
          <a:endParaRPr lang="en-US" sz="2000" dirty="0"/>
        </a:p>
      </dgm:t>
    </dgm:pt>
    <dgm:pt modelId="{4134BA00-A71B-4A9E-B32F-933E22B95D60}" type="parTrans" cxnId="{94DA9B0A-D047-41AD-BC3C-020B9596CAA3}">
      <dgm:prSet/>
      <dgm:spPr/>
      <dgm:t>
        <a:bodyPr/>
        <a:lstStyle/>
        <a:p>
          <a:endParaRPr lang="en-US"/>
        </a:p>
      </dgm:t>
    </dgm:pt>
    <dgm:pt modelId="{02F20C9E-8FBD-4B0E-BFD2-3386280A16AC}" type="sibTrans" cxnId="{94DA9B0A-D047-41AD-BC3C-020B9596CAA3}">
      <dgm:prSet/>
      <dgm:spPr/>
      <dgm:t>
        <a:bodyPr/>
        <a:lstStyle/>
        <a:p>
          <a:endParaRPr lang="en-US"/>
        </a:p>
      </dgm:t>
    </dgm:pt>
    <dgm:pt modelId="{46E31E27-E518-40A7-BCEC-13B8D543478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400" dirty="0"/>
            <a:t>Define</a:t>
          </a:r>
          <a:endParaRPr lang="en-US" sz="1400" dirty="0"/>
        </a:p>
      </dgm:t>
    </dgm:pt>
    <dgm:pt modelId="{83A73EFE-9D35-499D-B9A0-02EF61396144}" type="parTrans" cxnId="{5A991E72-85AF-417A-B147-331CD0F8BC3B}">
      <dgm:prSet/>
      <dgm:spPr/>
      <dgm:t>
        <a:bodyPr/>
        <a:lstStyle/>
        <a:p>
          <a:endParaRPr lang="en-US"/>
        </a:p>
      </dgm:t>
    </dgm:pt>
    <dgm:pt modelId="{6E5244EB-8F00-4F98-A5E1-1D42E9E4F55F}" type="sibTrans" cxnId="{5A991E72-85AF-417A-B147-331CD0F8BC3B}">
      <dgm:prSet/>
      <dgm:spPr/>
      <dgm:t>
        <a:bodyPr/>
        <a:lstStyle/>
        <a:p>
          <a:endParaRPr lang="en-US"/>
        </a:p>
      </dgm:t>
    </dgm:pt>
    <dgm:pt modelId="{76ED233D-5A03-41E8-AB86-D5CF5355AF0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400" dirty="0"/>
            <a:t>Measure</a:t>
          </a:r>
          <a:endParaRPr lang="en-US" sz="1400" dirty="0"/>
        </a:p>
      </dgm:t>
    </dgm:pt>
    <dgm:pt modelId="{14FD51C0-ED2C-4AAC-8132-21B9DD7D08C3}" type="parTrans" cxnId="{59656784-BC1A-443D-A119-9E075474AF3D}">
      <dgm:prSet/>
      <dgm:spPr/>
      <dgm:t>
        <a:bodyPr/>
        <a:lstStyle/>
        <a:p>
          <a:endParaRPr lang="en-US"/>
        </a:p>
      </dgm:t>
    </dgm:pt>
    <dgm:pt modelId="{179ECC0F-6D5D-4FDC-B47D-25BB04E5600F}" type="sibTrans" cxnId="{59656784-BC1A-443D-A119-9E075474AF3D}">
      <dgm:prSet/>
      <dgm:spPr/>
      <dgm:t>
        <a:bodyPr/>
        <a:lstStyle/>
        <a:p>
          <a:endParaRPr lang="en-US"/>
        </a:p>
      </dgm:t>
    </dgm:pt>
    <dgm:pt modelId="{F9B4DAD7-7510-4466-B96C-549D0D1286D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400" dirty="0"/>
            <a:t>Analyze</a:t>
          </a:r>
          <a:endParaRPr lang="en-US" sz="1400" dirty="0"/>
        </a:p>
      </dgm:t>
    </dgm:pt>
    <dgm:pt modelId="{605FCFBF-BB22-4B2C-AC29-DCDDF99CC036}" type="parTrans" cxnId="{534B906E-486E-4B50-B792-FF8E2E03489C}">
      <dgm:prSet/>
      <dgm:spPr/>
      <dgm:t>
        <a:bodyPr/>
        <a:lstStyle/>
        <a:p>
          <a:endParaRPr lang="en-US"/>
        </a:p>
      </dgm:t>
    </dgm:pt>
    <dgm:pt modelId="{613D690A-DD1E-4026-80E5-F230ED00250C}" type="sibTrans" cxnId="{534B906E-486E-4B50-B792-FF8E2E03489C}">
      <dgm:prSet/>
      <dgm:spPr/>
      <dgm:t>
        <a:bodyPr/>
        <a:lstStyle/>
        <a:p>
          <a:endParaRPr lang="en-US"/>
        </a:p>
      </dgm:t>
    </dgm:pt>
    <dgm:pt modelId="{CEA23F8F-9620-4A20-AC62-D974A44D7DC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400" dirty="0"/>
            <a:t>Improve</a:t>
          </a:r>
          <a:endParaRPr lang="en-US" sz="1400" dirty="0"/>
        </a:p>
      </dgm:t>
    </dgm:pt>
    <dgm:pt modelId="{DA5AFACB-5016-4AF5-9E8D-AC6BC0BB5BB6}" type="parTrans" cxnId="{F9076800-D670-465D-B5B0-A6E205BFD5B4}">
      <dgm:prSet/>
      <dgm:spPr/>
      <dgm:t>
        <a:bodyPr/>
        <a:lstStyle/>
        <a:p>
          <a:endParaRPr lang="en-US"/>
        </a:p>
      </dgm:t>
    </dgm:pt>
    <dgm:pt modelId="{CC199911-1AB5-4DEF-A934-144BBA3A9915}" type="sibTrans" cxnId="{F9076800-D670-465D-B5B0-A6E205BFD5B4}">
      <dgm:prSet/>
      <dgm:spPr/>
      <dgm:t>
        <a:bodyPr/>
        <a:lstStyle/>
        <a:p>
          <a:endParaRPr lang="en-US"/>
        </a:p>
      </dgm:t>
    </dgm:pt>
    <dgm:pt modelId="{581C2DE7-B0BF-4B54-A751-1CFE5153B8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400" dirty="0"/>
            <a:t>Control</a:t>
          </a:r>
          <a:endParaRPr lang="en-US" sz="1400" dirty="0"/>
        </a:p>
      </dgm:t>
    </dgm:pt>
    <dgm:pt modelId="{FCB86344-18DA-43B9-AB35-C610D27737B7}" type="parTrans" cxnId="{E5E326C5-DF15-443A-BB10-524BE6B385DF}">
      <dgm:prSet/>
      <dgm:spPr/>
      <dgm:t>
        <a:bodyPr/>
        <a:lstStyle/>
        <a:p>
          <a:endParaRPr lang="en-US"/>
        </a:p>
      </dgm:t>
    </dgm:pt>
    <dgm:pt modelId="{EC271E4D-E07F-4DD5-8A68-1EDD2F5D3BCA}" type="sibTrans" cxnId="{E5E326C5-DF15-443A-BB10-524BE6B385DF}">
      <dgm:prSet/>
      <dgm:spPr/>
      <dgm:t>
        <a:bodyPr/>
        <a:lstStyle/>
        <a:p>
          <a:endParaRPr lang="en-US"/>
        </a:p>
      </dgm:t>
    </dgm:pt>
    <dgm:pt modelId="{CA10977B-DCF9-4D64-93DB-BA4A751C1D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b="1" dirty="0"/>
            <a:t>5S</a:t>
          </a:r>
          <a:r>
            <a:rPr lang="en-CA" sz="2000" dirty="0"/>
            <a:t>: The Five S's of lean is a methodology that results in a workplace that is clean, uncluttered, safe and well organised to help reduce waste and optimize productivity.</a:t>
          </a:r>
          <a:endParaRPr lang="en-US" sz="2000" dirty="0"/>
        </a:p>
      </dgm:t>
    </dgm:pt>
    <dgm:pt modelId="{6EF5AD4F-7DDE-4183-8445-D7FC8233B543}" type="parTrans" cxnId="{8A6CAEE1-4634-4B12-B2C9-7AF56E5C3110}">
      <dgm:prSet/>
      <dgm:spPr/>
      <dgm:t>
        <a:bodyPr/>
        <a:lstStyle/>
        <a:p>
          <a:endParaRPr lang="en-US"/>
        </a:p>
      </dgm:t>
    </dgm:pt>
    <dgm:pt modelId="{241D194E-69EF-499A-84A4-75958F1BFC1E}" type="sibTrans" cxnId="{8A6CAEE1-4634-4B12-B2C9-7AF56E5C3110}">
      <dgm:prSet/>
      <dgm:spPr/>
      <dgm:t>
        <a:bodyPr/>
        <a:lstStyle/>
        <a:p>
          <a:endParaRPr lang="en-US"/>
        </a:p>
      </dgm:t>
    </dgm:pt>
    <dgm:pt modelId="{27ED6612-41CD-4BDA-93B0-E3BD81656887}" type="pres">
      <dgm:prSet presAssocID="{07B69940-317F-49BD-9FA3-E33780EB8FAE}" presName="root" presStyleCnt="0">
        <dgm:presLayoutVars>
          <dgm:dir/>
          <dgm:resizeHandles val="exact"/>
        </dgm:presLayoutVars>
      </dgm:prSet>
      <dgm:spPr/>
    </dgm:pt>
    <dgm:pt modelId="{8BE16135-222E-41E1-AEC9-9482B6B45EAF}" type="pres">
      <dgm:prSet presAssocID="{F1A87589-97DC-4CD4-982C-F4066C3BB473}" presName="compNode" presStyleCnt="0"/>
      <dgm:spPr/>
    </dgm:pt>
    <dgm:pt modelId="{E3708470-C8C0-4393-8BA3-646032A50975}" type="pres">
      <dgm:prSet presAssocID="{F1A87589-97DC-4CD4-982C-F4066C3BB473}" presName="bgRect" presStyleLbl="bgShp" presStyleIdx="0" presStyleCnt="2" custLinFactNeighborX="235" custLinFactNeighborY="823"/>
      <dgm:spPr/>
    </dgm:pt>
    <dgm:pt modelId="{2C45EE23-DC90-4848-ADA1-8177BC1A8728}" type="pres">
      <dgm:prSet presAssocID="{F1A87589-97DC-4CD4-982C-F4066C3BB47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DAC7355-0ED2-44DB-AB66-0E0F3FFCBEE9}" type="pres">
      <dgm:prSet presAssocID="{F1A87589-97DC-4CD4-982C-F4066C3BB473}" presName="spaceRect" presStyleCnt="0"/>
      <dgm:spPr/>
    </dgm:pt>
    <dgm:pt modelId="{6BFCA6CC-0FD8-442D-A76A-FEAC105903E1}" type="pres">
      <dgm:prSet presAssocID="{F1A87589-97DC-4CD4-982C-F4066C3BB473}" presName="parTx" presStyleLbl="revTx" presStyleIdx="0" presStyleCnt="3" custLinFactNeighborX="-313" custLinFactNeighborY="823">
        <dgm:presLayoutVars>
          <dgm:chMax val="0"/>
          <dgm:chPref val="0"/>
        </dgm:presLayoutVars>
      </dgm:prSet>
      <dgm:spPr/>
    </dgm:pt>
    <dgm:pt modelId="{2E55E140-57CE-4B6C-BEB0-0B17959181C2}" type="pres">
      <dgm:prSet presAssocID="{F1A87589-97DC-4CD4-982C-F4066C3BB473}" presName="desTx" presStyleLbl="revTx" presStyleIdx="1" presStyleCnt="3">
        <dgm:presLayoutVars/>
      </dgm:prSet>
      <dgm:spPr/>
    </dgm:pt>
    <dgm:pt modelId="{67C74453-61C2-4FB9-9BFC-BE59BD926048}" type="pres">
      <dgm:prSet presAssocID="{02F20C9E-8FBD-4B0E-BFD2-3386280A16AC}" presName="sibTrans" presStyleCnt="0"/>
      <dgm:spPr/>
    </dgm:pt>
    <dgm:pt modelId="{1102FFE5-00D7-4250-B081-FF0CF32086BE}" type="pres">
      <dgm:prSet presAssocID="{CA10977B-DCF9-4D64-93DB-BA4A751C1D9C}" presName="compNode" presStyleCnt="0"/>
      <dgm:spPr/>
    </dgm:pt>
    <dgm:pt modelId="{123EEF1E-6CBB-4F4C-8216-E625587C3891}" type="pres">
      <dgm:prSet presAssocID="{CA10977B-DCF9-4D64-93DB-BA4A751C1D9C}" presName="bgRect" presStyleLbl="bgShp" presStyleIdx="1" presStyleCnt="2"/>
      <dgm:spPr/>
    </dgm:pt>
    <dgm:pt modelId="{2F3E6767-8275-44F6-A72D-A8FDA999C771}" type="pres">
      <dgm:prSet presAssocID="{CA10977B-DCF9-4D64-93DB-BA4A751C1D9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933B2F9E-7162-4F3F-A5BA-F56122C71E92}" type="pres">
      <dgm:prSet presAssocID="{CA10977B-DCF9-4D64-93DB-BA4A751C1D9C}" presName="spaceRect" presStyleCnt="0"/>
      <dgm:spPr/>
    </dgm:pt>
    <dgm:pt modelId="{E48486F4-EC36-4368-A4C1-D1867A5D97A0}" type="pres">
      <dgm:prSet presAssocID="{CA10977B-DCF9-4D64-93DB-BA4A751C1D9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9076800-D670-465D-B5B0-A6E205BFD5B4}" srcId="{F1A87589-97DC-4CD4-982C-F4066C3BB473}" destId="{CEA23F8F-9620-4A20-AC62-D974A44D7DC4}" srcOrd="3" destOrd="0" parTransId="{DA5AFACB-5016-4AF5-9E8D-AC6BC0BB5BB6}" sibTransId="{CC199911-1AB5-4DEF-A934-144BBA3A9915}"/>
    <dgm:cxn modelId="{3CCBB108-5A77-4059-917A-4FAEE5783F72}" type="presOf" srcId="{07B69940-317F-49BD-9FA3-E33780EB8FAE}" destId="{27ED6612-41CD-4BDA-93B0-E3BD81656887}" srcOrd="0" destOrd="0" presId="urn:microsoft.com/office/officeart/2018/2/layout/IconVerticalSolidList"/>
    <dgm:cxn modelId="{94DA9B0A-D047-41AD-BC3C-020B9596CAA3}" srcId="{07B69940-317F-49BD-9FA3-E33780EB8FAE}" destId="{F1A87589-97DC-4CD4-982C-F4066C3BB473}" srcOrd="0" destOrd="0" parTransId="{4134BA00-A71B-4A9E-B32F-933E22B95D60}" sibTransId="{02F20C9E-8FBD-4B0E-BFD2-3386280A16AC}"/>
    <dgm:cxn modelId="{5BF0050C-9ADB-473E-901B-5B99C79C14E5}" type="presOf" srcId="{F9B4DAD7-7510-4466-B96C-549D0D1286D5}" destId="{2E55E140-57CE-4B6C-BEB0-0B17959181C2}" srcOrd="0" destOrd="2" presId="urn:microsoft.com/office/officeart/2018/2/layout/IconVerticalSolidList"/>
    <dgm:cxn modelId="{F4375B25-973A-4503-8986-2E6A3D315627}" type="presOf" srcId="{CEA23F8F-9620-4A20-AC62-D974A44D7DC4}" destId="{2E55E140-57CE-4B6C-BEB0-0B17959181C2}" srcOrd="0" destOrd="3" presId="urn:microsoft.com/office/officeart/2018/2/layout/IconVerticalSolidList"/>
    <dgm:cxn modelId="{534B906E-486E-4B50-B792-FF8E2E03489C}" srcId="{F1A87589-97DC-4CD4-982C-F4066C3BB473}" destId="{F9B4DAD7-7510-4466-B96C-549D0D1286D5}" srcOrd="2" destOrd="0" parTransId="{605FCFBF-BB22-4B2C-AC29-DCDDF99CC036}" sibTransId="{613D690A-DD1E-4026-80E5-F230ED00250C}"/>
    <dgm:cxn modelId="{52BB1B72-1F1E-4161-A4A7-4E5ADE047074}" type="presOf" srcId="{F1A87589-97DC-4CD4-982C-F4066C3BB473}" destId="{6BFCA6CC-0FD8-442D-A76A-FEAC105903E1}" srcOrd="0" destOrd="0" presId="urn:microsoft.com/office/officeart/2018/2/layout/IconVerticalSolidList"/>
    <dgm:cxn modelId="{5A991E72-85AF-417A-B147-331CD0F8BC3B}" srcId="{F1A87589-97DC-4CD4-982C-F4066C3BB473}" destId="{46E31E27-E518-40A7-BCEC-13B8D5434782}" srcOrd="0" destOrd="0" parTransId="{83A73EFE-9D35-499D-B9A0-02EF61396144}" sibTransId="{6E5244EB-8F00-4F98-A5E1-1D42E9E4F55F}"/>
    <dgm:cxn modelId="{6058B280-BDCB-496B-9F3F-956C4592E131}" type="presOf" srcId="{76ED233D-5A03-41E8-AB86-D5CF5355AF05}" destId="{2E55E140-57CE-4B6C-BEB0-0B17959181C2}" srcOrd="0" destOrd="1" presId="urn:microsoft.com/office/officeart/2018/2/layout/IconVerticalSolidList"/>
    <dgm:cxn modelId="{59656784-BC1A-443D-A119-9E075474AF3D}" srcId="{F1A87589-97DC-4CD4-982C-F4066C3BB473}" destId="{76ED233D-5A03-41E8-AB86-D5CF5355AF05}" srcOrd="1" destOrd="0" parTransId="{14FD51C0-ED2C-4AAC-8132-21B9DD7D08C3}" sibTransId="{179ECC0F-6D5D-4FDC-B47D-25BB04E5600F}"/>
    <dgm:cxn modelId="{5446048B-5667-4659-9C1C-2930E3A52AB8}" type="presOf" srcId="{46E31E27-E518-40A7-BCEC-13B8D5434782}" destId="{2E55E140-57CE-4B6C-BEB0-0B17959181C2}" srcOrd="0" destOrd="0" presId="urn:microsoft.com/office/officeart/2018/2/layout/IconVerticalSolidList"/>
    <dgm:cxn modelId="{988129C2-7E93-4ECE-B976-3B7FD0DE4FDF}" type="presOf" srcId="{CA10977B-DCF9-4D64-93DB-BA4A751C1D9C}" destId="{E48486F4-EC36-4368-A4C1-D1867A5D97A0}" srcOrd="0" destOrd="0" presId="urn:microsoft.com/office/officeart/2018/2/layout/IconVerticalSolidList"/>
    <dgm:cxn modelId="{E5E326C5-DF15-443A-BB10-524BE6B385DF}" srcId="{F1A87589-97DC-4CD4-982C-F4066C3BB473}" destId="{581C2DE7-B0BF-4B54-A751-1CFE5153B865}" srcOrd="4" destOrd="0" parTransId="{FCB86344-18DA-43B9-AB35-C610D27737B7}" sibTransId="{EC271E4D-E07F-4DD5-8A68-1EDD2F5D3BCA}"/>
    <dgm:cxn modelId="{8A6CAEE1-4634-4B12-B2C9-7AF56E5C3110}" srcId="{07B69940-317F-49BD-9FA3-E33780EB8FAE}" destId="{CA10977B-DCF9-4D64-93DB-BA4A751C1D9C}" srcOrd="1" destOrd="0" parTransId="{6EF5AD4F-7DDE-4183-8445-D7FC8233B543}" sibTransId="{241D194E-69EF-499A-84A4-75958F1BFC1E}"/>
    <dgm:cxn modelId="{943BF6FF-3639-412E-8F49-41D5D95579B4}" type="presOf" srcId="{581C2DE7-B0BF-4B54-A751-1CFE5153B865}" destId="{2E55E140-57CE-4B6C-BEB0-0B17959181C2}" srcOrd="0" destOrd="4" presId="urn:microsoft.com/office/officeart/2018/2/layout/IconVerticalSolidList"/>
    <dgm:cxn modelId="{B5DDB453-7B95-4DCB-84BC-3005633BC8C4}" type="presParOf" srcId="{27ED6612-41CD-4BDA-93B0-E3BD81656887}" destId="{8BE16135-222E-41E1-AEC9-9482B6B45EAF}" srcOrd="0" destOrd="0" presId="urn:microsoft.com/office/officeart/2018/2/layout/IconVerticalSolidList"/>
    <dgm:cxn modelId="{C1CE4DDB-098C-4955-8676-8406BDC685AF}" type="presParOf" srcId="{8BE16135-222E-41E1-AEC9-9482B6B45EAF}" destId="{E3708470-C8C0-4393-8BA3-646032A50975}" srcOrd="0" destOrd="0" presId="urn:microsoft.com/office/officeart/2018/2/layout/IconVerticalSolidList"/>
    <dgm:cxn modelId="{08CF2FEA-7CE1-456D-BF42-EECBA5EF92D6}" type="presParOf" srcId="{8BE16135-222E-41E1-AEC9-9482B6B45EAF}" destId="{2C45EE23-DC90-4848-ADA1-8177BC1A8728}" srcOrd="1" destOrd="0" presId="urn:microsoft.com/office/officeart/2018/2/layout/IconVerticalSolidList"/>
    <dgm:cxn modelId="{66387ECC-7039-436A-B3AD-AF438789EAD0}" type="presParOf" srcId="{8BE16135-222E-41E1-AEC9-9482B6B45EAF}" destId="{2DAC7355-0ED2-44DB-AB66-0E0F3FFCBEE9}" srcOrd="2" destOrd="0" presId="urn:microsoft.com/office/officeart/2018/2/layout/IconVerticalSolidList"/>
    <dgm:cxn modelId="{3B8ECD33-F764-45D4-AC9C-68B1E8444F01}" type="presParOf" srcId="{8BE16135-222E-41E1-AEC9-9482B6B45EAF}" destId="{6BFCA6CC-0FD8-442D-A76A-FEAC105903E1}" srcOrd="3" destOrd="0" presId="urn:microsoft.com/office/officeart/2018/2/layout/IconVerticalSolidList"/>
    <dgm:cxn modelId="{4A2696D6-E804-4951-B859-9A58330E10DB}" type="presParOf" srcId="{8BE16135-222E-41E1-AEC9-9482B6B45EAF}" destId="{2E55E140-57CE-4B6C-BEB0-0B17959181C2}" srcOrd="4" destOrd="0" presId="urn:microsoft.com/office/officeart/2018/2/layout/IconVerticalSolidList"/>
    <dgm:cxn modelId="{D1EF06F0-5B55-447A-9771-B0EF17C6A6C5}" type="presParOf" srcId="{27ED6612-41CD-4BDA-93B0-E3BD81656887}" destId="{67C74453-61C2-4FB9-9BFC-BE59BD926048}" srcOrd="1" destOrd="0" presId="urn:microsoft.com/office/officeart/2018/2/layout/IconVerticalSolidList"/>
    <dgm:cxn modelId="{CBB6E41B-6C5A-454E-8743-0C3ED80A35A5}" type="presParOf" srcId="{27ED6612-41CD-4BDA-93B0-E3BD81656887}" destId="{1102FFE5-00D7-4250-B081-FF0CF32086BE}" srcOrd="2" destOrd="0" presId="urn:microsoft.com/office/officeart/2018/2/layout/IconVerticalSolidList"/>
    <dgm:cxn modelId="{57CB8284-322F-4416-99C5-8F11A2DC1482}" type="presParOf" srcId="{1102FFE5-00D7-4250-B081-FF0CF32086BE}" destId="{123EEF1E-6CBB-4F4C-8216-E625587C3891}" srcOrd="0" destOrd="0" presId="urn:microsoft.com/office/officeart/2018/2/layout/IconVerticalSolidList"/>
    <dgm:cxn modelId="{00F464A1-EAEA-49BA-859C-CAB3EED70CEE}" type="presParOf" srcId="{1102FFE5-00D7-4250-B081-FF0CF32086BE}" destId="{2F3E6767-8275-44F6-A72D-A8FDA999C771}" srcOrd="1" destOrd="0" presId="urn:microsoft.com/office/officeart/2018/2/layout/IconVerticalSolidList"/>
    <dgm:cxn modelId="{C243830D-6647-4DA9-BA56-B881376955EF}" type="presParOf" srcId="{1102FFE5-00D7-4250-B081-FF0CF32086BE}" destId="{933B2F9E-7162-4F3F-A5BA-F56122C71E92}" srcOrd="2" destOrd="0" presId="urn:microsoft.com/office/officeart/2018/2/layout/IconVerticalSolidList"/>
    <dgm:cxn modelId="{7867743C-F238-4004-9A6D-D25A0654D93D}" type="presParOf" srcId="{1102FFE5-00D7-4250-B081-FF0CF32086BE}" destId="{E48486F4-EC36-4368-A4C1-D1867A5D97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DEEF5-F04C-4E11-B317-920995ED126D}">
      <dsp:nvSpPr>
        <dsp:cNvPr id="0" name=""/>
        <dsp:cNvSpPr/>
      </dsp:nvSpPr>
      <dsp:spPr>
        <a:xfrm>
          <a:off x="212335" y="371088"/>
          <a:ext cx="1335915" cy="133591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959CD-D2E9-4B2B-BF41-B2328A48D80A}">
      <dsp:nvSpPr>
        <dsp:cNvPr id="0" name=""/>
        <dsp:cNvSpPr/>
      </dsp:nvSpPr>
      <dsp:spPr>
        <a:xfrm>
          <a:off x="492877" y="651630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025CE-F518-40F1-8A6D-620D225B2A04}">
      <dsp:nvSpPr>
        <dsp:cNvPr id="0" name=""/>
        <dsp:cNvSpPr/>
      </dsp:nvSpPr>
      <dsp:spPr>
        <a:xfrm>
          <a:off x="1834517" y="37108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Gathered 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Requirements</a:t>
          </a:r>
        </a:p>
      </dsp:txBody>
      <dsp:txXfrm>
        <a:off x="1834517" y="371088"/>
        <a:ext cx="3148942" cy="1335915"/>
      </dsp:txXfrm>
    </dsp:sp>
    <dsp:sp modelId="{C133C6D3-2A8D-4878-960F-3180F2CC393C}">
      <dsp:nvSpPr>
        <dsp:cNvPr id="0" name=""/>
        <dsp:cNvSpPr/>
      </dsp:nvSpPr>
      <dsp:spPr>
        <a:xfrm>
          <a:off x="5532139" y="371088"/>
          <a:ext cx="1335915" cy="133591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D4F3C-1D3E-456A-A989-B771B1983C6D}">
      <dsp:nvSpPr>
        <dsp:cNvPr id="0" name=""/>
        <dsp:cNvSpPr/>
      </dsp:nvSpPr>
      <dsp:spPr>
        <a:xfrm>
          <a:off x="5812681" y="651630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14813-4C87-4C35-90C8-1E1C9C47EB7C}">
      <dsp:nvSpPr>
        <dsp:cNvPr id="0" name=""/>
        <dsp:cNvSpPr/>
      </dsp:nvSpPr>
      <dsp:spPr>
        <a:xfrm>
          <a:off x="7154322" y="37108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Understood and analyzed current state of CDL</a:t>
          </a:r>
        </a:p>
      </dsp:txBody>
      <dsp:txXfrm>
        <a:off x="7154322" y="371088"/>
        <a:ext cx="3148942" cy="1335915"/>
      </dsp:txXfrm>
    </dsp:sp>
    <dsp:sp modelId="{A4CCF244-DC15-4209-9F0E-122B9EED3154}">
      <dsp:nvSpPr>
        <dsp:cNvPr id="0" name=""/>
        <dsp:cNvSpPr/>
      </dsp:nvSpPr>
      <dsp:spPr>
        <a:xfrm>
          <a:off x="212335" y="2406258"/>
          <a:ext cx="1335915" cy="133591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2FC9B-4D32-4E20-BA07-742E0D01A14C}">
      <dsp:nvSpPr>
        <dsp:cNvPr id="0" name=""/>
        <dsp:cNvSpPr/>
      </dsp:nvSpPr>
      <dsp:spPr>
        <a:xfrm>
          <a:off x="492877" y="2686800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94A89-65EB-4A4C-87D2-9CEB374E57ED}">
      <dsp:nvSpPr>
        <dsp:cNvPr id="0" name=""/>
        <dsp:cNvSpPr/>
      </dsp:nvSpPr>
      <dsp:spPr>
        <a:xfrm>
          <a:off x="1834517" y="240625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Researched and compared different solutions</a:t>
          </a:r>
        </a:p>
      </dsp:txBody>
      <dsp:txXfrm>
        <a:off x="1834517" y="2406258"/>
        <a:ext cx="3148942" cy="1335915"/>
      </dsp:txXfrm>
    </dsp:sp>
    <dsp:sp modelId="{6599FDCF-33F3-4AE4-A94A-4D09E42D775B}">
      <dsp:nvSpPr>
        <dsp:cNvPr id="0" name=""/>
        <dsp:cNvSpPr/>
      </dsp:nvSpPr>
      <dsp:spPr>
        <a:xfrm>
          <a:off x="5532139" y="2406258"/>
          <a:ext cx="1335915" cy="133591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7F98F-918F-4426-93B9-79599A9F2488}">
      <dsp:nvSpPr>
        <dsp:cNvPr id="0" name=""/>
        <dsp:cNvSpPr/>
      </dsp:nvSpPr>
      <dsp:spPr>
        <a:xfrm>
          <a:off x="5812681" y="2686800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8B61A-0BBE-4877-BF53-BB32618FB54B}">
      <dsp:nvSpPr>
        <dsp:cNvPr id="0" name=""/>
        <dsp:cNvSpPr/>
      </dsp:nvSpPr>
      <dsp:spPr>
        <a:xfrm>
          <a:off x="7154322" y="240625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Discussed and documented the solution</a:t>
          </a:r>
        </a:p>
      </dsp:txBody>
      <dsp:txXfrm>
        <a:off x="7154322" y="2406258"/>
        <a:ext cx="3148942" cy="13359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B466-CFC7-46AF-AD71-265A02218D5D}">
      <dsp:nvSpPr>
        <dsp:cNvPr id="0" name=""/>
        <dsp:cNvSpPr/>
      </dsp:nvSpPr>
      <dsp:spPr>
        <a:xfrm>
          <a:off x="0" y="4221"/>
          <a:ext cx="6088063" cy="89923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E15F3-EF00-4855-A6B7-A683BE882379}">
      <dsp:nvSpPr>
        <dsp:cNvPr id="0" name=""/>
        <dsp:cNvSpPr/>
      </dsp:nvSpPr>
      <dsp:spPr>
        <a:xfrm>
          <a:off x="272018" y="206549"/>
          <a:ext cx="494578" cy="4945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532B3-0063-4514-AFA6-B0292BA17E56}">
      <dsp:nvSpPr>
        <dsp:cNvPr id="0" name=""/>
        <dsp:cNvSpPr/>
      </dsp:nvSpPr>
      <dsp:spPr>
        <a:xfrm>
          <a:off x="1038615" y="4221"/>
          <a:ext cx="5049447" cy="899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69" tIns="95169" rIns="95169" bIns="951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Damage in the product</a:t>
          </a:r>
          <a:endParaRPr lang="en-US" sz="1900" kern="1200"/>
        </a:p>
      </dsp:txBody>
      <dsp:txXfrm>
        <a:off x="1038615" y="4221"/>
        <a:ext cx="5049447" cy="899234"/>
      </dsp:txXfrm>
    </dsp:sp>
    <dsp:sp modelId="{61EA1923-119B-4EF3-8C08-7981956109FD}">
      <dsp:nvSpPr>
        <dsp:cNvPr id="0" name=""/>
        <dsp:cNvSpPr/>
      </dsp:nvSpPr>
      <dsp:spPr>
        <a:xfrm>
          <a:off x="0" y="1128264"/>
          <a:ext cx="6088063" cy="89923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D1797-4D48-4120-AD24-13638EFB2B81}">
      <dsp:nvSpPr>
        <dsp:cNvPr id="0" name=""/>
        <dsp:cNvSpPr/>
      </dsp:nvSpPr>
      <dsp:spPr>
        <a:xfrm>
          <a:off x="272018" y="1330592"/>
          <a:ext cx="494578" cy="4945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EEBA9-431A-4672-8C52-99BCF93C45C8}">
      <dsp:nvSpPr>
        <dsp:cNvPr id="0" name=""/>
        <dsp:cNvSpPr/>
      </dsp:nvSpPr>
      <dsp:spPr>
        <a:xfrm>
          <a:off x="1038615" y="1128264"/>
          <a:ext cx="5049447" cy="899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69" tIns="95169" rIns="95169" bIns="951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Human Error</a:t>
          </a:r>
          <a:endParaRPr lang="en-US" sz="1900" kern="1200"/>
        </a:p>
      </dsp:txBody>
      <dsp:txXfrm>
        <a:off x="1038615" y="1128264"/>
        <a:ext cx="5049447" cy="899234"/>
      </dsp:txXfrm>
    </dsp:sp>
    <dsp:sp modelId="{EA26BD0F-ABC4-4242-B157-78A49E83507A}">
      <dsp:nvSpPr>
        <dsp:cNvPr id="0" name=""/>
        <dsp:cNvSpPr/>
      </dsp:nvSpPr>
      <dsp:spPr>
        <a:xfrm>
          <a:off x="0" y="2252307"/>
          <a:ext cx="6088063" cy="89923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4064C-1B06-4118-B00B-E3151F409222}">
      <dsp:nvSpPr>
        <dsp:cNvPr id="0" name=""/>
        <dsp:cNvSpPr/>
      </dsp:nvSpPr>
      <dsp:spPr>
        <a:xfrm>
          <a:off x="272018" y="2454635"/>
          <a:ext cx="494578" cy="4945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0C008-12DD-41AB-8832-60B244B0A0A0}">
      <dsp:nvSpPr>
        <dsp:cNvPr id="0" name=""/>
        <dsp:cNvSpPr/>
      </dsp:nvSpPr>
      <dsp:spPr>
        <a:xfrm>
          <a:off x="1038615" y="2252307"/>
          <a:ext cx="5049447" cy="899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69" tIns="95169" rIns="95169" bIns="951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No new revised process or automation involved</a:t>
          </a:r>
          <a:endParaRPr lang="en-US" sz="1900" kern="1200"/>
        </a:p>
      </dsp:txBody>
      <dsp:txXfrm>
        <a:off x="1038615" y="2252307"/>
        <a:ext cx="5049447" cy="899234"/>
      </dsp:txXfrm>
    </dsp:sp>
    <dsp:sp modelId="{D31F6ACE-6294-474D-8F07-D363BD10B323}">
      <dsp:nvSpPr>
        <dsp:cNvPr id="0" name=""/>
        <dsp:cNvSpPr/>
      </dsp:nvSpPr>
      <dsp:spPr>
        <a:xfrm>
          <a:off x="0" y="3376350"/>
          <a:ext cx="6088063" cy="89923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77798-F882-40C1-867B-0C0C5237DCFC}">
      <dsp:nvSpPr>
        <dsp:cNvPr id="0" name=""/>
        <dsp:cNvSpPr/>
      </dsp:nvSpPr>
      <dsp:spPr>
        <a:xfrm>
          <a:off x="272018" y="3578678"/>
          <a:ext cx="494578" cy="4945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7C3EE-BED2-4692-84D4-42288F7AE0FD}">
      <dsp:nvSpPr>
        <dsp:cNvPr id="0" name=""/>
        <dsp:cNvSpPr/>
      </dsp:nvSpPr>
      <dsp:spPr>
        <a:xfrm>
          <a:off x="1038615" y="3376350"/>
          <a:ext cx="5049447" cy="899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69" tIns="95169" rIns="95169" bIns="951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Time consuming process</a:t>
          </a:r>
          <a:endParaRPr lang="en-US" sz="1900" kern="1200"/>
        </a:p>
      </dsp:txBody>
      <dsp:txXfrm>
        <a:off x="1038615" y="3376350"/>
        <a:ext cx="5049447" cy="899234"/>
      </dsp:txXfrm>
    </dsp:sp>
    <dsp:sp modelId="{4B35DEAD-00D0-4714-A539-92DA4E488B0B}">
      <dsp:nvSpPr>
        <dsp:cNvPr id="0" name=""/>
        <dsp:cNvSpPr/>
      </dsp:nvSpPr>
      <dsp:spPr>
        <a:xfrm>
          <a:off x="0" y="4500393"/>
          <a:ext cx="6088063" cy="89923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070CA-D212-4D55-838C-2DFA5D994D5D}">
      <dsp:nvSpPr>
        <dsp:cNvPr id="0" name=""/>
        <dsp:cNvSpPr/>
      </dsp:nvSpPr>
      <dsp:spPr>
        <a:xfrm>
          <a:off x="272018" y="4702721"/>
          <a:ext cx="494578" cy="4945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30035-0D95-4349-BD86-7BF365615704}">
      <dsp:nvSpPr>
        <dsp:cNvPr id="0" name=""/>
        <dsp:cNvSpPr/>
      </dsp:nvSpPr>
      <dsp:spPr>
        <a:xfrm>
          <a:off x="1038615" y="4500393"/>
          <a:ext cx="5049447" cy="899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69" tIns="95169" rIns="95169" bIns="951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Production cost &gt; Revenue</a:t>
          </a:r>
          <a:endParaRPr lang="en-US" sz="1900" kern="1200"/>
        </a:p>
      </dsp:txBody>
      <dsp:txXfrm>
        <a:off x="1038615" y="4500393"/>
        <a:ext cx="5049447" cy="8992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9BB44-3E4D-47FC-8F66-99425CA5EA5E}">
      <dsp:nvSpPr>
        <dsp:cNvPr id="0" name=""/>
        <dsp:cNvSpPr/>
      </dsp:nvSpPr>
      <dsp:spPr>
        <a:xfrm>
          <a:off x="0" y="4221"/>
          <a:ext cx="6088063" cy="89923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B26B7-DF39-45F7-9938-D3FB9642795D}">
      <dsp:nvSpPr>
        <dsp:cNvPr id="0" name=""/>
        <dsp:cNvSpPr/>
      </dsp:nvSpPr>
      <dsp:spPr>
        <a:xfrm>
          <a:off x="272018" y="206549"/>
          <a:ext cx="494578" cy="4945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A25DC-632C-4CC5-8CE2-73C84D0FDE15}">
      <dsp:nvSpPr>
        <dsp:cNvPr id="0" name=""/>
        <dsp:cNvSpPr/>
      </dsp:nvSpPr>
      <dsp:spPr>
        <a:xfrm>
          <a:off x="1038615" y="4221"/>
          <a:ext cx="5049447" cy="899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69" tIns="95169" rIns="95169" bIns="951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Bring in automation</a:t>
          </a:r>
          <a:endParaRPr lang="en-US" sz="1900" kern="1200"/>
        </a:p>
      </dsp:txBody>
      <dsp:txXfrm>
        <a:off x="1038615" y="4221"/>
        <a:ext cx="5049447" cy="899234"/>
      </dsp:txXfrm>
    </dsp:sp>
    <dsp:sp modelId="{23489F0D-9D21-4F1B-B81E-1771AFF70FEA}">
      <dsp:nvSpPr>
        <dsp:cNvPr id="0" name=""/>
        <dsp:cNvSpPr/>
      </dsp:nvSpPr>
      <dsp:spPr>
        <a:xfrm>
          <a:off x="0" y="1128264"/>
          <a:ext cx="6088063" cy="89923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8FC55-7164-40C8-B221-8524E9577EA5}">
      <dsp:nvSpPr>
        <dsp:cNvPr id="0" name=""/>
        <dsp:cNvSpPr/>
      </dsp:nvSpPr>
      <dsp:spPr>
        <a:xfrm>
          <a:off x="272018" y="1330592"/>
          <a:ext cx="494578" cy="4945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B93E2-DFE9-4862-8E50-E66278AECCA4}">
      <dsp:nvSpPr>
        <dsp:cNvPr id="0" name=""/>
        <dsp:cNvSpPr/>
      </dsp:nvSpPr>
      <dsp:spPr>
        <a:xfrm>
          <a:off x="1038615" y="1128264"/>
          <a:ext cx="5049447" cy="899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69" tIns="95169" rIns="95169" bIns="951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Reduce human work on soldering</a:t>
          </a:r>
          <a:endParaRPr lang="en-US" sz="1900" kern="1200"/>
        </a:p>
      </dsp:txBody>
      <dsp:txXfrm>
        <a:off x="1038615" y="1128264"/>
        <a:ext cx="5049447" cy="899234"/>
      </dsp:txXfrm>
    </dsp:sp>
    <dsp:sp modelId="{EB71B1FC-8260-4D70-AE22-58C26AB41024}">
      <dsp:nvSpPr>
        <dsp:cNvPr id="0" name=""/>
        <dsp:cNvSpPr/>
      </dsp:nvSpPr>
      <dsp:spPr>
        <a:xfrm>
          <a:off x="0" y="2252307"/>
          <a:ext cx="6088063" cy="89923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69CA8-6100-4133-9C04-F4BB6AE2F276}">
      <dsp:nvSpPr>
        <dsp:cNvPr id="0" name=""/>
        <dsp:cNvSpPr/>
      </dsp:nvSpPr>
      <dsp:spPr>
        <a:xfrm>
          <a:off x="272018" y="2454635"/>
          <a:ext cx="494578" cy="4945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CAA62-77C1-4040-9070-B1DB275C975C}">
      <dsp:nvSpPr>
        <dsp:cNvPr id="0" name=""/>
        <dsp:cNvSpPr/>
      </dsp:nvSpPr>
      <dsp:spPr>
        <a:xfrm>
          <a:off x="1038615" y="2252307"/>
          <a:ext cx="5049447" cy="899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69" tIns="95169" rIns="95169" bIns="951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Reduces the number of components of being replaced</a:t>
          </a:r>
          <a:endParaRPr lang="en-US" sz="1900" kern="1200"/>
        </a:p>
      </dsp:txBody>
      <dsp:txXfrm>
        <a:off x="1038615" y="2252307"/>
        <a:ext cx="5049447" cy="899234"/>
      </dsp:txXfrm>
    </dsp:sp>
    <dsp:sp modelId="{2CD1B80C-AD9C-4381-8928-9190B2EAA104}">
      <dsp:nvSpPr>
        <dsp:cNvPr id="0" name=""/>
        <dsp:cNvSpPr/>
      </dsp:nvSpPr>
      <dsp:spPr>
        <a:xfrm>
          <a:off x="0" y="3376350"/>
          <a:ext cx="6088063" cy="89923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46F2F-E349-4110-B409-4B6CCBE42C8B}">
      <dsp:nvSpPr>
        <dsp:cNvPr id="0" name=""/>
        <dsp:cNvSpPr/>
      </dsp:nvSpPr>
      <dsp:spPr>
        <a:xfrm>
          <a:off x="272018" y="3578678"/>
          <a:ext cx="494578" cy="4945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7C5C1-FBA2-43B5-A450-44821FDB6102}">
      <dsp:nvSpPr>
        <dsp:cNvPr id="0" name=""/>
        <dsp:cNvSpPr/>
      </dsp:nvSpPr>
      <dsp:spPr>
        <a:xfrm>
          <a:off x="1038615" y="3376350"/>
          <a:ext cx="5049447" cy="899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69" tIns="95169" rIns="95169" bIns="951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Provide training on new process changes</a:t>
          </a:r>
          <a:endParaRPr lang="en-US" sz="1900" kern="1200"/>
        </a:p>
      </dsp:txBody>
      <dsp:txXfrm>
        <a:off x="1038615" y="3376350"/>
        <a:ext cx="5049447" cy="899234"/>
      </dsp:txXfrm>
    </dsp:sp>
    <dsp:sp modelId="{29284D42-3AA6-4D59-A196-AC15C17FF48C}">
      <dsp:nvSpPr>
        <dsp:cNvPr id="0" name=""/>
        <dsp:cNvSpPr/>
      </dsp:nvSpPr>
      <dsp:spPr>
        <a:xfrm>
          <a:off x="0" y="4500393"/>
          <a:ext cx="6088063" cy="89923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62262-CB2D-4DC8-B250-412BE19DE5EF}">
      <dsp:nvSpPr>
        <dsp:cNvPr id="0" name=""/>
        <dsp:cNvSpPr/>
      </dsp:nvSpPr>
      <dsp:spPr>
        <a:xfrm>
          <a:off x="272018" y="4702721"/>
          <a:ext cx="494578" cy="4945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4E15F-F057-4192-96E8-47F86BF382AB}">
      <dsp:nvSpPr>
        <dsp:cNvPr id="0" name=""/>
        <dsp:cNvSpPr/>
      </dsp:nvSpPr>
      <dsp:spPr>
        <a:xfrm>
          <a:off x="1038615" y="4500393"/>
          <a:ext cx="5049447" cy="899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69" tIns="95169" rIns="95169" bIns="951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This will increase efficiency and profit.</a:t>
          </a:r>
          <a:endParaRPr lang="en-US" sz="1900" kern="1200"/>
        </a:p>
      </dsp:txBody>
      <dsp:txXfrm>
        <a:off x="1038615" y="4500393"/>
        <a:ext cx="5049447" cy="89923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8C64B-EF1C-4434-B0EA-B0CD641F8D8A}">
      <dsp:nvSpPr>
        <dsp:cNvPr id="0" name=""/>
        <dsp:cNvSpPr/>
      </dsp:nvSpPr>
      <dsp:spPr>
        <a:xfrm>
          <a:off x="0" y="2242"/>
          <a:ext cx="6088063" cy="113670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3EE97-BE30-481C-9C76-4D06EA59F9CD}">
      <dsp:nvSpPr>
        <dsp:cNvPr id="0" name=""/>
        <dsp:cNvSpPr/>
      </dsp:nvSpPr>
      <dsp:spPr>
        <a:xfrm>
          <a:off x="343854" y="258002"/>
          <a:ext cx="625189" cy="625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83ABB-7C89-4EE4-A71D-8E4E1E49BE03}">
      <dsp:nvSpPr>
        <dsp:cNvPr id="0" name=""/>
        <dsp:cNvSpPr/>
      </dsp:nvSpPr>
      <dsp:spPr>
        <a:xfrm>
          <a:off x="1312898" y="2242"/>
          <a:ext cx="4775164" cy="1136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302" tIns="120302" rIns="120302" bIns="1203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CDL should ask employees to learn six sigma techniques. </a:t>
          </a:r>
          <a:endParaRPr lang="en-US" sz="2200" kern="1200"/>
        </a:p>
      </dsp:txBody>
      <dsp:txXfrm>
        <a:off x="1312898" y="2242"/>
        <a:ext cx="4775164" cy="1136708"/>
      </dsp:txXfrm>
    </dsp:sp>
    <dsp:sp modelId="{CBCF70B7-3639-47DD-A4DE-6769E7874BD4}">
      <dsp:nvSpPr>
        <dsp:cNvPr id="0" name=""/>
        <dsp:cNvSpPr/>
      </dsp:nvSpPr>
      <dsp:spPr>
        <a:xfrm>
          <a:off x="0" y="1423128"/>
          <a:ext cx="6088063" cy="113670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F9197-8BE6-4BE0-802D-A00717F5A549}">
      <dsp:nvSpPr>
        <dsp:cNvPr id="0" name=""/>
        <dsp:cNvSpPr/>
      </dsp:nvSpPr>
      <dsp:spPr>
        <a:xfrm>
          <a:off x="343854" y="1678887"/>
          <a:ext cx="625189" cy="625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C4F41-F52A-438B-B871-500D325FEF2F}">
      <dsp:nvSpPr>
        <dsp:cNvPr id="0" name=""/>
        <dsp:cNvSpPr/>
      </dsp:nvSpPr>
      <dsp:spPr>
        <a:xfrm>
          <a:off x="1312898" y="1423128"/>
          <a:ext cx="4775164" cy="1136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302" tIns="120302" rIns="120302" bIns="1203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Employees can take free online classes about Six Sigma.</a:t>
          </a:r>
          <a:endParaRPr lang="en-US" sz="2200" kern="1200"/>
        </a:p>
      </dsp:txBody>
      <dsp:txXfrm>
        <a:off x="1312898" y="1423128"/>
        <a:ext cx="4775164" cy="1136708"/>
      </dsp:txXfrm>
    </dsp:sp>
    <dsp:sp modelId="{D0A0A16E-CD41-48E6-8CBF-E180ED7EFF11}">
      <dsp:nvSpPr>
        <dsp:cNvPr id="0" name=""/>
        <dsp:cNvSpPr/>
      </dsp:nvSpPr>
      <dsp:spPr>
        <a:xfrm>
          <a:off x="0" y="2844013"/>
          <a:ext cx="6088063" cy="113670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04E39-85D4-48E6-962F-DDEA4E40F0A2}">
      <dsp:nvSpPr>
        <dsp:cNvPr id="0" name=""/>
        <dsp:cNvSpPr/>
      </dsp:nvSpPr>
      <dsp:spPr>
        <a:xfrm>
          <a:off x="343854" y="3099772"/>
          <a:ext cx="625189" cy="625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89881-DC2C-4319-9341-E72C2AAC9FD7}">
      <dsp:nvSpPr>
        <dsp:cNvPr id="0" name=""/>
        <dsp:cNvSpPr/>
      </dsp:nvSpPr>
      <dsp:spPr>
        <a:xfrm>
          <a:off x="1312898" y="2844013"/>
          <a:ext cx="4775164" cy="1136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302" tIns="120302" rIns="120302" bIns="1203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CDL can hire a professional person who can train the workers.</a:t>
          </a:r>
          <a:endParaRPr lang="en-US" sz="2200" kern="1200"/>
        </a:p>
      </dsp:txBody>
      <dsp:txXfrm>
        <a:off x="1312898" y="2844013"/>
        <a:ext cx="4775164" cy="1136708"/>
      </dsp:txXfrm>
    </dsp:sp>
    <dsp:sp modelId="{E80F56E6-B0FC-4E53-9B41-AD87B83DC86A}">
      <dsp:nvSpPr>
        <dsp:cNvPr id="0" name=""/>
        <dsp:cNvSpPr/>
      </dsp:nvSpPr>
      <dsp:spPr>
        <a:xfrm>
          <a:off x="0" y="4264898"/>
          <a:ext cx="6088063" cy="113670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869F6-17B5-49DD-AFDA-1171233AB834}">
      <dsp:nvSpPr>
        <dsp:cNvPr id="0" name=""/>
        <dsp:cNvSpPr/>
      </dsp:nvSpPr>
      <dsp:spPr>
        <a:xfrm>
          <a:off x="343854" y="4520658"/>
          <a:ext cx="625189" cy="6251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DD99C-3D13-4FAB-A68C-BEFA4DF01D2E}">
      <dsp:nvSpPr>
        <dsp:cNvPr id="0" name=""/>
        <dsp:cNvSpPr/>
      </dsp:nvSpPr>
      <dsp:spPr>
        <a:xfrm>
          <a:off x="1312898" y="4264898"/>
          <a:ext cx="4775164" cy="1136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302" tIns="120302" rIns="120302" bIns="1203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Employee training and organization training.</a:t>
          </a:r>
          <a:endParaRPr lang="en-US" sz="2200" kern="1200"/>
        </a:p>
      </dsp:txBody>
      <dsp:txXfrm>
        <a:off x="1312898" y="4264898"/>
        <a:ext cx="4775164" cy="1136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363CB-EAA6-4EBD-81DE-96B79ABB1CE9}">
      <dsp:nvSpPr>
        <dsp:cNvPr id="0" name=""/>
        <dsp:cNvSpPr/>
      </dsp:nvSpPr>
      <dsp:spPr>
        <a:xfrm rot="5400000">
          <a:off x="-872341" y="1698331"/>
          <a:ext cx="1850967" cy="9961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E74DD-3D27-4537-968C-685F033BDAAA}">
      <dsp:nvSpPr>
        <dsp:cNvPr id="0" name=""/>
        <dsp:cNvSpPr/>
      </dsp:nvSpPr>
      <dsp:spPr>
        <a:xfrm>
          <a:off x="3337" y="2673620"/>
          <a:ext cx="1245133" cy="616989"/>
        </a:xfrm>
        <a:prstGeom prst="homePlate">
          <a:avLst>
            <a:gd name="adj" fmla="val 2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Jan. 1998</a:t>
          </a:r>
        </a:p>
      </dsp:txBody>
      <dsp:txXfrm>
        <a:off x="3337" y="2673620"/>
        <a:ext cx="1168009" cy="616989"/>
      </dsp:txXfrm>
    </dsp:sp>
    <dsp:sp modelId="{082795DA-559D-474E-BF4D-7E3D24C815E1}">
      <dsp:nvSpPr>
        <dsp:cNvPr id="0" name=""/>
        <dsp:cNvSpPr/>
      </dsp:nvSpPr>
      <dsp:spPr>
        <a:xfrm>
          <a:off x="102948" y="882418"/>
          <a:ext cx="1011048" cy="1731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CDL Begins Business</a:t>
          </a:r>
        </a:p>
      </dsp:txBody>
      <dsp:txXfrm>
        <a:off x="102948" y="882418"/>
        <a:ext cx="1011048" cy="1731435"/>
      </dsp:txXfrm>
    </dsp:sp>
    <dsp:sp modelId="{19B19557-D1C2-48B0-950C-EE1B5D68B3FB}">
      <dsp:nvSpPr>
        <dsp:cNvPr id="0" name=""/>
        <dsp:cNvSpPr/>
      </dsp:nvSpPr>
      <dsp:spPr>
        <a:xfrm rot="5400000">
          <a:off x="285632" y="1698331"/>
          <a:ext cx="1850967" cy="9961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8E318-9E3D-4E4B-90A8-ABAF9C7AC47C}">
      <dsp:nvSpPr>
        <dsp:cNvPr id="0" name=""/>
        <dsp:cNvSpPr/>
      </dsp:nvSpPr>
      <dsp:spPr>
        <a:xfrm>
          <a:off x="1161311" y="2673620"/>
          <a:ext cx="1245133" cy="616989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Jan. 2014</a:t>
          </a:r>
        </a:p>
      </dsp:txBody>
      <dsp:txXfrm>
        <a:off x="1315558" y="2673620"/>
        <a:ext cx="936639" cy="616989"/>
      </dsp:txXfrm>
    </dsp:sp>
    <dsp:sp modelId="{26C2A191-58CB-45D2-8CD2-B6837B7CB6CE}">
      <dsp:nvSpPr>
        <dsp:cNvPr id="0" name=""/>
        <dsp:cNvSpPr/>
      </dsp:nvSpPr>
      <dsp:spPr>
        <a:xfrm>
          <a:off x="1260922" y="882418"/>
          <a:ext cx="1011048" cy="1731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Became market Leader</a:t>
          </a:r>
        </a:p>
      </dsp:txBody>
      <dsp:txXfrm>
        <a:off x="1260922" y="882418"/>
        <a:ext cx="1011048" cy="1731435"/>
      </dsp:txXfrm>
    </dsp:sp>
    <dsp:sp modelId="{0E401CC4-2D03-4C53-BEEC-77DC9E04119B}">
      <dsp:nvSpPr>
        <dsp:cNvPr id="0" name=""/>
        <dsp:cNvSpPr/>
      </dsp:nvSpPr>
      <dsp:spPr>
        <a:xfrm rot="5400000">
          <a:off x="1443606" y="1698331"/>
          <a:ext cx="1850967" cy="9961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413B5-348A-4CDB-ABDB-2D03EB783B50}">
      <dsp:nvSpPr>
        <dsp:cNvPr id="0" name=""/>
        <dsp:cNvSpPr/>
      </dsp:nvSpPr>
      <dsp:spPr>
        <a:xfrm>
          <a:off x="2319285" y="2673620"/>
          <a:ext cx="1245133" cy="616989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Feb. 2015</a:t>
          </a:r>
        </a:p>
      </dsp:txBody>
      <dsp:txXfrm>
        <a:off x="2473532" y="2673620"/>
        <a:ext cx="936639" cy="616989"/>
      </dsp:txXfrm>
    </dsp:sp>
    <dsp:sp modelId="{4A83B053-C6D3-4B84-9302-C71DD9F44378}">
      <dsp:nvSpPr>
        <dsp:cNvPr id="0" name=""/>
        <dsp:cNvSpPr/>
      </dsp:nvSpPr>
      <dsp:spPr>
        <a:xfrm>
          <a:off x="2418896" y="882418"/>
          <a:ext cx="1011048" cy="1286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TrackR Launch Event</a:t>
          </a:r>
        </a:p>
      </dsp:txBody>
      <dsp:txXfrm>
        <a:off x="2418896" y="882418"/>
        <a:ext cx="1011048" cy="1286452"/>
      </dsp:txXfrm>
    </dsp:sp>
    <dsp:sp modelId="{94B502AA-CAC7-4C0B-9BFB-89D3EBF7DA3D}">
      <dsp:nvSpPr>
        <dsp:cNvPr id="0" name=""/>
        <dsp:cNvSpPr/>
      </dsp:nvSpPr>
      <dsp:spPr>
        <a:xfrm rot="5400000">
          <a:off x="2601580" y="1698331"/>
          <a:ext cx="1850967" cy="9961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E8AA1-D8C2-437F-BF8C-396C37ACEFBF}">
      <dsp:nvSpPr>
        <dsp:cNvPr id="0" name=""/>
        <dsp:cNvSpPr/>
      </dsp:nvSpPr>
      <dsp:spPr>
        <a:xfrm>
          <a:off x="3477259" y="2673620"/>
          <a:ext cx="1245133" cy="616989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Mar. 2016</a:t>
          </a:r>
        </a:p>
      </dsp:txBody>
      <dsp:txXfrm>
        <a:off x="3631506" y="2673620"/>
        <a:ext cx="936639" cy="616989"/>
      </dsp:txXfrm>
    </dsp:sp>
    <dsp:sp modelId="{A3C97FD1-8E40-4141-919A-C12FD55A0E62}">
      <dsp:nvSpPr>
        <dsp:cNvPr id="0" name=""/>
        <dsp:cNvSpPr/>
      </dsp:nvSpPr>
      <dsp:spPr>
        <a:xfrm>
          <a:off x="3576870" y="882418"/>
          <a:ext cx="1011048" cy="1286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Highest Sales</a:t>
          </a:r>
        </a:p>
      </dsp:txBody>
      <dsp:txXfrm>
        <a:off x="3576870" y="882418"/>
        <a:ext cx="1011048" cy="1286452"/>
      </dsp:txXfrm>
    </dsp:sp>
    <dsp:sp modelId="{03233411-C3D1-48AB-8566-B9F94CAF0012}">
      <dsp:nvSpPr>
        <dsp:cNvPr id="0" name=""/>
        <dsp:cNvSpPr/>
      </dsp:nvSpPr>
      <dsp:spPr>
        <a:xfrm rot="5400000">
          <a:off x="3759554" y="1698331"/>
          <a:ext cx="1850967" cy="9961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9F84E-CAC2-44D3-8D9D-9EF2A8B82531}">
      <dsp:nvSpPr>
        <dsp:cNvPr id="0" name=""/>
        <dsp:cNvSpPr/>
      </dsp:nvSpPr>
      <dsp:spPr>
        <a:xfrm>
          <a:off x="4635233" y="2673620"/>
          <a:ext cx="1245133" cy="616989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July 2016</a:t>
          </a:r>
        </a:p>
      </dsp:txBody>
      <dsp:txXfrm>
        <a:off x="4789480" y="2673620"/>
        <a:ext cx="936639" cy="616989"/>
      </dsp:txXfrm>
    </dsp:sp>
    <dsp:sp modelId="{02482F48-2FE6-46A4-AC7A-A383BC046192}">
      <dsp:nvSpPr>
        <dsp:cNvPr id="0" name=""/>
        <dsp:cNvSpPr/>
      </dsp:nvSpPr>
      <dsp:spPr>
        <a:xfrm>
          <a:off x="4734844" y="882418"/>
          <a:ext cx="1011048" cy="1286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7000 TrackR product returned to CDL</a:t>
          </a:r>
        </a:p>
      </dsp:txBody>
      <dsp:txXfrm>
        <a:off x="4734844" y="882418"/>
        <a:ext cx="1011048" cy="1286452"/>
      </dsp:txXfrm>
    </dsp:sp>
    <dsp:sp modelId="{B9E8652F-8C0F-487E-A9C4-7F42E2F82A24}">
      <dsp:nvSpPr>
        <dsp:cNvPr id="0" name=""/>
        <dsp:cNvSpPr/>
      </dsp:nvSpPr>
      <dsp:spPr>
        <a:xfrm rot="5400000">
          <a:off x="4917528" y="1698331"/>
          <a:ext cx="1850967" cy="9961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ED117-2D84-4924-8CB2-BE2AF100A271}">
      <dsp:nvSpPr>
        <dsp:cNvPr id="0" name=""/>
        <dsp:cNvSpPr/>
      </dsp:nvSpPr>
      <dsp:spPr>
        <a:xfrm>
          <a:off x="5793207" y="2673620"/>
          <a:ext cx="1245133" cy="616989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Dec. 2016</a:t>
          </a:r>
        </a:p>
      </dsp:txBody>
      <dsp:txXfrm>
        <a:off x="5947454" y="2673620"/>
        <a:ext cx="936639" cy="616989"/>
      </dsp:txXfrm>
    </dsp:sp>
    <dsp:sp modelId="{C8266994-7AEE-4015-A67F-9D9FF85200DD}">
      <dsp:nvSpPr>
        <dsp:cNvPr id="0" name=""/>
        <dsp:cNvSpPr/>
      </dsp:nvSpPr>
      <dsp:spPr>
        <a:xfrm>
          <a:off x="5892817" y="882418"/>
          <a:ext cx="1011048" cy="1286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Meeting: Bankruptcy News!!!</a:t>
          </a:r>
        </a:p>
      </dsp:txBody>
      <dsp:txXfrm>
        <a:off x="5892817" y="882418"/>
        <a:ext cx="1011048" cy="1286452"/>
      </dsp:txXfrm>
    </dsp:sp>
    <dsp:sp modelId="{B44184F9-0C36-481F-9F24-DCB83F682E60}">
      <dsp:nvSpPr>
        <dsp:cNvPr id="0" name=""/>
        <dsp:cNvSpPr/>
      </dsp:nvSpPr>
      <dsp:spPr>
        <a:xfrm rot="5400000">
          <a:off x="6075502" y="1698331"/>
          <a:ext cx="1850967" cy="9961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52169-6DD8-4034-9C43-44898C9CE8AF}">
      <dsp:nvSpPr>
        <dsp:cNvPr id="0" name=""/>
        <dsp:cNvSpPr/>
      </dsp:nvSpPr>
      <dsp:spPr>
        <a:xfrm>
          <a:off x="6951181" y="2673620"/>
          <a:ext cx="1245133" cy="616989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Feb. 2017</a:t>
          </a:r>
        </a:p>
      </dsp:txBody>
      <dsp:txXfrm>
        <a:off x="7105428" y="2673620"/>
        <a:ext cx="936639" cy="616989"/>
      </dsp:txXfrm>
    </dsp:sp>
    <dsp:sp modelId="{5E7B38AC-44C1-4190-B36E-E4296F661802}">
      <dsp:nvSpPr>
        <dsp:cNvPr id="0" name=""/>
        <dsp:cNvSpPr/>
      </dsp:nvSpPr>
      <dsp:spPr>
        <a:xfrm>
          <a:off x="7050791" y="882418"/>
          <a:ext cx="1011048" cy="1286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Executive Dashboard in operation</a:t>
          </a:r>
        </a:p>
      </dsp:txBody>
      <dsp:txXfrm>
        <a:off x="7050791" y="882418"/>
        <a:ext cx="1011048" cy="1286452"/>
      </dsp:txXfrm>
    </dsp:sp>
    <dsp:sp modelId="{1E679116-E091-4CBA-B06A-CDC12DED6B9A}">
      <dsp:nvSpPr>
        <dsp:cNvPr id="0" name=""/>
        <dsp:cNvSpPr/>
      </dsp:nvSpPr>
      <dsp:spPr>
        <a:xfrm rot="5400000">
          <a:off x="7233476" y="1698331"/>
          <a:ext cx="1850967" cy="9961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CB3FD-BC00-4C69-9308-94BE646BFEF3}">
      <dsp:nvSpPr>
        <dsp:cNvPr id="0" name=""/>
        <dsp:cNvSpPr/>
      </dsp:nvSpPr>
      <dsp:spPr>
        <a:xfrm>
          <a:off x="8109155" y="2673620"/>
          <a:ext cx="1245133" cy="616989"/>
        </a:xfrm>
        <a:prstGeom prst="chevron">
          <a:avLst>
            <a:gd name="adj" fmla="val 25000"/>
          </a:avLst>
        </a:prstGeom>
        <a:gradFill rotWithShape="0">
          <a:gsLst>
            <a:gs pos="0">
              <a:srgbClr val="790000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90000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90000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7900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FFFFFF"/>
              </a:solidFill>
              <a:latin typeface="Times New Roman"/>
              <a:ea typeface="+mn-ea"/>
              <a:cs typeface="+mn-cs"/>
            </a:rPr>
            <a:t>Mar. 2017</a:t>
          </a:r>
        </a:p>
      </dsp:txBody>
      <dsp:txXfrm>
        <a:off x="8263402" y="2673620"/>
        <a:ext cx="936639" cy="616989"/>
      </dsp:txXfrm>
    </dsp:sp>
    <dsp:sp modelId="{8B797D77-2F4A-4590-AA33-8DDE60B4B13E}">
      <dsp:nvSpPr>
        <dsp:cNvPr id="0" name=""/>
        <dsp:cNvSpPr/>
      </dsp:nvSpPr>
      <dsp:spPr>
        <a:xfrm>
          <a:off x="8208765" y="882418"/>
          <a:ext cx="1011048" cy="1286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Discovered need of a Modern Website</a:t>
          </a:r>
        </a:p>
      </dsp:txBody>
      <dsp:txXfrm>
        <a:off x="8208765" y="882418"/>
        <a:ext cx="1011048" cy="1286452"/>
      </dsp:txXfrm>
    </dsp:sp>
    <dsp:sp modelId="{4335F3E0-15D5-4664-88DB-46C4739F67FE}">
      <dsp:nvSpPr>
        <dsp:cNvPr id="0" name=""/>
        <dsp:cNvSpPr/>
      </dsp:nvSpPr>
      <dsp:spPr>
        <a:xfrm rot="5400000">
          <a:off x="8391450" y="1698331"/>
          <a:ext cx="1850967" cy="9961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1A21A4-4A6A-4927-8B3B-FE42F0EC511F}">
      <dsp:nvSpPr>
        <dsp:cNvPr id="0" name=""/>
        <dsp:cNvSpPr/>
      </dsp:nvSpPr>
      <dsp:spPr>
        <a:xfrm>
          <a:off x="9267129" y="2673620"/>
          <a:ext cx="1245133" cy="616989"/>
        </a:xfrm>
        <a:prstGeom prst="chevron">
          <a:avLst>
            <a:gd name="adj" fmla="val 25000"/>
          </a:avLst>
        </a:prstGeom>
        <a:solidFill>
          <a:srgbClr val="00B050"/>
        </a:solidFill>
        <a:ln w="6350" cap="flat" cmpd="sng" algn="ctr">
          <a:solidFill>
            <a:srgbClr val="7900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FFFFFF"/>
              </a:solidFill>
              <a:latin typeface="Times New Roman"/>
              <a:ea typeface="+mn-ea"/>
              <a:cs typeface="+mn-cs"/>
            </a:rPr>
            <a:t>Current</a:t>
          </a:r>
          <a:r>
            <a:rPr lang="en-US" sz="1300" kern="1200" dirty="0"/>
            <a:t> Day</a:t>
          </a:r>
        </a:p>
      </dsp:txBody>
      <dsp:txXfrm>
        <a:off x="9421376" y="2673620"/>
        <a:ext cx="936639" cy="616989"/>
      </dsp:txXfrm>
    </dsp:sp>
    <dsp:sp modelId="{1E817751-4343-4F61-A8C7-36FD4F34BBFE}">
      <dsp:nvSpPr>
        <dsp:cNvPr id="0" name=""/>
        <dsp:cNvSpPr/>
      </dsp:nvSpPr>
      <dsp:spPr>
        <a:xfrm>
          <a:off x="9366739" y="882418"/>
          <a:ext cx="1011048" cy="1286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Found Production  Flaws</a:t>
          </a:r>
        </a:p>
      </dsp:txBody>
      <dsp:txXfrm>
        <a:off x="9366739" y="882418"/>
        <a:ext cx="1011048" cy="1286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487E1-2D8F-4F90-AC7E-5881C3D9F338}">
      <dsp:nvSpPr>
        <dsp:cNvPr id="0" name=""/>
        <dsp:cNvSpPr/>
      </dsp:nvSpPr>
      <dsp:spPr>
        <a:xfrm>
          <a:off x="1136845" y="34"/>
          <a:ext cx="946810" cy="94681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67D6C-8598-4579-A53A-CEFBD42DFF9C}">
      <dsp:nvSpPr>
        <dsp:cNvPr id="0" name=""/>
        <dsp:cNvSpPr/>
      </dsp:nvSpPr>
      <dsp:spPr>
        <a:xfrm>
          <a:off x="1338625" y="201813"/>
          <a:ext cx="543251" cy="5432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85E3E-ED26-4BF3-A67E-C061AFFB3910}">
      <dsp:nvSpPr>
        <dsp:cNvPr id="0" name=""/>
        <dsp:cNvSpPr/>
      </dsp:nvSpPr>
      <dsp:spPr>
        <a:xfrm>
          <a:off x="834176" y="1241753"/>
          <a:ext cx="1552148" cy="62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/>
            <a:t>Billy Bob CEO</a:t>
          </a:r>
        </a:p>
      </dsp:txBody>
      <dsp:txXfrm>
        <a:off x="834176" y="1241753"/>
        <a:ext cx="1552148" cy="620859"/>
      </dsp:txXfrm>
    </dsp:sp>
    <dsp:sp modelId="{6BA89906-DE07-44D8-AC17-64372EE73895}">
      <dsp:nvSpPr>
        <dsp:cNvPr id="0" name=""/>
        <dsp:cNvSpPr/>
      </dsp:nvSpPr>
      <dsp:spPr>
        <a:xfrm>
          <a:off x="2960620" y="34"/>
          <a:ext cx="946810" cy="94681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2C74B-3E64-40F1-A6E3-76655898AF01}">
      <dsp:nvSpPr>
        <dsp:cNvPr id="0" name=""/>
        <dsp:cNvSpPr/>
      </dsp:nvSpPr>
      <dsp:spPr>
        <a:xfrm>
          <a:off x="3162399" y="201813"/>
          <a:ext cx="543251" cy="5432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07B2A-16A6-4FEB-8E22-F6474D6CEC24}">
      <dsp:nvSpPr>
        <dsp:cNvPr id="0" name=""/>
        <dsp:cNvSpPr/>
      </dsp:nvSpPr>
      <dsp:spPr>
        <a:xfrm>
          <a:off x="2657951" y="1241753"/>
          <a:ext cx="1552148" cy="62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/>
            <a:t>Manufacturing VP</a:t>
          </a:r>
        </a:p>
      </dsp:txBody>
      <dsp:txXfrm>
        <a:off x="2657951" y="1241753"/>
        <a:ext cx="1552148" cy="620859"/>
      </dsp:txXfrm>
    </dsp:sp>
    <dsp:sp modelId="{23F1EF3D-3D1F-4D66-B07E-6F91ACB6686C}">
      <dsp:nvSpPr>
        <dsp:cNvPr id="0" name=""/>
        <dsp:cNvSpPr/>
      </dsp:nvSpPr>
      <dsp:spPr>
        <a:xfrm>
          <a:off x="4784394" y="34"/>
          <a:ext cx="946810" cy="94681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BF9F9-CCBC-4100-A5E8-06031CB4C615}">
      <dsp:nvSpPr>
        <dsp:cNvPr id="0" name=""/>
        <dsp:cNvSpPr/>
      </dsp:nvSpPr>
      <dsp:spPr>
        <a:xfrm>
          <a:off x="4986174" y="201813"/>
          <a:ext cx="543251" cy="5432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12E00-777E-4340-9F65-AA25D9216CBB}">
      <dsp:nvSpPr>
        <dsp:cNvPr id="0" name=""/>
        <dsp:cNvSpPr/>
      </dsp:nvSpPr>
      <dsp:spPr>
        <a:xfrm>
          <a:off x="4481725" y="1241753"/>
          <a:ext cx="1552148" cy="62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/>
            <a:t>Human Resource VP</a:t>
          </a:r>
        </a:p>
      </dsp:txBody>
      <dsp:txXfrm>
        <a:off x="4481725" y="1241753"/>
        <a:ext cx="1552148" cy="620859"/>
      </dsp:txXfrm>
    </dsp:sp>
    <dsp:sp modelId="{C0AA858E-90A9-4CC3-8913-D919AD3A0641}">
      <dsp:nvSpPr>
        <dsp:cNvPr id="0" name=""/>
        <dsp:cNvSpPr/>
      </dsp:nvSpPr>
      <dsp:spPr>
        <a:xfrm>
          <a:off x="6608169" y="34"/>
          <a:ext cx="946810" cy="94681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22FB6-79EF-4971-85FB-1A3072513416}">
      <dsp:nvSpPr>
        <dsp:cNvPr id="0" name=""/>
        <dsp:cNvSpPr/>
      </dsp:nvSpPr>
      <dsp:spPr>
        <a:xfrm>
          <a:off x="6809948" y="201813"/>
          <a:ext cx="543251" cy="5432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2C17D-5FE6-4EF4-B138-2C920E5BB5CB}">
      <dsp:nvSpPr>
        <dsp:cNvPr id="0" name=""/>
        <dsp:cNvSpPr/>
      </dsp:nvSpPr>
      <dsp:spPr>
        <a:xfrm>
          <a:off x="6305500" y="1241753"/>
          <a:ext cx="1552148" cy="62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/>
            <a:t>Finance VP</a:t>
          </a:r>
        </a:p>
      </dsp:txBody>
      <dsp:txXfrm>
        <a:off x="6305500" y="1241753"/>
        <a:ext cx="1552148" cy="620859"/>
      </dsp:txXfrm>
    </dsp:sp>
    <dsp:sp modelId="{BF4B2F19-7BDC-47AC-AE36-E48EC28B489B}">
      <dsp:nvSpPr>
        <dsp:cNvPr id="0" name=""/>
        <dsp:cNvSpPr/>
      </dsp:nvSpPr>
      <dsp:spPr>
        <a:xfrm>
          <a:off x="8431943" y="34"/>
          <a:ext cx="946810" cy="94681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D63556-1D76-4F0A-9614-DD0DD019537E}">
      <dsp:nvSpPr>
        <dsp:cNvPr id="0" name=""/>
        <dsp:cNvSpPr/>
      </dsp:nvSpPr>
      <dsp:spPr>
        <a:xfrm>
          <a:off x="8633722" y="201813"/>
          <a:ext cx="543251" cy="5432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54011-D01B-47DB-BCDE-0D7925FAE725}">
      <dsp:nvSpPr>
        <dsp:cNvPr id="0" name=""/>
        <dsp:cNvSpPr/>
      </dsp:nvSpPr>
      <dsp:spPr>
        <a:xfrm>
          <a:off x="8129274" y="1241753"/>
          <a:ext cx="1552148" cy="62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/>
            <a:t>Facilities VP</a:t>
          </a:r>
        </a:p>
      </dsp:txBody>
      <dsp:txXfrm>
        <a:off x="8129274" y="1241753"/>
        <a:ext cx="1552148" cy="620859"/>
      </dsp:txXfrm>
    </dsp:sp>
    <dsp:sp modelId="{8F580EEE-4C9A-488D-9667-13E5247C8E93}">
      <dsp:nvSpPr>
        <dsp:cNvPr id="0" name=""/>
        <dsp:cNvSpPr/>
      </dsp:nvSpPr>
      <dsp:spPr>
        <a:xfrm>
          <a:off x="3872507" y="2250649"/>
          <a:ext cx="946810" cy="94681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97103-49DA-46B6-9937-45121EC8FD89}">
      <dsp:nvSpPr>
        <dsp:cNvPr id="0" name=""/>
        <dsp:cNvSpPr/>
      </dsp:nvSpPr>
      <dsp:spPr>
        <a:xfrm>
          <a:off x="4074286" y="2452428"/>
          <a:ext cx="543251" cy="54325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6327E-BCB3-4DF1-BD1F-F69F01F7A93C}">
      <dsp:nvSpPr>
        <dsp:cNvPr id="0" name=""/>
        <dsp:cNvSpPr/>
      </dsp:nvSpPr>
      <dsp:spPr>
        <a:xfrm>
          <a:off x="3569838" y="3492368"/>
          <a:ext cx="1552148" cy="62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/>
            <a:t>Marketing VP</a:t>
          </a:r>
        </a:p>
      </dsp:txBody>
      <dsp:txXfrm>
        <a:off x="3569838" y="3492368"/>
        <a:ext cx="1552148" cy="620859"/>
      </dsp:txXfrm>
    </dsp:sp>
    <dsp:sp modelId="{8B61C6AC-DB5C-449C-B449-7695A033539D}">
      <dsp:nvSpPr>
        <dsp:cNvPr id="0" name=""/>
        <dsp:cNvSpPr/>
      </dsp:nvSpPr>
      <dsp:spPr>
        <a:xfrm>
          <a:off x="5696281" y="2250649"/>
          <a:ext cx="946810" cy="94681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3E792-105C-458D-BD10-BF23069FA332}">
      <dsp:nvSpPr>
        <dsp:cNvPr id="0" name=""/>
        <dsp:cNvSpPr/>
      </dsp:nvSpPr>
      <dsp:spPr>
        <a:xfrm>
          <a:off x="5898061" y="2452428"/>
          <a:ext cx="543251" cy="54325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958C0-61A6-479C-9051-56EFD0B79EDF}">
      <dsp:nvSpPr>
        <dsp:cNvPr id="0" name=""/>
        <dsp:cNvSpPr/>
      </dsp:nvSpPr>
      <dsp:spPr>
        <a:xfrm>
          <a:off x="5393612" y="3492368"/>
          <a:ext cx="1552148" cy="62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/>
            <a:t>Information Technology VP</a:t>
          </a:r>
        </a:p>
      </dsp:txBody>
      <dsp:txXfrm>
        <a:off x="5393612" y="3492368"/>
        <a:ext cx="1552148" cy="6208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53AEA-948F-4057-BBB3-08D7C8B93247}">
      <dsp:nvSpPr>
        <dsp:cNvPr id="0" name=""/>
        <dsp:cNvSpPr/>
      </dsp:nvSpPr>
      <dsp:spPr>
        <a:xfrm>
          <a:off x="1358799" y="-6120"/>
          <a:ext cx="5410400" cy="5410400"/>
        </a:xfrm>
        <a:prstGeom prst="circularArrow">
          <a:avLst>
            <a:gd name="adj1" fmla="val 5274"/>
            <a:gd name="adj2" fmla="val 312630"/>
            <a:gd name="adj3" fmla="val 14229145"/>
            <a:gd name="adj4" fmla="val 17126425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015A41E-486D-437D-83B9-9FED9B1218D9}">
      <dsp:nvSpPr>
        <dsp:cNvPr id="0" name=""/>
        <dsp:cNvSpPr/>
      </dsp:nvSpPr>
      <dsp:spPr>
        <a:xfrm>
          <a:off x="3036093" y="491"/>
          <a:ext cx="2055812" cy="102790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Change in warehouse floorplan.</a:t>
          </a:r>
          <a:endParaRPr lang="en-IN" sz="1900" kern="1200" dirty="0"/>
        </a:p>
      </dsp:txBody>
      <dsp:txXfrm>
        <a:off x="3086271" y="50669"/>
        <a:ext cx="1955456" cy="927550"/>
      </dsp:txXfrm>
    </dsp:sp>
    <dsp:sp modelId="{913D5A2C-284F-4018-82A6-7729E2FD829D}">
      <dsp:nvSpPr>
        <dsp:cNvPr id="0" name=""/>
        <dsp:cNvSpPr/>
      </dsp:nvSpPr>
      <dsp:spPr>
        <a:xfrm>
          <a:off x="4936922" y="1097936"/>
          <a:ext cx="2055812" cy="102790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Change in picking and assembly process.</a:t>
          </a:r>
          <a:endParaRPr lang="en-IN" sz="1900" kern="1200" dirty="0"/>
        </a:p>
      </dsp:txBody>
      <dsp:txXfrm>
        <a:off x="4987100" y="1148114"/>
        <a:ext cx="1955456" cy="927550"/>
      </dsp:txXfrm>
    </dsp:sp>
    <dsp:sp modelId="{13FF63EB-50EF-4761-A9E7-6EA29386496C}">
      <dsp:nvSpPr>
        <dsp:cNvPr id="0" name=""/>
        <dsp:cNvSpPr/>
      </dsp:nvSpPr>
      <dsp:spPr>
        <a:xfrm>
          <a:off x="4936922" y="3292824"/>
          <a:ext cx="2055812" cy="102790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Automation in place.</a:t>
          </a:r>
          <a:endParaRPr lang="en-IN" sz="1900" kern="1200" dirty="0"/>
        </a:p>
      </dsp:txBody>
      <dsp:txXfrm>
        <a:off x="4987100" y="3343002"/>
        <a:ext cx="1955456" cy="927550"/>
      </dsp:txXfrm>
    </dsp:sp>
    <dsp:sp modelId="{D1E70EF5-F978-43AD-9A4C-0932F25B5AC5}">
      <dsp:nvSpPr>
        <dsp:cNvPr id="0" name=""/>
        <dsp:cNvSpPr/>
      </dsp:nvSpPr>
      <dsp:spPr>
        <a:xfrm>
          <a:off x="3036093" y="4390268"/>
          <a:ext cx="2055812" cy="102790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Six Sigma techniques.</a:t>
          </a:r>
          <a:endParaRPr lang="en-IN" sz="1900" kern="1200" dirty="0"/>
        </a:p>
      </dsp:txBody>
      <dsp:txXfrm>
        <a:off x="3086271" y="4440446"/>
        <a:ext cx="1955456" cy="927550"/>
      </dsp:txXfrm>
    </dsp:sp>
    <dsp:sp modelId="{5CD08446-702D-4C9F-B9DF-48A2EC14203F}">
      <dsp:nvSpPr>
        <dsp:cNvPr id="0" name=""/>
        <dsp:cNvSpPr/>
      </dsp:nvSpPr>
      <dsp:spPr>
        <a:xfrm>
          <a:off x="1135264" y="3292824"/>
          <a:ext cx="2055812" cy="102790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Efficiently scheduling staff</a:t>
          </a:r>
          <a:endParaRPr lang="en-IN" sz="1900" kern="1200" dirty="0"/>
        </a:p>
      </dsp:txBody>
      <dsp:txXfrm>
        <a:off x="1185442" y="3343002"/>
        <a:ext cx="1955456" cy="927550"/>
      </dsp:txXfrm>
    </dsp:sp>
    <dsp:sp modelId="{CCE783C9-6C9B-4676-9652-9B98B5CEEB32}">
      <dsp:nvSpPr>
        <dsp:cNvPr id="0" name=""/>
        <dsp:cNvSpPr/>
      </dsp:nvSpPr>
      <dsp:spPr>
        <a:xfrm>
          <a:off x="1135264" y="1097936"/>
          <a:ext cx="2055812" cy="102790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Increased Daily Profit.</a:t>
          </a:r>
        </a:p>
      </dsp:txBody>
      <dsp:txXfrm>
        <a:off x="1185442" y="1148114"/>
        <a:ext cx="1955456" cy="9275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E3A8B-F9FD-4A9F-8171-88DF85C938CF}">
      <dsp:nvSpPr>
        <dsp:cNvPr id="0" name=""/>
        <dsp:cNvSpPr/>
      </dsp:nvSpPr>
      <dsp:spPr>
        <a:xfrm>
          <a:off x="3737829" y="400126"/>
          <a:ext cx="2036290" cy="2036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 dirty="0"/>
            <a:t>Pick</a:t>
          </a:r>
        </a:p>
      </dsp:txBody>
      <dsp:txXfrm>
        <a:off x="3737829" y="400126"/>
        <a:ext cx="2036290" cy="2036290"/>
      </dsp:txXfrm>
    </dsp:sp>
    <dsp:sp modelId="{BB3E3EA9-21BF-4A59-A727-3F606ACA4A7D}">
      <dsp:nvSpPr>
        <dsp:cNvPr id="0" name=""/>
        <dsp:cNvSpPr/>
      </dsp:nvSpPr>
      <dsp:spPr>
        <a:xfrm>
          <a:off x="637082" y="-285"/>
          <a:ext cx="4813897" cy="4813897"/>
        </a:xfrm>
        <a:prstGeom prst="circularArrow">
          <a:avLst>
            <a:gd name="adj1" fmla="val 8249"/>
            <a:gd name="adj2" fmla="val 576125"/>
            <a:gd name="adj3" fmla="val 2963820"/>
            <a:gd name="adj4" fmla="val 51746"/>
            <a:gd name="adj5" fmla="val 962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8C531-312B-4037-A127-0479A2857DA4}">
      <dsp:nvSpPr>
        <dsp:cNvPr id="0" name=""/>
        <dsp:cNvSpPr/>
      </dsp:nvSpPr>
      <dsp:spPr>
        <a:xfrm>
          <a:off x="2025886" y="3365299"/>
          <a:ext cx="2036290" cy="2036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 dirty="0"/>
            <a:t>Assembly</a:t>
          </a:r>
        </a:p>
      </dsp:txBody>
      <dsp:txXfrm>
        <a:off x="2025886" y="3365299"/>
        <a:ext cx="2036290" cy="2036290"/>
      </dsp:txXfrm>
    </dsp:sp>
    <dsp:sp modelId="{0AFE2212-AF0E-487A-BDD5-FEAB049D8F3E}">
      <dsp:nvSpPr>
        <dsp:cNvPr id="0" name=""/>
        <dsp:cNvSpPr/>
      </dsp:nvSpPr>
      <dsp:spPr>
        <a:xfrm>
          <a:off x="637082" y="-285"/>
          <a:ext cx="4813897" cy="4813897"/>
        </a:xfrm>
        <a:prstGeom prst="circularArrow">
          <a:avLst>
            <a:gd name="adj1" fmla="val 8249"/>
            <a:gd name="adj2" fmla="val 576125"/>
            <a:gd name="adj3" fmla="val 10172129"/>
            <a:gd name="adj4" fmla="val 7260055"/>
            <a:gd name="adj5" fmla="val 962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B61D3-6C60-4821-8C54-BF5EBB46FC6B}">
      <dsp:nvSpPr>
        <dsp:cNvPr id="0" name=""/>
        <dsp:cNvSpPr/>
      </dsp:nvSpPr>
      <dsp:spPr>
        <a:xfrm>
          <a:off x="313942" y="400126"/>
          <a:ext cx="2036290" cy="2036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 dirty="0"/>
            <a:t>Standby</a:t>
          </a:r>
        </a:p>
      </dsp:txBody>
      <dsp:txXfrm>
        <a:off x="313942" y="400126"/>
        <a:ext cx="2036290" cy="2036290"/>
      </dsp:txXfrm>
    </dsp:sp>
    <dsp:sp modelId="{22E6E7FC-609F-4843-BC65-37673DDD0389}">
      <dsp:nvSpPr>
        <dsp:cNvPr id="0" name=""/>
        <dsp:cNvSpPr/>
      </dsp:nvSpPr>
      <dsp:spPr>
        <a:xfrm>
          <a:off x="637082" y="-285"/>
          <a:ext cx="4813897" cy="4813897"/>
        </a:xfrm>
        <a:prstGeom prst="circularArrow">
          <a:avLst>
            <a:gd name="adj1" fmla="val 8249"/>
            <a:gd name="adj2" fmla="val 576125"/>
            <a:gd name="adj3" fmla="val 16856688"/>
            <a:gd name="adj4" fmla="val 14967187"/>
            <a:gd name="adj5" fmla="val 962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3D744-8F94-41DD-B7C3-240DAF12A3A9}">
      <dsp:nvSpPr>
        <dsp:cNvPr id="0" name=""/>
        <dsp:cNvSpPr/>
      </dsp:nvSpPr>
      <dsp:spPr>
        <a:xfrm>
          <a:off x="0" y="0"/>
          <a:ext cx="6088063" cy="1688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>
              <a:solidFill>
                <a:schemeClr val="tx1"/>
              </a:solidFill>
            </a:rPr>
            <a:t>No overlapping.</a:t>
          </a:r>
        </a:p>
      </dsp:txBody>
      <dsp:txXfrm>
        <a:off x="1386482" y="0"/>
        <a:ext cx="4701580" cy="1688703"/>
      </dsp:txXfrm>
    </dsp:sp>
    <dsp:sp modelId="{0C99A8DD-CE3F-485C-9719-104D6EFC1C05}">
      <dsp:nvSpPr>
        <dsp:cNvPr id="0" name=""/>
        <dsp:cNvSpPr/>
      </dsp:nvSpPr>
      <dsp:spPr>
        <a:xfrm>
          <a:off x="168870" y="168870"/>
          <a:ext cx="1217612" cy="135096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3234DF-087C-434F-BEFF-DC51D9B68629}">
      <dsp:nvSpPr>
        <dsp:cNvPr id="0" name=""/>
        <dsp:cNvSpPr/>
      </dsp:nvSpPr>
      <dsp:spPr>
        <a:xfrm>
          <a:off x="0" y="1857573"/>
          <a:ext cx="6088063" cy="1688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>
              <a:solidFill>
                <a:schemeClr val="tx1"/>
              </a:solidFill>
            </a:rPr>
            <a:t>Reduced probability of accidents.</a:t>
          </a:r>
        </a:p>
      </dsp:txBody>
      <dsp:txXfrm>
        <a:off x="1386482" y="1857573"/>
        <a:ext cx="4701580" cy="1688703"/>
      </dsp:txXfrm>
    </dsp:sp>
    <dsp:sp modelId="{4F9E9C48-86AB-418B-ADF2-62A3FBACE633}">
      <dsp:nvSpPr>
        <dsp:cNvPr id="0" name=""/>
        <dsp:cNvSpPr/>
      </dsp:nvSpPr>
      <dsp:spPr>
        <a:xfrm>
          <a:off x="168870" y="2026443"/>
          <a:ext cx="1217612" cy="135096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A885E-3387-4499-BA64-9EC7E5254AFF}">
      <dsp:nvSpPr>
        <dsp:cNvPr id="0" name=""/>
        <dsp:cNvSpPr/>
      </dsp:nvSpPr>
      <dsp:spPr>
        <a:xfrm>
          <a:off x="0" y="3715146"/>
          <a:ext cx="6088063" cy="1688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>
              <a:solidFill>
                <a:schemeClr val="tx1"/>
              </a:solidFill>
            </a:rPr>
            <a:t>Only focus on assembly work.</a:t>
          </a:r>
        </a:p>
      </dsp:txBody>
      <dsp:txXfrm>
        <a:off x="1386482" y="3715146"/>
        <a:ext cx="4701580" cy="1688703"/>
      </dsp:txXfrm>
    </dsp:sp>
    <dsp:sp modelId="{F2FD9628-71B0-4FD4-A431-429AA8480C94}">
      <dsp:nvSpPr>
        <dsp:cNvPr id="0" name=""/>
        <dsp:cNvSpPr/>
      </dsp:nvSpPr>
      <dsp:spPr>
        <a:xfrm>
          <a:off x="168870" y="3884017"/>
          <a:ext cx="1217612" cy="135096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9D12F-D96F-47C3-A02B-A3BEA6C9075D}">
      <dsp:nvSpPr>
        <dsp:cNvPr id="0" name=""/>
        <dsp:cNvSpPr/>
      </dsp:nvSpPr>
      <dsp:spPr>
        <a:xfrm>
          <a:off x="0" y="0"/>
          <a:ext cx="6088063" cy="1688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>
              <a:solidFill>
                <a:schemeClr val="tx1"/>
              </a:solidFill>
            </a:rPr>
            <a:t>Eliminates waste of time.</a:t>
          </a:r>
        </a:p>
      </dsp:txBody>
      <dsp:txXfrm>
        <a:off x="1386482" y="0"/>
        <a:ext cx="4701580" cy="1688703"/>
      </dsp:txXfrm>
    </dsp:sp>
    <dsp:sp modelId="{17B8301B-91B1-44C1-8A9B-4395F292E1BC}">
      <dsp:nvSpPr>
        <dsp:cNvPr id="0" name=""/>
        <dsp:cNvSpPr/>
      </dsp:nvSpPr>
      <dsp:spPr>
        <a:xfrm>
          <a:off x="168870" y="168870"/>
          <a:ext cx="1217612" cy="135096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34D46A-4A74-458D-9EB4-C2CE9B6B2535}">
      <dsp:nvSpPr>
        <dsp:cNvPr id="0" name=""/>
        <dsp:cNvSpPr/>
      </dsp:nvSpPr>
      <dsp:spPr>
        <a:xfrm>
          <a:off x="0" y="1857573"/>
          <a:ext cx="6088063" cy="1688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>
              <a:solidFill>
                <a:schemeClr val="tx1"/>
              </a:solidFill>
            </a:rPr>
            <a:t>Saves more as shorten pick up time.</a:t>
          </a:r>
        </a:p>
      </dsp:txBody>
      <dsp:txXfrm>
        <a:off x="1386482" y="1857573"/>
        <a:ext cx="4701580" cy="1688703"/>
      </dsp:txXfrm>
    </dsp:sp>
    <dsp:sp modelId="{421CA8D8-12A8-40B7-BBED-008EFA24791C}">
      <dsp:nvSpPr>
        <dsp:cNvPr id="0" name=""/>
        <dsp:cNvSpPr/>
      </dsp:nvSpPr>
      <dsp:spPr>
        <a:xfrm>
          <a:off x="168870" y="2026443"/>
          <a:ext cx="1217612" cy="135096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C580E2-50FE-44EC-B020-02DC51423F1F}">
      <dsp:nvSpPr>
        <dsp:cNvPr id="0" name=""/>
        <dsp:cNvSpPr/>
      </dsp:nvSpPr>
      <dsp:spPr>
        <a:xfrm>
          <a:off x="0" y="3715146"/>
          <a:ext cx="6088063" cy="1688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>
              <a:solidFill>
                <a:schemeClr val="tx1"/>
              </a:solidFill>
            </a:rPr>
            <a:t>Does not need to understand the progress of the previous work.</a:t>
          </a:r>
        </a:p>
      </dsp:txBody>
      <dsp:txXfrm>
        <a:off x="1386482" y="3715146"/>
        <a:ext cx="4701580" cy="1688703"/>
      </dsp:txXfrm>
    </dsp:sp>
    <dsp:sp modelId="{0629638B-8D23-490A-99DC-8278A9E48207}">
      <dsp:nvSpPr>
        <dsp:cNvPr id="0" name=""/>
        <dsp:cNvSpPr/>
      </dsp:nvSpPr>
      <dsp:spPr>
        <a:xfrm>
          <a:off x="168870" y="3884017"/>
          <a:ext cx="1217612" cy="135096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8366B-29D6-4213-9DB0-2B91BCA23F31}">
      <dsp:nvSpPr>
        <dsp:cNvPr id="0" name=""/>
        <dsp:cNvSpPr/>
      </dsp:nvSpPr>
      <dsp:spPr>
        <a:xfrm>
          <a:off x="0" y="659"/>
          <a:ext cx="6088063" cy="154358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A0D19-717C-4544-BC41-A5C86875C498}">
      <dsp:nvSpPr>
        <dsp:cNvPr id="0" name=""/>
        <dsp:cNvSpPr/>
      </dsp:nvSpPr>
      <dsp:spPr>
        <a:xfrm>
          <a:off x="466933" y="347965"/>
          <a:ext cx="848969" cy="8489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7751B-EE76-41C9-901D-25877EC4760A}">
      <dsp:nvSpPr>
        <dsp:cNvPr id="0" name=""/>
        <dsp:cNvSpPr/>
      </dsp:nvSpPr>
      <dsp:spPr>
        <a:xfrm>
          <a:off x="1782835" y="659"/>
          <a:ext cx="4305227" cy="1543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362" tIns="163362" rIns="163362" bIns="16336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Six Sigma is a set of techniques and tools for process improvement by eliminating defects in the product, process or service. </a:t>
          </a:r>
          <a:endParaRPr lang="en-US" sz="1500" kern="1200"/>
        </a:p>
      </dsp:txBody>
      <dsp:txXfrm>
        <a:off x="1782835" y="659"/>
        <a:ext cx="4305227" cy="1543580"/>
      </dsp:txXfrm>
    </dsp:sp>
    <dsp:sp modelId="{2C6C860B-F922-4B7F-8619-B15786E5CBBA}">
      <dsp:nvSpPr>
        <dsp:cNvPr id="0" name=""/>
        <dsp:cNvSpPr/>
      </dsp:nvSpPr>
      <dsp:spPr>
        <a:xfrm>
          <a:off x="0" y="1930134"/>
          <a:ext cx="6088063" cy="154358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E57023-9647-42F2-BCEE-15BA8A891A61}">
      <dsp:nvSpPr>
        <dsp:cNvPr id="0" name=""/>
        <dsp:cNvSpPr/>
      </dsp:nvSpPr>
      <dsp:spPr>
        <a:xfrm>
          <a:off x="466933" y="2277440"/>
          <a:ext cx="848969" cy="8489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56399-CADF-44D9-B204-FA8756FBF34D}">
      <dsp:nvSpPr>
        <dsp:cNvPr id="0" name=""/>
        <dsp:cNvSpPr/>
      </dsp:nvSpPr>
      <dsp:spPr>
        <a:xfrm>
          <a:off x="1782835" y="1930134"/>
          <a:ext cx="4305227" cy="1543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362" tIns="163362" rIns="163362" bIns="16336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It uses a set of quality management methods, mainly empirical, statistical methods, and creates a special infrastructure of people within the organization who are experts in these methods.</a:t>
          </a:r>
          <a:endParaRPr lang="en-US" sz="1500" kern="1200"/>
        </a:p>
      </dsp:txBody>
      <dsp:txXfrm>
        <a:off x="1782835" y="1930134"/>
        <a:ext cx="4305227" cy="1543580"/>
      </dsp:txXfrm>
    </dsp:sp>
    <dsp:sp modelId="{B06AF8C3-03C6-4480-AD55-2966E5B06AD1}">
      <dsp:nvSpPr>
        <dsp:cNvPr id="0" name=""/>
        <dsp:cNvSpPr/>
      </dsp:nvSpPr>
      <dsp:spPr>
        <a:xfrm>
          <a:off x="0" y="3859610"/>
          <a:ext cx="6088063" cy="154358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70DF6-5C6F-429A-BD73-E6762B7B9CD8}">
      <dsp:nvSpPr>
        <dsp:cNvPr id="0" name=""/>
        <dsp:cNvSpPr/>
      </dsp:nvSpPr>
      <dsp:spPr>
        <a:xfrm>
          <a:off x="466933" y="4206915"/>
          <a:ext cx="848969" cy="8489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80F58-ED27-45FC-9FF9-43A99AB90F3E}">
      <dsp:nvSpPr>
        <dsp:cNvPr id="0" name=""/>
        <dsp:cNvSpPr/>
      </dsp:nvSpPr>
      <dsp:spPr>
        <a:xfrm>
          <a:off x="1782835" y="3859610"/>
          <a:ext cx="4305227" cy="1543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362" tIns="163362" rIns="163362" bIns="16336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Each Six Sigma project carried out within an organization follows a defined sequence of steps and has specific value targets, for example: reduce process cycle time, reduce pollution, reduce costs, increase customer satisfaction, and increase profits.   </a:t>
          </a:r>
          <a:endParaRPr lang="en-US" sz="1500" kern="1200"/>
        </a:p>
      </dsp:txBody>
      <dsp:txXfrm>
        <a:off x="1782835" y="3859610"/>
        <a:ext cx="4305227" cy="15435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08470-C8C0-4393-8BA3-646032A50975}">
      <dsp:nvSpPr>
        <dsp:cNvPr id="0" name=""/>
        <dsp:cNvSpPr/>
      </dsp:nvSpPr>
      <dsp:spPr>
        <a:xfrm>
          <a:off x="0" y="708335"/>
          <a:ext cx="10308121" cy="12805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5EE23-DC90-4848-ADA1-8177BC1A8728}">
      <dsp:nvSpPr>
        <dsp:cNvPr id="0" name=""/>
        <dsp:cNvSpPr/>
      </dsp:nvSpPr>
      <dsp:spPr>
        <a:xfrm>
          <a:off x="387361" y="985917"/>
          <a:ext cx="704293" cy="7042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CA6CC-0FD8-442D-A76A-FEAC105903E1}">
      <dsp:nvSpPr>
        <dsp:cNvPr id="0" name=""/>
        <dsp:cNvSpPr/>
      </dsp:nvSpPr>
      <dsp:spPr>
        <a:xfrm>
          <a:off x="1464497" y="708335"/>
          <a:ext cx="4638654" cy="1280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523" tIns="135523" rIns="135523" bIns="1355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/>
            <a:t>DMAIC</a:t>
          </a:r>
          <a:r>
            <a:rPr lang="en-CA" sz="2000" kern="1200" dirty="0"/>
            <a:t>: It is a problem-solving approach that drives lean six sigma</a:t>
          </a:r>
          <a:endParaRPr lang="en-US" sz="2000" kern="1200" dirty="0"/>
        </a:p>
      </dsp:txBody>
      <dsp:txXfrm>
        <a:off x="1464497" y="708335"/>
        <a:ext cx="4638654" cy="1280533"/>
      </dsp:txXfrm>
    </dsp:sp>
    <dsp:sp modelId="{2E55E140-57CE-4B6C-BEB0-0B17959181C2}">
      <dsp:nvSpPr>
        <dsp:cNvPr id="0" name=""/>
        <dsp:cNvSpPr/>
      </dsp:nvSpPr>
      <dsp:spPr>
        <a:xfrm>
          <a:off x="6117670" y="697796"/>
          <a:ext cx="4189004" cy="1280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523" tIns="135523" rIns="135523" bIns="1355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Define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Measure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Analyze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Improve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Control</a:t>
          </a:r>
          <a:endParaRPr lang="en-US" sz="1400" kern="1200" dirty="0"/>
        </a:p>
      </dsp:txBody>
      <dsp:txXfrm>
        <a:off x="6117670" y="697796"/>
        <a:ext cx="4189004" cy="1280533"/>
      </dsp:txXfrm>
    </dsp:sp>
    <dsp:sp modelId="{123EEF1E-6CBB-4F4C-8216-E625587C3891}">
      <dsp:nvSpPr>
        <dsp:cNvPr id="0" name=""/>
        <dsp:cNvSpPr/>
      </dsp:nvSpPr>
      <dsp:spPr>
        <a:xfrm>
          <a:off x="0" y="2298464"/>
          <a:ext cx="10308121" cy="12805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E6767-8275-44F6-A72D-A8FDA999C771}">
      <dsp:nvSpPr>
        <dsp:cNvPr id="0" name=""/>
        <dsp:cNvSpPr/>
      </dsp:nvSpPr>
      <dsp:spPr>
        <a:xfrm>
          <a:off x="387361" y="2586584"/>
          <a:ext cx="704293" cy="7042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486F4-EC36-4368-A4C1-D1867A5D97A0}">
      <dsp:nvSpPr>
        <dsp:cNvPr id="0" name=""/>
        <dsp:cNvSpPr/>
      </dsp:nvSpPr>
      <dsp:spPr>
        <a:xfrm>
          <a:off x="1479016" y="2298464"/>
          <a:ext cx="8827658" cy="1280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523" tIns="135523" rIns="135523" bIns="1355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/>
            <a:t>5S</a:t>
          </a:r>
          <a:r>
            <a:rPr lang="en-CA" sz="2000" kern="1200" dirty="0"/>
            <a:t>: The Five S's of lean is a methodology that results in a workplace that is clean, uncluttered, safe and well organised to help reduce waste and optimize productivity.</a:t>
          </a:r>
          <a:endParaRPr lang="en-US" sz="2000" kern="1200" dirty="0"/>
        </a:p>
      </dsp:txBody>
      <dsp:txXfrm>
        <a:off x="1479016" y="2298464"/>
        <a:ext cx="8827658" cy="1280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E4C60F-CCEE-4849-8BF8-7C8A5DECBC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38EFE-B0EB-46B9-9988-C15EDAE5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BDE61-105E-4C8A-9370-EE26862DA328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972C1-2B46-4BF1-B2C5-D1B7FEC2F0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EFF4B-2573-4BDA-A6F2-A5502C9138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EE74F-E86B-4506-9DE4-E1532F489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07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E564-F46A-4B13-9263-4DBEDE3F3E54}" type="datetimeFigureOut">
              <a:rPr lang="en-US" noProof="0" smtClean="0"/>
              <a:t>5/24/2020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110D-4E99-49C1-BF09-9D9E5818BB6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34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9D4896A-B348-4A66-B8A4-5E68BBCC49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93464" y="5296342"/>
            <a:ext cx="4005072" cy="1561657"/>
          </a:xfrm>
          <a:solidFill>
            <a:schemeClr val="tx1"/>
          </a:solidFill>
        </p:spPr>
        <p:txBody>
          <a:bodyPr tIns="90000" bIns="90000" anchor="ctr" anchorCtr="0">
            <a:noAutofit/>
          </a:bodyPr>
          <a:lstStyle>
            <a:lvl1pPr marL="0" indent="0" algn="ctr">
              <a:spcBef>
                <a:spcPts val="600"/>
              </a:spcBef>
              <a:buNone/>
              <a:defRPr sz="2800" i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</a:defRPr>
            </a:lvl3pPr>
            <a:lvl4pPr marL="1371600" indent="0" algn="ctr">
              <a:buNone/>
              <a:defRPr sz="2800">
                <a:solidFill>
                  <a:schemeClr val="bg1"/>
                </a:solidFill>
              </a:defRPr>
            </a:lvl4pPr>
            <a:lvl5pPr marL="18288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953857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843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2620884"/>
            <a:ext cx="4955429" cy="808115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2107734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284489" y="976103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284490" y="5321068"/>
            <a:ext cx="4955429" cy="548574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D20445D-98AF-47B2-9FBD-AF19976FE079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84490" y="4807915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6B4ED62-0191-4136-BE3C-958CFAB7AC9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284489" y="3676284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15" name="Rectangle 13" descr="Rectangle shape">
            <a:extLst>
              <a:ext uri="{FF2B5EF4-FFF2-40B4-BE49-F238E27FC236}">
                <a16:creationId xmlns:a16="http://schemas.microsoft.com/office/drawing/2014/main" id="{7A6E2CC8-AD16-49DE-83C6-DA0AA5063E1D}"/>
              </a:ext>
            </a:extLst>
          </p:cNvPr>
          <p:cNvSpPr/>
          <p:nvPr userDrawn="1"/>
        </p:nvSpPr>
        <p:spPr>
          <a:xfrm>
            <a:off x="-1" y="3341010"/>
            <a:ext cx="4246123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40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9A7BA7-C33A-4105-8F53-B8940C0A3F83}"/>
              </a:ext>
            </a:extLst>
          </p:cNvPr>
          <p:cNvSpPr/>
          <p:nvPr userDrawn="1"/>
        </p:nvSpPr>
        <p:spPr>
          <a:xfrm>
            <a:off x="4408227" y="-9144"/>
            <a:ext cx="13533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5FDDE8-E604-43B2-9010-7650176DFE1B}"/>
              </a:ext>
            </a:extLst>
          </p:cNvPr>
          <p:cNvSpPr/>
          <p:nvPr userDrawn="1"/>
        </p:nvSpPr>
        <p:spPr>
          <a:xfrm>
            <a:off x="6051420" y="0"/>
            <a:ext cx="20391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0413" y="0"/>
            <a:ext cx="2971800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4571999"/>
            <a:ext cx="4422014" cy="150882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408227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3779480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984239" y="4599296"/>
            <a:ext cx="5367974" cy="1019338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F95E71-8CFB-47D8-857E-5CF7D091CCFE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639221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220BB32-08C4-4A57-831F-A25F6DD5F662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10474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94EBB8B-63BC-49D7-A4A6-810321F08ECE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9950851" y="2494818"/>
            <a:ext cx="1401361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DC8524C-8473-476B-9727-B88579F5C6D1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339466" y="1520399"/>
            <a:ext cx="2401321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4408227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732363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C3FB435-A0E9-4DB4-97CD-CD4676D2A60B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966893" y="3684893"/>
            <a:ext cx="1401361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3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1" name="Rectangle 31" descr="Rectangle shape">
            <a:extLst>
              <a:ext uri="{FF2B5EF4-FFF2-40B4-BE49-F238E27FC236}">
                <a16:creationId xmlns:a16="http://schemas.microsoft.com/office/drawing/2014/main" id="{98B8BA77-4925-481F-93A8-D07826A9C50C}"/>
              </a:ext>
            </a:extLst>
          </p:cNvPr>
          <p:cNvSpPr/>
          <p:nvPr userDrawn="1"/>
        </p:nvSpPr>
        <p:spPr>
          <a:xfrm>
            <a:off x="0" y="4252116"/>
            <a:ext cx="27861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02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688336"/>
            <a:ext cx="5256213" cy="41696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9600" y="814742"/>
            <a:ext cx="4422014" cy="619448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5346" y="3015916"/>
            <a:ext cx="4371473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486281" y="3015916"/>
            <a:ext cx="2716437" cy="478800"/>
          </a:xfr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345" y="3585385"/>
            <a:ext cx="4371473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62C7EF8-2FB4-4ED0-A661-3328AF0A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600" y="1979605"/>
            <a:ext cx="4412151" cy="100633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A0F49E4-92A1-4E95-B557-32CC712F2097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486281" y="3585385"/>
            <a:ext cx="4865932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60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0" y="1581912"/>
            <a:ext cx="12192000" cy="5276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7EC15B-6ADB-43E7-8D3D-9CA1B60F918F}"/>
              </a:ext>
            </a:extLst>
          </p:cNvPr>
          <p:cNvCxnSpPr/>
          <p:nvPr userDrawn="1"/>
        </p:nvCxnSpPr>
        <p:spPr>
          <a:xfrm>
            <a:off x="-1" y="4642338"/>
            <a:ext cx="11731752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6D8E99-1988-42A8-9F1C-95B986DC31E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649981" y="4411980"/>
            <a:ext cx="4892040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1" descr="Competitors logos quadrant">
            <a:extLst>
              <a:ext uri="{FF2B5EF4-FFF2-40B4-BE49-F238E27FC236}">
                <a16:creationId xmlns:a16="http://schemas.microsoft.com/office/drawing/2014/main" id="{9E7B5F5C-D6CB-40DA-9AEA-4945FD67068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30305" y="29483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0" name="Picture Placeholder 11" descr="Competitors logos quadrant">
            <a:extLst>
              <a:ext uri="{FF2B5EF4-FFF2-40B4-BE49-F238E27FC236}">
                <a16:creationId xmlns:a16="http://schemas.microsoft.com/office/drawing/2014/main" id="{5E7FCEE1-8543-48D2-92BF-C15B856518F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72933" y="2218387"/>
            <a:ext cx="1655064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F1D6EC72-CD23-4FB2-B57B-639BD132182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521461" y="4889390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id="{9ECFB104-72C8-4C8F-9892-D63C32BDB4C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id="{EB1BE7C2-D7E1-44FC-9E2F-07D83234A28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96986" y="50262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CC78793E-2DD2-4C95-911F-5128AE36DF8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5289302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42F0CC5-5779-42DA-8794-6726B62CC76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4089581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1687596-F4AA-47A2-B151-DE1D2D317A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4089581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70B300A8-8F26-4803-B75B-4109631B8AD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16416" y="6208556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652D52EF-59ED-4ADC-B2F9-DFFB875F5A5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16416" y="1876140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2126427F-C54E-4B7F-9641-938D9541923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013409" y="1981647"/>
            <a:ext cx="2331720" cy="539496"/>
          </a:xfrm>
          <a:solidFill>
            <a:schemeClr val="bg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864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ep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3703320"/>
            <a:ext cx="3528000" cy="31546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9896" y="3829204"/>
            <a:ext cx="273741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701" y="4617038"/>
            <a:ext cx="2741612" cy="1463785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9" y="2739982"/>
            <a:ext cx="3432374" cy="8454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50C9FB-EE54-4D19-932C-4EF9C7CC93B4}"/>
              </a:ext>
            </a:extLst>
          </p:cNvPr>
          <p:cNvSpPr/>
          <p:nvPr userDrawn="1"/>
        </p:nvSpPr>
        <p:spPr>
          <a:xfrm>
            <a:off x="4368003" y="2944943"/>
            <a:ext cx="3510000" cy="315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DA829CB-8433-4580-B34A-C48512DF4776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4813818" y="3070827"/>
            <a:ext cx="271835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B17A0E8-5FE1-4EDB-9912-D15DE0F515CA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4809623" y="3858661"/>
            <a:ext cx="2718358" cy="2077777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78EA48-44FB-466C-808A-654F878A2BE5}"/>
              </a:ext>
            </a:extLst>
          </p:cNvPr>
          <p:cNvSpPr/>
          <p:nvPr userDrawn="1"/>
        </p:nvSpPr>
        <p:spPr>
          <a:xfrm>
            <a:off x="7859550" y="914400"/>
            <a:ext cx="3492000" cy="419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58E05EE-476C-464F-97E9-AB4404E1031E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8301247" y="1040284"/>
            <a:ext cx="2728138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2B7032-E785-4A36-9ADB-097498F9D09B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292856" y="1828117"/>
            <a:ext cx="2731930" cy="3112371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79896" y="4348591"/>
            <a:ext cx="2741611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F3182A3-A2A8-4CAF-9CB8-8D2AFF31639B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4813818" y="3590214"/>
            <a:ext cx="2718357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AE2A6B1-5D4C-4E87-A1F9-92B4CC63D18E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8301247" y="1559671"/>
            <a:ext cx="2728138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7" name="Rectangle 30" descr="Rectangle shape">
            <a:extLst>
              <a:ext uri="{FF2B5EF4-FFF2-40B4-BE49-F238E27FC236}">
                <a16:creationId xmlns:a16="http://schemas.microsoft.com/office/drawing/2014/main" id="{3FD4F881-8EF1-46B0-A01F-F145F6EA85C6}"/>
              </a:ext>
            </a:extLst>
          </p:cNvPr>
          <p:cNvSpPr/>
          <p:nvPr userDrawn="1"/>
        </p:nvSpPr>
        <p:spPr>
          <a:xfrm>
            <a:off x="0" y="2395688"/>
            <a:ext cx="551837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7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48146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67819" y="2345281"/>
            <a:ext cx="4399506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45711" y="2345281"/>
            <a:ext cx="5078469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8C1D2FC-82D4-4984-A285-D297EC46F0D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62013" y="2998120"/>
            <a:ext cx="4818062" cy="2687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C7746309-5494-4FAF-8640-D18D81C82FC1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230001" y="2998120"/>
            <a:ext cx="5122211" cy="268763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7" descr="Rectangle shape">
            <a:extLst>
              <a:ext uri="{FF2B5EF4-FFF2-40B4-BE49-F238E27FC236}">
                <a16:creationId xmlns:a16="http://schemas.microsoft.com/office/drawing/2014/main" id="{42F2CA37-EDD0-4C79-960F-D8E91A8352FB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732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74398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BE302E7-5C2F-4624-AD0C-D1495C751B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90E84C90-8C85-4EBD-A0A8-BE416170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60C2D7C7-DBCB-4597-8620-C8C9C5A76A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61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9124C08-3E86-444D-B5D0-F3F9BB16C98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3661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56B47F-3E0D-42C1-966E-767F85C6CF80}"/>
              </a:ext>
            </a:extLst>
          </p:cNvPr>
          <p:cNvSpPr/>
          <p:nvPr userDrawn="1"/>
        </p:nvSpPr>
        <p:spPr>
          <a:xfrm>
            <a:off x="0" y="4039354"/>
            <a:ext cx="121920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0CE94E73-2035-4848-A777-57D121957C57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588108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4D2653B7-297D-4579-B765-779B78649A6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88108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F0FDA4BB-A1AC-401D-BF49-12BA8C00A75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88108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01C09CA-AD2D-489D-8280-D5D5CA6F8E0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588108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1C95C8F-A3B1-4034-8C7E-60D92AD5A5AF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024487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D64408A-F4D2-4911-A50C-294A6E12963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024487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14426FB-8D1F-48A3-87B1-6E447562616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24487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113A947D-3189-4C34-A151-25B6735B5765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024487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DFAD3D9-CF77-4D07-8D3C-6946F80F500E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212360" y="4307172"/>
            <a:ext cx="1803644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3A1A4549-1CA1-4925-A715-C3356C3B538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12360" y="4692262"/>
            <a:ext cx="1803644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612C4698-25FA-4C20-A9E3-847CD97AEC7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2360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24762162-855D-415D-AF6A-C44F05CE7883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212360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89D11E9-B94E-4CFA-B405-7F22D3AF9794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40023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95BF5016-E7B0-47AC-BFE0-E776F860AF3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40023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3228A294-7EF5-49C2-B215-AF1AC293EB3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40023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FF32ED7-F60E-49AC-91A1-3034E8EB0B3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40023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29BCBD-EC3D-4652-99F1-83BD8B568FF6}"/>
              </a:ext>
            </a:extLst>
          </p:cNvPr>
          <p:cNvSpPr/>
          <p:nvPr userDrawn="1"/>
        </p:nvSpPr>
        <p:spPr>
          <a:xfrm>
            <a:off x="89729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ADE57E-F0D9-4D76-B243-DAC787E66091}"/>
              </a:ext>
            </a:extLst>
          </p:cNvPr>
          <p:cNvSpPr/>
          <p:nvPr userDrawn="1"/>
        </p:nvSpPr>
        <p:spPr>
          <a:xfrm>
            <a:off x="963674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8F9527-D6F7-47B7-93E6-729FA654E51A}"/>
              </a:ext>
            </a:extLst>
          </p:cNvPr>
          <p:cNvSpPr/>
          <p:nvPr userDrawn="1"/>
        </p:nvSpPr>
        <p:spPr>
          <a:xfrm>
            <a:off x="3082161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242D9B-895E-4D79-8BC2-6A934BD109F6}"/>
              </a:ext>
            </a:extLst>
          </p:cNvPr>
          <p:cNvSpPr/>
          <p:nvPr userDrawn="1"/>
        </p:nvSpPr>
        <p:spPr>
          <a:xfrm>
            <a:off x="5267024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B79B76-7626-4584-AE9A-4CDF7F0F6430}"/>
              </a:ext>
            </a:extLst>
          </p:cNvPr>
          <p:cNvSpPr/>
          <p:nvPr userDrawn="1"/>
        </p:nvSpPr>
        <p:spPr>
          <a:xfrm>
            <a:off x="7451887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Rectangle 27" descr="Rectangle shape">
            <a:extLst>
              <a:ext uri="{FF2B5EF4-FFF2-40B4-BE49-F238E27FC236}">
                <a16:creationId xmlns:a16="http://schemas.microsoft.com/office/drawing/2014/main" id="{DE069B8B-CA4A-46A5-901F-F2C7F60C0C24}"/>
              </a:ext>
            </a:extLst>
          </p:cNvPr>
          <p:cNvSpPr/>
          <p:nvPr userDrawn="1"/>
        </p:nvSpPr>
        <p:spPr>
          <a:xfrm>
            <a:off x="-1" y="1525500"/>
            <a:ext cx="722887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227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71531890-A142-4CE0-8BD5-856FACD08EA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656217" y="404813"/>
            <a:ext cx="5673771" cy="56530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0" name="Rectangle 8" descr="Rectangle shape">
            <a:extLst>
              <a:ext uri="{FF2B5EF4-FFF2-40B4-BE49-F238E27FC236}">
                <a16:creationId xmlns:a16="http://schemas.microsoft.com/office/drawing/2014/main" id="{B429AA89-05C8-451C-B390-2E809555BA84}"/>
              </a:ext>
            </a:extLst>
          </p:cNvPr>
          <p:cNvSpPr/>
          <p:nvPr userDrawn="1"/>
        </p:nvSpPr>
        <p:spPr>
          <a:xfrm>
            <a:off x="0" y="3341010"/>
            <a:ext cx="372317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BCE1DF-09FE-457A-9D5E-E7A8E0F5E7AA}"/>
              </a:ext>
            </a:extLst>
          </p:cNvPr>
          <p:cNvSpPr/>
          <p:nvPr userDrawn="1"/>
        </p:nvSpPr>
        <p:spPr>
          <a:xfrm>
            <a:off x="3956795" y="301179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508111-4A36-4CF7-86F5-0AD3FDEEDDDF}"/>
              </a:ext>
            </a:extLst>
          </p:cNvPr>
          <p:cNvSpPr/>
          <p:nvPr userDrawn="1"/>
        </p:nvSpPr>
        <p:spPr>
          <a:xfrm>
            <a:off x="9066213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4E182D-C697-44DF-A090-F131D0302405}"/>
              </a:ext>
            </a:extLst>
          </p:cNvPr>
          <p:cNvSpPr/>
          <p:nvPr userDrawn="1"/>
        </p:nvSpPr>
        <p:spPr>
          <a:xfrm>
            <a:off x="6511504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4812501"/>
            <a:ext cx="2939721" cy="668619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2764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3FB6CB-7DC7-42AB-937B-FACFE1A28A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6213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CE5AE5F8-F053-47AB-BCB2-70F2BF5C44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956795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D86E9819-052E-4932-AD4D-2E6844D40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11504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E9CD767-2C5C-4922-8EC2-4DFCB6ECFC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6537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31851AA2-C176-47A9-A949-3837A394CD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87139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879156B3-E019-4A41-8242-F0D70D5025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7139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CB3B3928-67D4-498A-9DED-4FF10BE1A4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41246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8464C0AB-BE10-429A-A453-247A538F5D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41848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41848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CFBCF6D-5E27-4808-BA1C-6F72DDAAC6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95955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8755E469-9B43-406E-BB68-F691A4DF441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96557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6557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Rectangle 13" descr="Rectangle shape">
            <a:extLst>
              <a:ext uri="{FF2B5EF4-FFF2-40B4-BE49-F238E27FC236}">
                <a16:creationId xmlns:a16="http://schemas.microsoft.com/office/drawing/2014/main" id="{4FBD15D4-B1D1-4D03-9259-CE4D7AA955DF}"/>
              </a:ext>
            </a:extLst>
          </p:cNvPr>
          <p:cNvSpPr/>
          <p:nvPr userDrawn="1"/>
        </p:nvSpPr>
        <p:spPr>
          <a:xfrm>
            <a:off x="0" y="4461207"/>
            <a:ext cx="2092411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572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07EA497-80B1-41E2-8E50-4193B3DBB4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A39902-3138-4686-85B5-3FE813B7BD36}"/>
              </a:ext>
            </a:extLst>
          </p:cNvPr>
          <p:cNvSpPr/>
          <p:nvPr userDrawn="1"/>
        </p:nvSpPr>
        <p:spPr>
          <a:xfrm>
            <a:off x="1798320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7D767E78-191D-404C-98CB-C65C651DC6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6474358B-E609-4F26-8A11-64E0DC41AD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75335C46-548C-42F2-89FC-909F3B24282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6A588B-BA73-49FD-9E1E-1F1C51FD3850}"/>
              </a:ext>
            </a:extLst>
          </p:cNvPr>
          <p:cNvSpPr/>
          <p:nvPr userDrawn="1"/>
        </p:nvSpPr>
        <p:spPr>
          <a:xfrm>
            <a:off x="8937529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15790237-9A5F-4A9F-A5BB-E4FF0712C5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A0554067-4F62-4CE7-AF48-55BBD708AC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Picture Placeholder 7">
            <a:extLst>
              <a:ext uri="{FF2B5EF4-FFF2-40B4-BE49-F238E27FC236}">
                <a16:creationId xmlns:a16="http://schemas.microsoft.com/office/drawing/2014/main" id="{AA1B0DE9-602F-4ECB-AF1E-00D45491BC91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43DD23D-9D79-4667-BB9E-A3A54505AEDA}"/>
              </a:ext>
            </a:extLst>
          </p:cNvPr>
          <p:cNvSpPr/>
          <p:nvPr userDrawn="1"/>
        </p:nvSpPr>
        <p:spPr>
          <a:xfrm>
            <a:off x="5364036" y="3126698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FFDAE67E-CF93-4600-BFAE-AF6B317A9EB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8" name="Text Placeholder 17">
            <a:extLst>
              <a:ext uri="{FF2B5EF4-FFF2-40B4-BE49-F238E27FC236}">
                <a16:creationId xmlns:a16="http://schemas.microsoft.com/office/drawing/2014/main" id="{0F0E3D9A-B0CE-4BF9-A274-1FB704C416E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9" name="Picture Placeholder 7">
            <a:extLst>
              <a:ext uri="{FF2B5EF4-FFF2-40B4-BE49-F238E27FC236}">
                <a16:creationId xmlns:a16="http://schemas.microsoft.com/office/drawing/2014/main" id="{36B2F594-9AB1-4C33-86BE-4732609D6B0A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1278466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7FB6684-D013-48BC-9926-29E0BCA889B1}"/>
              </a:ext>
            </a:extLst>
          </p:cNvPr>
          <p:cNvSpPr/>
          <p:nvPr userDrawn="1"/>
        </p:nvSpPr>
        <p:spPr>
          <a:xfrm>
            <a:off x="2238586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1" name="Text Placeholder 17">
            <a:extLst>
              <a:ext uri="{FF2B5EF4-FFF2-40B4-BE49-F238E27FC236}">
                <a16:creationId xmlns:a16="http://schemas.microsoft.com/office/drawing/2014/main" id="{EECC50BE-82E8-4ECC-B642-5C11A927A70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361519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4 Name</a:t>
            </a:r>
          </a:p>
        </p:txBody>
      </p:sp>
      <p:sp>
        <p:nvSpPr>
          <p:cNvPr id="72" name="Text Placeholder 17">
            <a:extLst>
              <a:ext uri="{FF2B5EF4-FFF2-40B4-BE49-F238E27FC236}">
                <a16:creationId xmlns:a16="http://schemas.microsoft.com/office/drawing/2014/main" id="{4D96D406-D0F6-4E2D-BAE8-7B011D620FE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363098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3" name="Picture Placeholder 7">
            <a:extLst>
              <a:ext uri="{FF2B5EF4-FFF2-40B4-BE49-F238E27FC236}">
                <a16:creationId xmlns:a16="http://schemas.microsoft.com/office/drawing/2014/main" id="{5668E7D0-A78F-45EC-BEC4-CAB0E6F96F3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8417675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02DAEE6-8B1C-4222-949F-830F7C3A4E16}"/>
              </a:ext>
            </a:extLst>
          </p:cNvPr>
          <p:cNvSpPr/>
          <p:nvPr userDrawn="1"/>
        </p:nvSpPr>
        <p:spPr>
          <a:xfrm>
            <a:off x="9377795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5" name="Text Placeholder 17">
            <a:extLst>
              <a:ext uri="{FF2B5EF4-FFF2-40B4-BE49-F238E27FC236}">
                <a16:creationId xmlns:a16="http://schemas.microsoft.com/office/drawing/2014/main" id="{3CE9A073-35B5-4F1C-85E3-4BB12A5F435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500728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6 Name</a:t>
            </a:r>
          </a:p>
        </p:txBody>
      </p:sp>
      <p:sp>
        <p:nvSpPr>
          <p:cNvPr id="76" name="Text Placeholder 17">
            <a:extLst>
              <a:ext uri="{FF2B5EF4-FFF2-40B4-BE49-F238E27FC236}">
                <a16:creationId xmlns:a16="http://schemas.microsoft.com/office/drawing/2014/main" id="{F7309B33-C344-4C68-8156-822D38F43FE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502307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7" name="Picture Placeholder 7">
            <a:extLst>
              <a:ext uri="{FF2B5EF4-FFF2-40B4-BE49-F238E27FC236}">
                <a16:creationId xmlns:a16="http://schemas.microsoft.com/office/drawing/2014/main" id="{D6B0782E-8C48-4FC4-B086-A5606E01F5DB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4844182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8A195F5-3125-484A-954D-EB0E743F6947}"/>
              </a:ext>
            </a:extLst>
          </p:cNvPr>
          <p:cNvSpPr/>
          <p:nvPr userDrawn="1"/>
        </p:nvSpPr>
        <p:spPr>
          <a:xfrm>
            <a:off x="5804302" y="4316113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9" name="Text Placeholder 17">
            <a:extLst>
              <a:ext uri="{FF2B5EF4-FFF2-40B4-BE49-F238E27FC236}">
                <a16:creationId xmlns:a16="http://schemas.microsoft.com/office/drawing/2014/main" id="{428D2D4B-ED0B-40E0-9ECD-C95A1903990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927235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5 Name</a:t>
            </a:r>
          </a:p>
        </p:txBody>
      </p:sp>
      <p:sp>
        <p:nvSpPr>
          <p:cNvPr id="80" name="Text Placeholder 17">
            <a:extLst>
              <a:ext uri="{FF2B5EF4-FFF2-40B4-BE49-F238E27FC236}">
                <a16:creationId xmlns:a16="http://schemas.microsoft.com/office/drawing/2014/main" id="{35125C72-EAD5-4723-BBD0-6B22FA07855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928814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33" name="Rectangle 63" descr="Rectangle shape">
            <a:extLst>
              <a:ext uri="{FF2B5EF4-FFF2-40B4-BE49-F238E27FC236}">
                <a16:creationId xmlns:a16="http://schemas.microsoft.com/office/drawing/2014/main" id="{ACFA1245-86BF-45AA-B492-5CE7275AFF80}"/>
              </a:ext>
            </a:extLst>
          </p:cNvPr>
          <p:cNvSpPr/>
          <p:nvPr userDrawn="1"/>
        </p:nvSpPr>
        <p:spPr>
          <a:xfrm>
            <a:off x="0" y="1516317"/>
            <a:ext cx="807679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03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5"/>
            <a:ext cx="5879592" cy="2113385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5CBDFFE-A853-4C67-8FC4-53F81449E8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788" y="5158018"/>
            <a:ext cx="5879592" cy="899882"/>
          </a:xfrm>
          <a:solidFill>
            <a:schemeClr val="tx1"/>
          </a:solidFill>
        </p:spPr>
        <p:txBody>
          <a:bodyPr lIns="432000" tIns="144000" rIns="144000" bIns="144000" anchor="ctr" anchorCtr="0"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80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6000">
                <a:solidFill>
                  <a:schemeClr val="bg2"/>
                </a:solidFill>
                <a:latin typeface="+mj-lt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BA6C74E-3778-471F-9477-D823F7D6AC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0821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62258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8" y="2739982"/>
            <a:ext cx="6097341" cy="76154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862258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D9061FDA-6F12-4C6E-8374-F8ED0FF2932A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>
          <a:xfrm>
            <a:off x="6959600" y="765175"/>
            <a:ext cx="4370388" cy="51006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C89AD31-EDB3-409A-BB3D-9A2263EA5F9E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2869583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ECE7C29-B0CF-4459-9010-99944A9D372B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2869583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AA503CE-740E-471A-BE66-70EF1E5ED0DF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4874046" y="4106224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ABC95E5-FC26-42BE-B500-AFB5F7AA358F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4874046" y="4467585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3D6BF30-B139-4A44-8D70-E8B58153D59D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62258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DC5F966-21F2-4236-8AE2-F83B8916800F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862258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9094085-3B39-4A4F-B421-083BD603E089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2869583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87EE246-B30D-4246-BBE0-0BC8EBA9925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2869583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72833A53-1031-4E59-BB69-C21555C45940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4874046" y="5114637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898A319-33AA-48F0-9D9D-2196528CD257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874046" y="5475998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8" name="Rectangle 25" descr="Rectangle shape">
            <a:extLst>
              <a:ext uri="{FF2B5EF4-FFF2-40B4-BE49-F238E27FC236}">
                <a16:creationId xmlns:a16="http://schemas.microsoft.com/office/drawing/2014/main" id="{536DDC95-2245-400E-87D9-78ACE3EB0369}"/>
              </a:ext>
            </a:extLst>
          </p:cNvPr>
          <p:cNvSpPr/>
          <p:nvPr userDrawn="1"/>
        </p:nvSpPr>
        <p:spPr>
          <a:xfrm>
            <a:off x="1" y="2374094"/>
            <a:ext cx="304220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008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404545"/>
            <a:ext cx="5267789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614" y="3148026"/>
            <a:ext cx="52762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34740" y="3880032"/>
            <a:ext cx="5536134" cy="2025307"/>
          </a:xfrm>
        </p:spPr>
        <p:txBody>
          <a:bodyPr lIns="0" tIns="0" rIns="0" bIns="0" anchor="t" anchorCtr="0">
            <a:normAutofit/>
          </a:bodyPr>
          <a:lstStyle>
            <a:lvl1pPr marL="285750" indent="-28575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267325" cy="58293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9" descr="Rectangle shape">
            <a:extLst>
              <a:ext uri="{FF2B5EF4-FFF2-40B4-BE49-F238E27FC236}">
                <a16:creationId xmlns:a16="http://schemas.microsoft.com/office/drawing/2014/main" id="{64F4FFEA-1C3D-4C3A-895A-590F2E29B849}"/>
              </a:ext>
            </a:extLst>
          </p:cNvPr>
          <p:cNvSpPr/>
          <p:nvPr userDrawn="1"/>
        </p:nvSpPr>
        <p:spPr>
          <a:xfrm>
            <a:off x="5267325" y="2815120"/>
            <a:ext cx="32327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5962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9E029D3-A2D2-4959-AD45-2926DF4C67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A919AF-E573-4B3C-8E98-F501EABA1B1B}"/>
              </a:ext>
            </a:extLst>
          </p:cNvPr>
          <p:cNvSpPr/>
          <p:nvPr userDrawn="1"/>
        </p:nvSpPr>
        <p:spPr>
          <a:xfrm>
            <a:off x="4108011" y="765175"/>
            <a:ext cx="3990525" cy="1756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8" descr="Rectangle shape">
            <a:extLst>
              <a:ext uri="{FF2B5EF4-FFF2-40B4-BE49-F238E27FC236}">
                <a16:creationId xmlns:a16="http://schemas.microsoft.com/office/drawing/2014/main" id="{456AD312-1A1E-4043-B08C-1410D3EDEC27}"/>
              </a:ext>
            </a:extLst>
          </p:cNvPr>
          <p:cNvSpPr/>
          <p:nvPr userDrawn="1"/>
        </p:nvSpPr>
        <p:spPr>
          <a:xfrm>
            <a:off x="-1" y="5262290"/>
            <a:ext cx="12191999" cy="777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521329"/>
            <a:ext cx="4005072" cy="2740961"/>
          </a:xfrm>
          <a:solidFill>
            <a:schemeClr val="tx1"/>
          </a:solidFill>
        </p:spPr>
        <p:txBody>
          <a:bodyPr tIns="72000" rIns="72000" bIns="792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THANK</a:t>
            </a:r>
            <a:br>
              <a:rPr lang="en-US" noProof="0"/>
            </a:br>
            <a:r>
              <a:rPr lang="en-US" noProof="0"/>
              <a:t>YOU!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1338610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ACAC3-4604-4C09-A60E-353A71E93E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8038" y="4541163"/>
            <a:ext cx="3038475" cy="59055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AD3B8E-A11F-4EAE-94E5-5A918EEFB7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8557" y="5378325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4C7CDA87-1949-494C-94DB-E500247384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8557" y="5658102"/>
            <a:ext cx="2858011" cy="28010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678-555-0177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D20ADC7-EE42-4D0E-B17A-883FE693D6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08011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D9FFFDD-8708-4CDD-974F-8A022BB26A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08011" y="5657711"/>
            <a:ext cx="3684587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E37318-4A32-4233-997C-CE244B16F5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98536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F818617-24CC-4E07-ABE4-A23E89FC13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8536" y="5657711"/>
            <a:ext cx="3240000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www.vanasdelltd.com</a:t>
            </a:r>
          </a:p>
        </p:txBody>
      </p:sp>
      <p:sp>
        <p:nvSpPr>
          <p:cNvPr id="21" name="Rectangle 12" descr="Rectangle shape">
            <a:extLst>
              <a:ext uri="{FF2B5EF4-FFF2-40B4-BE49-F238E27FC236}">
                <a16:creationId xmlns:a16="http://schemas.microsoft.com/office/drawing/2014/main" id="{F63A6226-0829-4BFB-805E-8B463D763BD0}"/>
              </a:ext>
            </a:extLst>
          </p:cNvPr>
          <p:cNvSpPr/>
          <p:nvPr userDrawn="1"/>
        </p:nvSpPr>
        <p:spPr>
          <a:xfrm>
            <a:off x="4760495" y="2320161"/>
            <a:ext cx="743150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739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7B528C4-392E-41C2-861C-D3DC218489B8}"/>
              </a:ext>
            </a:extLst>
          </p:cNvPr>
          <p:cNvSpPr/>
          <p:nvPr userDrawn="1"/>
        </p:nvSpPr>
        <p:spPr>
          <a:xfrm>
            <a:off x="3919728" y="1"/>
            <a:ext cx="4352544" cy="22997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2299716"/>
          </a:xfrm>
          <a:noFill/>
        </p:spPr>
        <p:txBody>
          <a:bodyPr lIns="0" tIns="68400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Rectangle 8" descr="Rectangle shape">
            <a:extLst>
              <a:ext uri="{FF2B5EF4-FFF2-40B4-BE49-F238E27FC236}">
                <a16:creationId xmlns:a16="http://schemas.microsoft.com/office/drawing/2014/main" id="{7427677C-C3DE-49C7-84BE-71D9DB22D7F2}"/>
              </a:ext>
            </a:extLst>
          </p:cNvPr>
          <p:cNvSpPr/>
          <p:nvPr userDrawn="1"/>
        </p:nvSpPr>
        <p:spPr>
          <a:xfrm>
            <a:off x="4868562" y="1548553"/>
            <a:ext cx="732343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717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07217"/>
            <a:ext cx="5679831" cy="606677"/>
          </a:xfrm>
        </p:spPr>
        <p:txBody>
          <a:bodyPr lIns="0" tIns="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152EDA90-0CC6-4B73-9282-68EB15F1A49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CB94CB14-CAFC-4576-85C2-5FE8C5FAC8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E2FAB85F-45F7-47E2-AB0A-6B37853139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9D546B0D-E7A6-4E09-A1E7-4D5FFF42AB7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BB7C7924-7CD4-4A42-9820-18C41FD7256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16EDFFF7-6CB3-47B7-B8FF-4AD51EBB5F1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998C45EE-D467-409F-8315-0F7C3F55116A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A51F22CB-38F0-4351-97D5-2D8EAFB4F3D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A766E770-E9C2-42A0-B447-1B804F2A2F8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id="{1174E98C-B520-4B09-B2E4-AA73B46C6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65313"/>
            <a:ext cx="3529013" cy="2578100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9C8CAB-8459-47A3-A66A-8D12B810225F}"/>
              </a:ext>
            </a:extLst>
          </p:cNvPr>
          <p:cNvSpPr/>
          <p:nvPr userDrawn="1"/>
        </p:nvSpPr>
        <p:spPr>
          <a:xfrm>
            <a:off x="4368002" y="2414016"/>
            <a:ext cx="3529011" cy="2029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1">
            <a:extLst>
              <a:ext uri="{FF2B5EF4-FFF2-40B4-BE49-F238E27FC236}">
                <a16:creationId xmlns:a16="http://schemas.microsoft.com/office/drawing/2014/main" id="{6F2EC285-6BFE-478F-A272-ED692974D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7688" y="2400300"/>
            <a:ext cx="3529012" cy="2043113"/>
          </a:xfrm>
        </p:spPr>
        <p:txBody>
          <a:bodyPr lIns="288000" tIns="288000" rIns="288000" bIns="288000"/>
          <a:lstStyle>
            <a:lvl1pPr marL="0" indent="0"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ru-RU" sz="14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id="{C67992FA-0F54-4DA6-AACA-039E6E09DB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86700" y="2212277"/>
            <a:ext cx="3467102" cy="2231136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Rectangle 18" descr="Rectangle shape">
            <a:extLst>
              <a:ext uri="{FF2B5EF4-FFF2-40B4-BE49-F238E27FC236}">
                <a16:creationId xmlns:a16="http://schemas.microsoft.com/office/drawing/2014/main" id="{B791C558-0522-446C-B7FE-6CCCB2676E89}"/>
              </a:ext>
            </a:extLst>
          </p:cNvPr>
          <p:cNvSpPr/>
          <p:nvPr userDrawn="1"/>
        </p:nvSpPr>
        <p:spPr>
          <a:xfrm>
            <a:off x="4304523" y="1373103"/>
            <a:ext cx="788747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10588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36831"/>
            <a:ext cx="2939721" cy="1844288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85197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67325" y="1588458"/>
            <a:ext cx="6084888" cy="2118127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67325" y="3932556"/>
            <a:ext cx="6084888" cy="1548563"/>
          </a:xfrm>
        </p:spPr>
        <p:txBody>
          <a:bodyPr>
            <a:noAutofit/>
          </a:bodyPr>
          <a:lstStyle>
            <a:lvl1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Rectangle 9" descr="Rectangle shape">
            <a:extLst>
              <a:ext uri="{FF2B5EF4-FFF2-40B4-BE49-F238E27FC236}">
                <a16:creationId xmlns:a16="http://schemas.microsoft.com/office/drawing/2014/main" id="{BAFA4FEF-7A90-4960-976C-29791A7BE2C2}"/>
              </a:ext>
            </a:extLst>
          </p:cNvPr>
          <p:cNvSpPr/>
          <p:nvPr userDrawn="1"/>
        </p:nvSpPr>
        <p:spPr>
          <a:xfrm>
            <a:off x="0" y="3292402"/>
            <a:ext cx="370971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266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id="{9FF20888-4CCD-4546-BBEE-8012B7FF897A}"/>
              </a:ext>
            </a:extLst>
          </p:cNvPr>
          <p:cNvSpPr/>
          <p:nvPr userDrawn="1"/>
        </p:nvSpPr>
        <p:spPr>
          <a:xfrm>
            <a:off x="862258" y="2808480"/>
            <a:ext cx="1132974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338E56-892A-4A7D-A723-312505412F26}"/>
              </a:ext>
            </a:extLst>
          </p:cNvPr>
          <p:cNvSpPr/>
          <p:nvPr userDrawn="1"/>
        </p:nvSpPr>
        <p:spPr>
          <a:xfrm>
            <a:off x="6757260" y="636516"/>
            <a:ext cx="3291840" cy="5522976"/>
          </a:xfrm>
          <a:prstGeom prst="rect">
            <a:avLst/>
          </a:prstGeom>
          <a:blipFill>
            <a:blip r:embed="rId2"/>
            <a:stretch>
              <a:fillRect l="-1125" r="-11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4111" y="1485605"/>
            <a:ext cx="2075688" cy="3639312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754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6BBECC5-64BD-44F1-A950-4C2D9B613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3462" y="5296342"/>
            <a:ext cx="4005073" cy="1561658"/>
          </a:xfrm>
          <a:solidFill>
            <a:schemeClr val="tx1"/>
          </a:solidFill>
        </p:spPr>
        <p:txBody>
          <a:bodyPr vert="horz" lIns="91440" tIns="90000" rIns="91440" bIns="90000" rtlCol="0" anchor="ctr" anchorCtr="0">
            <a:noAutofit/>
          </a:bodyPr>
          <a:lstStyle>
            <a:lvl1pPr marL="0" indent="0" algn="ctr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 algn="ctr">
              <a:spcBef>
                <a:spcPts val="600"/>
              </a:spcBef>
            </a:pPr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00759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6"/>
            <a:ext cx="5879592" cy="2136164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DCA489B-C5F7-4E9C-B3E3-881B0B99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5165559"/>
            <a:ext cx="5879592" cy="892341"/>
          </a:xfrm>
          <a:solidFill>
            <a:schemeClr val="tx1"/>
          </a:solidFill>
        </p:spPr>
        <p:txBody>
          <a:bodyPr vert="horz" lIns="432000" tIns="144000" rIns="144000" bIns="144000" rtlCol="0" anchor="ctr" anchorCtr="0">
            <a:normAutofit/>
          </a:bodyPr>
          <a:lstStyle>
            <a:lvl1pPr marL="0" indent="0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85000"/>
              </a:lnSpc>
              <a:spcBef>
                <a:spcPts val="0"/>
              </a:spcBef>
            </a:pPr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9074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C5C32A-5788-45B9-9EE4-6043A12F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49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219392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937409"/>
            <a:ext cx="4412151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58722" y="4669416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028700"/>
            <a:ext cx="6103084" cy="48006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22" descr="Rectangle shape">
            <a:extLst>
              <a:ext uri="{FF2B5EF4-FFF2-40B4-BE49-F238E27FC236}">
                <a16:creationId xmlns:a16="http://schemas.microsoft.com/office/drawing/2014/main" id="{7BAA7414-D7E1-4BB4-98C3-E169FD560880}"/>
              </a:ext>
            </a:extLst>
          </p:cNvPr>
          <p:cNvSpPr/>
          <p:nvPr userDrawn="1"/>
        </p:nvSpPr>
        <p:spPr>
          <a:xfrm>
            <a:off x="6102067" y="3654638"/>
            <a:ext cx="326440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525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0D7E270-C747-45FB-A97F-14B73F53F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3B39A0C-6C9B-424E-B638-435C971B9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76681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50A0897-12BD-44B8-A42A-3A5C2AF4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338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B3B52FC-6C01-4691-8A4C-515E4AD91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5405"/>
            <a:ext cx="5183188" cy="62901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7A7E6861-785E-404A-A922-8C16D9A32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338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5A918AA-979F-4672-80CF-28680D60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35405"/>
            <a:ext cx="5157787" cy="62901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b="1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4815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16482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312BFB-BA84-40BC-BBA2-C29418931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1593" y="2297906"/>
            <a:ext cx="9168815" cy="22621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244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17" descr="Rectangle shape">
            <a:extLst>
              <a:ext uri="{FF2B5EF4-FFF2-40B4-BE49-F238E27FC236}">
                <a16:creationId xmlns:a16="http://schemas.microsoft.com/office/drawing/2014/main" id="{15D87A62-16A6-44B8-898B-65CFFD5782A1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524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B196433-397C-4024-BB40-8EDB06978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4" y="457201"/>
            <a:ext cx="6088063" cy="54038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4322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644D3B2-87EE-4E9C-BEEE-DBEAEB852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457201"/>
            <a:ext cx="608806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30939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07217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16512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465609" y="2023413"/>
            <a:ext cx="2752023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12629" y="3054194"/>
            <a:ext cx="1623978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12823" y="3054194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75353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12823" y="3677189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873425" y="3054194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535245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12823" y="4776173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73424" y="3677189"/>
            <a:ext cx="2331720" cy="539496"/>
          </a:xfrm>
          <a:ln>
            <a:solidFill>
              <a:srgbClr val="000000">
                <a:alpha val="30196"/>
              </a:srgb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8918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895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59600" y="0"/>
            <a:ext cx="4370388" cy="6057900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Rectangle 9" descr="Rectangle shape">
            <a:extLst>
              <a:ext uri="{FF2B5EF4-FFF2-40B4-BE49-F238E27FC236}">
                <a16:creationId xmlns:a16="http://schemas.microsoft.com/office/drawing/2014/main" id="{A7050B34-5735-49CB-A564-B50456B9E4D8}"/>
              </a:ext>
            </a:extLst>
          </p:cNvPr>
          <p:cNvSpPr/>
          <p:nvPr userDrawn="1"/>
        </p:nvSpPr>
        <p:spPr>
          <a:xfrm>
            <a:off x="0" y="2816577"/>
            <a:ext cx="306447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55444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732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978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436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503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263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578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555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204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1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Left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8" descr="Rectangle shape">
            <a:extLst>
              <a:ext uri="{FF2B5EF4-FFF2-40B4-BE49-F238E27FC236}">
                <a16:creationId xmlns:a16="http://schemas.microsoft.com/office/drawing/2014/main" id="{D2154103-FC4F-4381-B8F8-EBD2FE883B77}"/>
              </a:ext>
            </a:extLst>
          </p:cNvPr>
          <p:cNvSpPr/>
          <p:nvPr userDrawn="1"/>
        </p:nvSpPr>
        <p:spPr>
          <a:xfrm>
            <a:off x="-1" y="2816577"/>
            <a:ext cx="852334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7BF30168-0B34-44BC-AACE-89DE62358C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765174"/>
            <a:ext cx="4429125" cy="609282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061" y="1391821"/>
            <a:ext cx="5252202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423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EB1C6EE-FA97-4634-A102-9B45058E9E2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107591" y="3203259"/>
            <a:ext cx="5223672" cy="28803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1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721639"/>
            <a:ext cx="4405067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1648384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85383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95403" y="1303786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AFA18C9-04D0-44DF-808A-2C34FCE9E7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95403" y="4838737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588C383-1FFC-421F-B64D-C20A8FF1D91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5403" y="3660420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41C4D3D8-E6E7-4E66-B661-6F7F594B2B8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95403" y="2482103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1026327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F24AAA0-C33F-4C49-B5BA-CCA4DF164082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284490" y="5186182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15EA430-9504-4CC7-90B9-8BAC49418BCE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84490" y="4564125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452F643-0A90-42B8-A436-966F84D9136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284490" y="4006916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8A7C240-D1B7-4005-B9AF-81E3B026A242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284490" y="3384859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E6F2B4F-B958-4180-9985-068471C0E34E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6284490" y="2827650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9A84110-1CE1-45A4-BFE9-E44A4D9F4FF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284490" y="2205593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Rectangle 13" descr="Rectangle shape">
            <a:extLst>
              <a:ext uri="{FF2B5EF4-FFF2-40B4-BE49-F238E27FC236}">
                <a16:creationId xmlns:a16="http://schemas.microsoft.com/office/drawing/2014/main" id="{4553F3B7-CCC3-488E-B551-867E00CF0DB6}"/>
              </a:ext>
            </a:extLst>
          </p:cNvPr>
          <p:cNvSpPr/>
          <p:nvPr userDrawn="1"/>
        </p:nvSpPr>
        <p:spPr>
          <a:xfrm>
            <a:off x="0" y="3442217"/>
            <a:ext cx="309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874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id="{0348B992-DA91-41CC-A9C7-B1E6405BB768}"/>
              </a:ext>
            </a:extLst>
          </p:cNvPr>
          <p:cNvSpPr/>
          <p:nvPr userDrawn="1"/>
        </p:nvSpPr>
        <p:spPr>
          <a:xfrm>
            <a:off x="1" y="3120256"/>
            <a:ext cx="922396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4" y="871857"/>
            <a:ext cx="5076191" cy="511428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165604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495781"/>
            <a:ext cx="4412151" cy="539496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42680" y="4179662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4270" y="1243173"/>
            <a:ext cx="4387066" cy="242787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3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52D122-994D-483A-BEAE-EB42A0E0961E}"/>
              </a:ext>
            </a:extLst>
          </p:cNvPr>
          <p:cNvSpPr/>
          <p:nvPr userDrawn="1"/>
        </p:nvSpPr>
        <p:spPr>
          <a:xfrm>
            <a:off x="3919728" y="-1"/>
            <a:ext cx="4352400" cy="1819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1737360"/>
          </a:xfrm>
          <a:noFill/>
        </p:spPr>
        <p:txBody>
          <a:bodyPr lIns="0" tIns="180000" rIns="0" bIns="0" anchor="ctr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85A6CA-852E-4D31-8861-0347B4869D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19728" y="1732572"/>
            <a:ext cx="4352400" cy="1404000"/>
          </a:xfrm>
          <a:solidFill>
            <a:schemeClr val="tx1"/>
          </a:solidFill>
        </p:spPr>
        <p:txBody>
          <a:bodyPr lIns="180000" tIns="360000" rIns="180000" bIns="0">
            <a:normAutofit/>
          </a:bodyPr>
          <a:lstStyle>
            <a:lvl1pPr marL="0" indent="0" algn="ctr">
              <a:buNone/>
              <a:defRPr sz="1800" b="1" i="0">
                <a:solidFill>
                  <a:schemeClr val="bg1"/>
                </a:solidFill>
              </a:defRPr>
            </a:lvl1pPr>
            <a:lvl2pPr marL="457200" indent="0">
              <a:buNone/>
              <a:defRPr i="1">
                <a:solidFill>
                  <a:schemeClr val="bg1"/>
                </a:solidFill>
              </a:defRPr>
            </a:lvl2pPr>
            <a:lvl3pPr>
              <a:defRPr i="1">
                <a:solidFill>
                  <a:schemeClr val="bg1"/>
                </a:solidFill>
              </a:defRPr>
            </a:lvl3pPr>
            <a:lvl4pPr>
              <a:defRPr i="1">
                <a:solidFill>
                  <a:schemeClr val="bg1"/>
                </a:solidFill>
              </a:defRPr>
            </a:lvl4pPr>
            <a:lvl5pPr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Rectangle 23" descr="Rectangle shape">
            <a:extLst>
              <a:ext uri="{FF2B5EF4-FFF2-40B4-BE49-F238E27FC236}">
                <a16:creationId xmlns:a16="http://schemas.microsoft.com/office/drawing/2014/main" id="{A5229D97-30B4-42B0-8D6E-5BE4A017D8F7}"/>
              </a:ext>
            </a:extLst>
          </p:cNvPr>
          <p:cNvSpPr/>
          <p:nvPr userDrawn="1"/>
        </p:nvSpPr>
        <p:spPr>
          <a:xfrm>
            <a:off x="5089200" y="1528090"/>
            <a:ext cx="71028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44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93960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16020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216020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9DB526-D20B-406D-B9C4-1B2FE49223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258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6963D45-FFEE-47B2-BF3C-EF83D09DA71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834375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834375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6217025-86DB-4E40-9AE4-98C2F14CA8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80613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CDA6EA2-A642-4AE3-88FA-F776A7BE3CA8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452731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CF657BA-97D6-465F-8436-31FB0B884C8B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452731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CBAA4180-32A5-4A82-BFBA-8673723FAA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98969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18" name="Rectangle 16" descr="Rectangle shape">
            <a:extLst>
              <a:ext uri="{FF2B5EF4-FFF2-40B4-BE49-F238E27FC236}">
                <a16:creationId xmlns:a16="http://schemas.microsoft.com/office/drawing/2014/main" id="{8F2E6E6B-AE50-42CD-844F-3408DB11EFCE}"/>
              </a:ext>
            </a:extLst>
          </p:cNvPr>
          <p:cNvSpPr/>
          <p:nvPr userDrawn="1"/>
        </p:nvSpPr>
        <p:spPr>
          <a:xfrm>
            <a:off x="0" y="1380173"/>
            <a:ext cx="500552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252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29453-E4C7-46CA-BEF5-0E2A92C8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noProof="0"/>
              <a:t>CLICK TO EDIT MASTER TITLE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ADBBF-AAD4-4971-A7E7-A5D5720D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9995-22AA-4982-8BC6-63933E69E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B33D2-B564-49D1-84C1-0C8A19C2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4BD2-D6A7-476C-B277-0BD3FFADC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 b="1" i="0">
                <a:solidFill>
                  <a:srgbClr val="006F83"/>
                </a:solidFill>
              </a:defRPr>
            </a:lvl1pPr>
          </a:lstStyle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3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1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4" r:id="rId27"/>
    <p:sldLayoutId id="2147483685" r:id="rId28"/>
    <p:sldLayoutId id="2147483686" r:id="rId29"/>
    <p:sldLayoutId id="2147483689" r:id="rId30"/>
    <p:sldLayoutId id="2147483690" r:id="rId31"/>
    <p:sldLayoutId id="2147483691" r:id="rId32"/>
    <p:sldLayoutId id="2147483694" r:id="rId33"/>
    <p:sldLayoutId id="2147483692" r:id="rId34"/>
    <p:sldLayoutId id="2147483687" r:id="rId35"/>
    <p:sldLayoutId id="2147483693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816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318" userDrawn="1">
          <p15:clr>
            <a:srgbClr val="F26B43"/>
          </p15:clr>
        </p15:guide>
        <p15:guide id="10" pos="43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6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slideLayout" Target="../slideLayouts/slideLayout34.xml"/><Relationship Id="rId1" Type="http://schemas.openxmlformats.org/officeDocument/2006/relationships/video" Target="https://www.youtube.com/embed/s5-5pGfRgVc?feature=oembed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4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Relationship Id="rId9" Type="http://schemas.openxmlformats.org/officeDocument/2006/relationships/image" Target="../media/image53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7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mpletemplates.com/businesstemplates/statement/confidentiality-statement.html" TargetMode="External"/><Relationship Id="rId2" Type="http://schemas.openxmlformats.org/officeDocument/2006/relationships/hyperlink" Target="https://www.intechnic.com/blog/how-to-measure-your-website-performance-best-metricskpis/" TargetMode="External"/><Relationship Id="rId1" Type="http://schemas.openxmlformats.org/officeDocument/2006/relationships/slideLayout" Target="../slideLayouts/slideLayout44.xml"/><Relationship Id="rId5" Type="http://schemas.openxmlformats.org/officeDocument/2006/relationships/hyperlink" Target="https://www.google.com/search?q=tracker+wristband&amp;tbm=isch&amp;ved=2ahUKEwjak4_JlvzoAhUTzawKHZGFC_kQ2-cCegQIABAA&amp;oq=Tracker+wri&amp;gs_lcp=CgNpbWcQARgAMgIIADIGCAAQBRAeMgYIABAFEB4yBggAEAUQHjIGCAAQBRAeMgYIABAIEB4yBggAEAgQHjIGCAAQCBAeMgYIABAIEB4yBggAEAgQHjoECAAQQ1CuA1i-DWDUF2gBcAB4AIAB9QGIAeYEkgEFMy4xLjGYAQCgAQGqAQtnd3Mtd2l6LWltZw&amp;sclient=img&amp;ei=kkugXtqCHZOaswWRi67IDw&amp;bih=876&amp;biw=1821&amp;rlz=1C1CHBF_enIN756IN756#imgrc=axn2W3RXFE38WM" TargetMode="External"/><Relationship Id="rId4" Type="http://schemas.openxmlformats.org/officeDocument/2006/relationships/hyperlink" Target="https://conestoga.desire2learn.com/d2l/le/content/323280/viewContent/6948007/View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CDF2CC42-ED6C-48CF-B6C9-D28B128F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464" y="2117624"/>
            <a:ext cx="4005072" cy="2977551"/>
          </a:xfrm>
        </p:spPr>
        <p:txBody>
          <a:bodyPr>
            <a:normAutofit/>
          </a:bodyPr>
          <a:lstStyle/>
          <a:p>
            <a:r>
              <a:rPr lang="en-US" sz="4000" dirty="0"/>
              <a:t>PRODUCTION</a:t>
            </a:r>
            <a:br>
              <a:rPr lang="en-US" sz="4000" dirty="0"/>
            </a:br>
            <a:r>
              <a:rPr lang="en-US" sz="4000" dirty="0"/>
              <a:t>INEFFICIENCY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Tagline">
            <a:extLst>
              <a:ext uri="{FF2B5EF4-FFF2-40B4-BE49-F238E27FC236}">
                <a16:creationId xmlns:a16="http://schemas.microsoft.com/office/drawing/2014/main" id="{207A4895-FD99-4E27-98FF-7558F17D6A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93464" y="5296343"/>
            <a:ext cx="4005072" cy="1561657"/>
          </a:xfrm>
        </p:spPr>
        <p:txBody>
          <a:bodyPr/>
          <a:lstStyle/>
          <a:p>
            <a:r>
              <a:rPr lang="en-US" dirty="0"/>
              <a:t>BY GROUP 1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824D513-D7C2-42B7-A630-6D10C271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100" y="6262759"/>
            <a:ext cx="266700" cy="225969"/>
          </a:xfrm>
        </p:spPr>
        <p:txBody>
          <a:bodyPr/>
          <a:lstStyle/>
          <a:p>
            <a:fld id="{D9BB3731-526F-4638-85F8-715D717FFC1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agline">
            <a:extLst>
              <a:ext uri="{FF2B5EF4-FFF2-40B4-BE49-F238E27FC236}">
                <a16:creationId xmlns:a16="http://schemas.microsoft.com/office/drawing/2014/main" id="{CC266EC8-0DC8-47E3-8F45-0ADBB047138C}"/>
              </a:ext>
            </a:extLst>
          </p:cNvPr>
          <p:cNvSpPr txBox="1">
            <a:spLocks/>
          </p:cNvSpPr>
          <p:nvPr/>
        </p:nvSpPr>
        <p:spPr>
          <a:xfrm>
            <a:off x="4093464" y="227387"/>
            <a:ext cx="4005072" cy="156165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90000" rIns="91440" bIns="900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None/>
              <a:defRPr sz="280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CONESTOGA DESIGN LTD.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23D4908-CF2B-4761-AEB5-2499399F14A3}"/>
              </a:ext>
            </a:extLst>
          </p:cNvPr>
          <p:cNvSpPr txBox="1">
            <a:spLocks/>
          </p:cNvSpPr>
          <p:nvPr/>
        </p:nvSpPr>
        <p:spPr>
          <a:xfrm>
            <a:off x="4914900" y="1893454"/>
            <a:ext cx="4457700" cy="2737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INFO8440 || April 23rd, 2020 || Project 3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1501921-61CE-4576-B60D-E861E8F036DD}"/>
              </a:ext>
            </a:extLst>
          </p:cNvPr>
          <p:cNvSpPr txBox="1">
            <a:spLocks/>
          </p:cNvSpPr>
          <p:nvPr/>
        </p:nvSpPr>
        <p:spPr>
          <a:xfrm>
            <a:off x="2705989" y="5060977"/>
            <a:ext cx="7365111" cy="3627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Brijesh Patel, </a:t>
            </a:r>
            <a:r>
              <a:rPr lang="en-US" sz="1200" dirty="0" err="1"/>
              <a:t>Hyojin</a:t>
            </a:r>
            <a:r>
              <a:rPr lang="en-US" sz="1200" dirty="0"/>
              <a:t> Ahn, Sanket Batra, </a:t>
            </a:r>
            <a:r>
              <a:rPr lang="en-US" sz="1200" dirty="0" err="1"/>
              <a:t>Divjot</a:t>
            </a:r>
            <a:r>
              <a:rPr lang="en-US" sz="1200" dirty="0"/>
              <a:t> Kaur, Bhupinder Singh</a:t>
            </a:r>
          </a:p>
        </p:txBody>
      </p:sp>
    </p:spTree>
    <p:extLst>
      <p:ext uri="{BB962C8B-B14F-4D97-AF65-F5344CB8AC3E}">
        <p14:creationId xmlns:p14="http://schemas.microsoft.com/office/powerpoint/2010/main" val="400716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F842B-7991-403F-A537-EE484F4F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A85970-DE44-4B5D-BFAF-13AAB261CC24}"/>
              </a:ext>
            </a:extLst>
          </p:cNvPr>
          <p:cNvSpPr/>
          <p:nvPr/>
        </p:nvSpPr>
        <p:spPr>
          <a:xfrm>
            <a:off x="1366984" y="2551837"/>
            <a:ext cx="99619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Sanket Batra</a:t>
            </a:r>
          </a:p>
          <a:p>
            <a:pPr algn="ctr"/>
            <a:r>
              <a:rPr lang="en-I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Floor-plan and Component Picking</a:t>
            </a:r>
          </a:p>
        </p:txBody>
      </p:sp>
    </p:spTree>
    <p:extLst>
      <p:ext uri="{BB962C8B-B14F-4D97-AF65-F5344CB8AC3E}">
        <p14:creationId xmlns:p14="http://schemas.microsoft.com/office/powerpoint/2010/main" val="168525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0F6689-01BF-41C9-BB79-A21E1870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716F90-C353-4956-AFD3-87480C1E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Components and there locations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E3FFD6-996A-433A-9A87-C9C9B0C03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IN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78AB757-F08D-41C3-9156-2E6B63FADB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51444" y="649357"/>
          <a:ext cx="4615726" cy="49502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6983">
                  <a:extLst>
                    <a:ext uri="{9D8B030D-6E8A-4147-A177-3AD203B41FA5}">
                      <a16:colId xmlns:a16="http://schemas.microsoft.com/office/drawing/2014/main" val="3931512061"/>
                    </a:ext>
                  </a:extLst>
                </a:gridCol>
                <a:gridCol w="1201158">
                  <a:extLst>
                    <a:ext uri="{9D8B030D-6E8A-4147-A177-3AD203B41FA5}">
                      <a16:colId xmlns:a16="http://schemas.microsoft.com/office/drawing/2014/main" val="1947849717"/>
                    </a:ext>
                  </a:extLst>
                </a:gridCol>
                <a:gridCol w="851860">
                  <a:extLst>
                    <a:ext uri="{9D8B030D-6E8A-4147-A177-3AD203B41FA5}">
                      <a16:colId xmlns:a16="http://schemas.microsoft.com/office/drawing/2014/main" val="3357327127"/>
                    </a:ext>
                  </a:extLst>
                </a:gridCol>
                <a:gridCol w="705725">
                  <a:extLst>
                    <a:ext uri="{9D8B030D-6E8A-4147-A177-3AD203B41FA5}">
                      <a16:colId xmlns:a16="http://schemas.microsoft.com/office/drawing/2014/main" val="363314428"/>
                    </a:ext>
                  </a:extLst>
                </a:gridCol>
              </a:tblGrid>
              <a:tr h="4669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Manufacturer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Part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Row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0319771"/>
                  </a:ext>
                </a:extLst>
              </a:tr>
              <a:tr h="312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BlueGiga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BLE112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640281"/>
                  </a:ext>
                </a:extLst>
              </a:tr>
              <a:tr h="3551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American Vanadium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SFLV25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8909800"/>
                  </a:ext>
                </a:extLst>
              </a:tr>
              <a:tr h="3756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SanDisk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SDMALBB3033G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535457"/>
                  </a:ext>
                </a:extLst>
              </a:tr>
              <a:tr h="3756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Foxconn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FnOFI-GN1212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078903"/>
                  </a:ext>
                </a:extLst>
              </a:tr>
              <a:tr h="5682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Qualcomm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BD2098733AAB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6060814"/>
                  </a:ext>
                </a:extLst>
              </a:tr>
              <a:tr h="3756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Qualcomm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BD20911131BB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9186367"/>
                  </a:ext>
                </a:extLst>
              </a:tr>
              <a:tr h="3183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Samsung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SS98AAIS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2243318"/>
                  </a:ext>
                </a:extLst>
              </a:tr>
              <a:tr h="3756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 Microelectronics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HG213123-221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7933642"/>
                  </a:ext>
                </a:extLst>
              </a:tr>
              <a:tr h="3756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Mitchell’s Plastics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MPC44422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4865390"/>
                  </a:ext>
                </a:extLst>
              </a:tr>
              <a:tr h="3756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Mitchell’s Plastics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MPC432119-2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124968"/>
                  </a:ext>
                </a:extLst>
              </a:tr>
              <a:tr h="3756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Banda Bracelets (HK) Ltd.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LS1121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4522681"/>
                  </a:ext>
                </a:extLst>
              </a:tr>
              <a:tr h="299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 Microelectronics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STMA11233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672356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2A65072-7317-446F-B949-E7BE95CA4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30078"/>
            <a:ext cx="3749039" cy="328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01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0F6689-01BF-41C9-BB79-A21E1870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716F90-C353-4956-AFD3-87480C1E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CDL Factory Layout As-Is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E3FFD6-996A-433A-9A87-C9C9B0C03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71029E-968B-4E92-B036-3C08C92FFF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28591" y="457200"/>
            <a:ext cx="6559826" cy="5411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392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As-Is Roadmap</a:t>
            </a:r>
          </a:p>
        </p:txBody>
      </p:sp>
      <p:grpSp>
        <p:nvGrpSpPr>
          <p:cNvPr id="131" name="Timeline" title="Timeline">
            <a:extLst>
              <a:ext uri="{FF2B5EF4-FFF2-40B4-BE49-F238E27FC236}">
                <a16:creationId xmlns:a16="http://schemas.microsoft.com/office/drawing/2014/main" id="{80E90EA6-F479-4B68-B9E1-1C3BA327F709}"/>
              </a:ext>
            </a:extLst>
          </p:cNvPr>
          <p:cNvGrpSpPr/>
          <p:nvPr/>
        </p:nvGrpSpPr>
        <p:grpSpPr>
          <a:xfrm>
            <a:off x="418011" y="3346265"/>
            <a:ext cx="11214665" cy="165471"/>
            <a:chOff x="418011" y="3346265"/>
            <a:chExt cx="11214665" cy="165471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660CCE5D-ECB2-4A25-ABD8-9C08E3FC417B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" y="3429000"/>
              <a:ext cx="11214665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1BDAB50-CB43-4CDA-A153-680C3AD2A94E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C29E3BD-5A12-4FFD-B1C1-90F4794AE974}"/>
                </a:ext>
              </a:extLst>
            </p:cNvPr>
            <p:cNvCxnSpPr>
              <a:cxnSpLocks/>
            </p:cNvCxnSpPr>
            <p:nvPr/>
          </p:nvCxnSpPr>
          <p:spPr>
            <a:xfrm>
              <a:off x="171486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632B552-5CE0-4F61-8227-D17EF98991EB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6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CA0E0ED-2B0C-4C9D-A1D5-FDBDA765B8F9}"/>
                </a:ext>
              </a:extLst>
            </p:cNvPr>
            <p:cNvCxnSpPr>
              <a:cxnSpLocks/>
            </p:cNvCxnSpPr>
            <p:nvPr/>
          </p:nvCxnSpPr>
          <p:spPr>
            <a:xfrm>
              <a:off x="300965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0E97CC2-3A8F-4FE7-8870-B3E9D1ECACA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FD91290-3B48-4FA9-B818-25FA9E03C8CA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567788E-8E0F-4D00-8FF1-4B165095861B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CDC95D9-C03C-4F5D-AFB1-D0AE81264BC4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2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BF3CA6B-24E1-4940-AC23-5BCBBDE1ECF2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791226E-3A19-4DA3-AB9B-3EA9BD4F99CB}"/>
                </a:ext>
              </a:extLst>
            </p:cNvPr>
            <p:cNvCxnSpPr>
              <a:cxnSpLocks/>
            </p:cNvCxnSpPr>
            <p:nvPr/>
          </p:nvCxnSpPr>
          <p:spPr>
            <a:xfrm>
              <a:off x="689400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ECA7BD4-0732-4C8E-9491-C3022617866F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66C6701-F2E7-4932-8C7E-DD6857011DF7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9A24C7C-DD75-4CDA-8E9E-432042F4F352}"/>
                </a:ext>
              </a:extLst>
            </p:cNvPr>
            <p:cNvCxnSpPr>
              <a:cxnSpLocks/>
            </p:cNvCxnSpPr>
            <p:nvPr/>
          </p:nvCxnSpPr>
          <p:spPr>
            <a:xfrm>
              <a:off x="883618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E5916AC-0A29-43A7-B6B0-504998D9755F}"/>
                </a:ext>
              </a:extLst>
            </p:cNvPr>
            <p:cNvCxnSpPr>
              <a:cxnSpLocks/>
            </p:cNvCxnSpPr>
            <p:nvPr/>
          </p:nvCxnSpPr>
          <p:spPr>
            <a:xfrm>
              <a:off x="948357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CE8999A-CE76-47FC-BF29-60696446007F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31041EE-1B35-41D4-8FBE-39465DC15FB6}"/>
                </a:ext>
              </a:extLst>
            </p:cNvPr>
            <p:cNvCxnSpPr>
              <a:cxnSpLocks/>
            </p:cNvCxnSpPr>
            <p:nvPr/>
          </p:nvCxnSpPr>
          <p:spPr>
            <a:xfrm>
              <a:off x="1077835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Arrow: U-Turn Milestone 1" title="Timeline Arrow">
            <a:extLst>
              <a:ext uri="{FF2B5EF4-FFF2-40B4-BE49-F238E27FC236}">
                <a16:creationId xmlns:a16="http://schemas.microsoft.com/office/drawing/2014/main" id="{36189603-5B44-4AF3-AEC6-6281E5F556A7}"/>
              </a:ext>
            </a:extLst>
          </p:cNvPr>
          <p:cNvSpPr/>
          <p:nvPr/>
        </p:nvSpPr>
        <p:spPr>
          <a:xfrm>
            <a:off x="418011" y="2778033"/>
            <a:ext cx="206801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cxnSp>
        <p:nvCxnSpPr>
          <p:cNvPr id="184" name="Connector Milestone 1" title="Connecter Line">
            <a:extLst>
              <a:ext uri="{FF2B5EF4-FFF2-40B4-BE49-F238E27FC236}">
                <a16:creationId xmlns:a16="http://schemas.microsoft.com/office/drawing/2014/main" id="{6540B9DE-D8F6-4EBE-8DC6-8E44C65F1330}"/>
              </a:ext>
            </a:extLst>
          </p:cNvPr>
          <p:cNvCxnSpPr>
            <a:cxnSpLocks/>
          </p:cNvCxnSpPr>
          <p:nvPr/>
        </p:nvCxnSpPr>
        <p:spPr>
          <a:xfrm flipH="1">
            <a:off x="2080775" y="2713291"/>
            <a:ext cx="319454" cy="462839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Arrow: U-Turn Milestone 2" title="Timeline Arrow">
            <a:extLst>
              <a:ext uri="{FF2B5EF4-FFF2-40B4-BE49-F238E27FC236}">
                <a16:creationId xmlns:a16="http://schemas.microsoft.com/office/drawing/2014/main" id="{9D37DFEE-3A11-4C0D-A12A-80512F7F58E6}"/>
              </a:ext>
            </a:extLst>
          </p:cNvPr>
          <p:cNvSpPr/>
          <p:nvPr/>
        </p:nvSpPr>
        <p:spPr>
          <a:xfrm flipV="1">
            <a:off x="2242528" y="3428999"/>
            <a:ext cx="1536515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86" name="Duration 2" title="Duration Text">
            <a:extLst>
              <a:ext uri="{FF2B5EF4-FFF2-40B4-BE49-F238E27FC236}">
                <a16:creationId xmlns:a16="http://schemas.microsoft.com/office/drawing/2014/main" id="{C4E1DCDE-7980-4FEF-AD3C-1931CC87AB9F}"/>
              </a:ext>
            </a:extLst>
          </p:cNvPr>
          <p:cNvSpPr txBox="1"/>
          <p:nvPr/>
        </p:nvSpPr>
        <p:spPr>
          <a:xfrm rot="19946797">
            <a:off x="2617112" y="4138176"/>
            <a:ext cx="7369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400" dirty="0">
                <a:solidFill>
                  <a:srgbClr val="00B050"/>
                </a:solidFill>
              </a:rPr>
              <a:t>15.23</a:t>
            </a:r>
          </a:p>
        </p:txBody>
      </p:sp>
      <p:sp>
        <p:nvSpPr>
          <p:cNvPr id="192" name="Arrow: U-Turn Milestone 3" title="Timeline Arrow">
            <a:extLst>
              <a:ext uri="{FF2B5EF4-FFF2-40B4-BE49-F238E27FC236}">
                <a16:creationId xmlns:a16="http://schemas.microsoft.com/office/drawing/2014/main" id="{1933FDD6-F066-4538-99D7-94C1D06624C3}"/>
              </a:ext>
            </a:extLst>
          </p:cNvPr>
          <p:cNvSpPr/>
          <p:nvPr/>
        </p:nvSpPr>
        <p:spPr>
          <a:xfrm>
            <a:off x="3533126" y="2193928"/>
            <a:ext cx="893303" cy="1235070"/>
          </a:xfrm>
          <a:prstGeom prst="uturnArrow">
            <a:avLst>
              <a:gd name="adj1" fmla="val 2729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97" name="Arrow: U-Turn Milestone 4" title="Timeline Arrow">
            <a:extLst>
              <a:ext uri="{FF2B5EF4-FFF2-40B4-BE49-F238E27FC236}">
                <a16:creationId xmlns:a16="http://schemas.microsoft.com/office/drawing/2014/main" id="{E23F67B2-BA7A-475B-82FA-2AC38000CCA7}"/>
              </a:ext>
            </a:extLst>
          </p:cNvPr>
          <p:cNvSpPr/>
          <p:nvPr/>
        </p:nvSpPr>
        <p:spPr>
          <a:xfrm flipV="1">
            <a:off x="4184042" y="3428996"/>
            <a:ext cx="893303" cy="1235070"/>
          </a:xfrm>
          <a:prstGeom prst="uturnArrow">
            <a:avLst>
              <a:gd name="adj1" fmla="val 2729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02" name="Arrow: U-Turn Milestone 5" title="Timeline Arrow">
            <a:extLst>
              <a:ext uri="{FF2B5EF4-FFF2-40B4-BE49-F238E27FC236}">
                <a16:creationId xmlns:a16="http://schemas.microsoft.com/office/drawing/2014/main" id="{60B2DC70-87DD-44B4-9974-2E0B2117DE08}"/>
              </a:ext>
            </a:extLst>
          </p:cNvPr>
          <p:cNvSpPr/>
          <p:nvPr/>
        </p:nvSpPr>
        <p:spPr>
          <a:xfrm>
            <a:off x="4826144" y="2778033"/>
            <a:ext cx="2841482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08" name="Arrow: U-Turn Milestone 6a" title="Timeline Arrow">
            <a:extLst>
              <a:ext uri="{FF2B5EF4-FFF2-40B4-BE49-F238E27FC236}">
                <a16:creationId xmlns:a16="http://schemas.microsoft.com/office/drawing/2014/main" id="{F0525C47-CDE0-4E1B-AEF8-B7FC39073B28}"/>
              </a:ext>
            </a:extLst>
          </p:cNvPr>
          <p:cNvSpPr/>
          <p:nvPr/>
        </p:nvSpPr>
        <p:spPr>
          <a:xfrm flipV="1">
            <a:off x="7420531" y="3428998"/>
            <a:ext cx="89330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20" name="Arrow: U-Turn Milestone 6b" title="Timeline Arrow">
            <a:extLst>
              <a:ext uri="{FF2B5EF4-FFF2-40B4-BE49-F238E27FC236}">
                <a16:creationId xmlns:a16="http://schemas.microsoft.com/office/drawing/2014/main" id="{8FAD98CD-7A29-4212-8CE4-048668E399DA}"/>
              </a:ext>
            </a:extLst>
          </p:cNvPr>
          <p:cNvSpPr/>
          <p:nvPr/>
        </p:nvSpPr>
        <p:spPr>
          <a:xfrm>
            <a:off x="8067341" y="2778033"/>
            <a:ext cx="893882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09" name="Arrow: U-Turn Milestone 6c" title="Timeline Arrow">
            <a:extLst>
              <a:ext uri="{FF2B5EF4-FFF2-40B4-BE49-F238E27FC236}">
                <a16:creationId xmlns:a16="http://schemas.microsoft.com/office/drawing/2014/main" id="{09BAEF3B-CE9C-4190-80A9-27539CEE3033}"/>
              </a:ext>
            </a:extLst>
          </p:cNvPr>
          <p:cNvSpPr/>
          <p:nvPr/>
        </p:nvSpPr>
        <p:spPr>
          <a:xfrm flipV="1">
            <a:off x="8715310" y="3428998"/>
            <a:ext cx="89330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10" name="Arrow: U-Turn Milestone 7" title="Timeline Arrow">
            <a:extLst>
              <a:ext uri="{FF2B5EF4-FFF2-40B4-BE49-F238E27FC236}">
                <a16:creationId xmlns:a16="http://schemas.microsoft.com/office/drawing/2014/main" id="{058AE435-1F45-4B7B-8E34-B4AABA51CC48}"/>
              </a:ext>
            </a:extLst>
          </p:cNvPr>
          <p:cNvSpPr/>
          <p:nvPr/>
        </p:nvSpPr>
        <p:spPr>
          <a:xfrm>
            <a:off x="9370364" y="2778033"/>
            <a:ext cx="2055383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cxnSp>
        <p:nvCxnSpPr>
          <p:cNvPr id="242" name="Connector Launch" title="Connecter Line">
            <a:extLst>
              <a:ext uri="{FF2B5EF4-FFF2-40B4-BE49-F238E27FC236}">
                <a16:creationId xmlns:a16="http://schemas.microsoft.com/office/drawing/2014/main" id="{B9C1D786-BB48-4CC7-8273-A3DF0DFCB266}"/>
              </a:ext>
            </a:extLst>
          </p:cNvPr>
          <p:cNvCxnSpPr>
            <a:cxnSpLocks/>
            <a:endCxn id="236" idx="0"/>
          </p:cNvCxnSpPr>
          <p:nvPr/>
        </p:nvCxnSpPr>
        <p:spPr>
          <a:xfrm flipH="1">
            <a:off x="11301571" y="3428996"/>
            <a:ext cx="4" cy="5545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Launch Graphic" title="Launch Graphic">
            <a:extLst>
              <a:ext uri="{FF2B5EF4-FFF2-40B4-BE49-F238E27FC236}">
                <a16:creationId xmlns:a16="http://schemas.microsoft.com/office/drawing/2014/main" id="{EE7BDC36-5F29-455C-B739-3B266E64CA8C}"/>
              </a:ext>
            </a:extLst>
          </p:cNvPr>
          <p:cNvGrpSpPr/>
          <p:nvPr/>
        </p:nvGrpSpPr>
        <p:grpSpPr>
          <a:xfrm>
            <a:off x="10961301" y="3983527"/>
            <a:ext cx="680539" cy="680539"/>
            <a:chOff x="10961301" y="3355525"/>
            <a:chExt cx="680539" cy="680539"/>
          </a:xfrm>
        </p:grpSpPr>
        <p:sp>
          <p:nvSpPr>
            <p:cNvPr id="236" name="Oval 235" title="Launch Circle">
              <a:extLst>
                <a:ext uri="{FF2B5EF4-FFF2-40B4-BE49-F238E27FC236}">
                  <a16:creationId xmlns:a16="http://schemas.microsoft.com/office/drawing/2014/main" id="{C2680208-3C44-427A-8695-8FD5BD8AAF59}"/>
                </a:ext>
              </a:extLst>
            </p:cNvPr>
            <p:cNvSpPr/>
            <p:nvPr/>
          </p:nvSpPr>
          <p:spPr>
            <a:xfrm>
              <a:off x="10961301" y="3355525"/>
              <a:ext cx="680539" cy="68053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237" name="Graphic 236" title="Launch Icon">
              <a:extLst>
                <a:ext uri="{FF2B5EF4-FFF2-40B4-BE49-F238E27FC236}">
                  <a16:creationId xmlns:a16="http://schemas.microsoft.com/office/drawing/2014/main" id="{4ADF9E33-C612-4489-A970-8A8264C44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02868" y="3548145"/>
              <a:ext cx="235505" cy="31548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13999D-0FFE-4918-A8FF-7EFE496E83F6}"/>
              </a:ext>
            </a:extLst>
          </p:cNvPr>
          <p:cNvSpPr txBox="1"/>
          <p:nvPr/>
        </p:nvSpPr>
        <p:spPr>
          <a:xfrm>
            <a:off x="-45469" y="4539795"/>
            <a:ext cx="128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Champion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AD09F70-4DBC-4E17-AA8B-E75FCF54F142}"/>
              </a:ext>
            </a:extLst>
          </p:cNvPr>
          <p:cNvSpPr txBox="1"/>
          <p:nvPr/>
        </p:nvSpPr>
        <p:spPr>
          <a:xfrm>
            <a:off x="360846" y="2404271"/>
            <a:ext cx="2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95" name="Connector Milestone 1" title="Connecter Line">
            <a:extLst>
              <a:ext uri="{FF2B5EF4-FFF2-40B4-BE49-F238E27FC236}">
                <a16:creationId xmlns:a16="http://schemas.microsoft.com/office/drawing/2014/main" id="{B8EA4CB0-F4C0-4EF7-8B54-E5728E7B1D68}"/>
              </a:ext>
            </a:extLst>
          </p:cNvPr>
          <p:cNvCxnSpPr>
            <a:cxnSpLocks/>
          </p:cNvCxnSpPr>
          <p:nvPr/>
        </p:nvCxnSpPr>
        <p:spPr>
          <a:xfrm>
            <a:off x="591049" y="2747387"/>
            <a:ext cx="299840" cy="32717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64279C1-14F7-4DE3-B8DE-0EBB66E685A6}"/>
              </a:ext>
            </a:extLst>
          </p:cNvPr>
          <p:cNvSpPr txBox="1"/>
          <p:nvPr/>
        </p:nvSpPr>
        <p:spPr>
          <a:xfrm rot="1937856">
            <a:off x="2152178" y="2414965"/>
            <a:ext cx="68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- 1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242467A-1D00-45C2-A1EB-74BEE329F582}"/>
              </a:ext>
            </a:extLst>
          </p:cNvPr>
          <p:cNvSpPr txBox="1"/>
          <p:nvPr/>
        </p:nvSpPr>
        <p:spPr>
          <a:xfrm rot="18422470">
            <a:off x="-115691" y="2946116"/>
            <a:ext cx="760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27.04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F43E91-2A1F-4446-BE82-EE14DC47BB66}"/>
              </a:ext>
            </a:extLst>
          </p:cNvPr>
          <p:cNvSpPr txBox="1"/>
          <p:nvPr/>
        </p:nvSpPr>
        <p:spPr>
          <a:xfrm rot="19419363">
            <a:off x="1146669" y="2428997"/>
            <a:ext cx="598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37.18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F801F2A-EA08-4DD2-90FE-9B03C9C98C25}"/>
              </a:ext>
            </a:extLst>
          </p:cNvPr>
          <p:cNvSpPr txBox="1"/>
          <p:nvPr/>
        </p:nvSpPr>
        <p:spPr>
          <a:xfrm rot="19535881">
            <a:off x="2431286" y="3087876"/>
            <a:ext cx="647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1.93</a:t>
            </a:r>
          </a:p>
        </p:txBody>
      </p:sp>
      <p:cxnSp>
        <p:nvCxnSpPr>
          <p:cNvPr id="105" name="Connector Milestone 1" title="Connecter Line">
            <a:extLst>
              <a:ext uri="{FF2B5EF4-FFF2-40B4-BE49-F238E27FC236}">
                <a16:creationId xmlns:a16="http://schemas.microsoft.com/office/drawing/2014/main" id="{3EEFE4F3-34CF-4723-992A-7F76060576A0}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2314838" y="3746486"/>
            <a:ext cx="268548" cy="31318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B7A9401-B8B6-4AC7-869E-694BCC39C926}"/>
              </a:ext>
            </a:extLst>
          </p:cNvPr>
          <p:cNvSpPr txBox="1"/>
          <p:nvPr/>
        </p:nvSpPr>
        <p:spPr>
          <a:xfrm rot="1937856">
            <a:off x="1802031" y="4009670"/>
            <a:ext cx="68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– 2</a:t>
            </a:r>
          </a:p>
          <a:p>
            <a:endParaRPr lang="en-US" dirty="0"/>
          </a:p>
        </p:txBody>
      </p:sp>
      <p:cxnSp>
        <p:nvCxnSpPr>
          <p:cNvPr id="109" name="Connector Milestone 1" title="Connecter Line">
            <a:extLst>
              <a:ext uri="{FF2B5EF4-FFF2-40B4-BE49-F238E27FC236}">
                <a16:creationId xmlns:a16="http://schemas.microsoft.com/office/drawing/2014/main" id="{974436C4-528F-45E4-8B49-56C735696326}"/>
              </a:ext>
            </a:extLst>
          </p:cNvPr>
          <p:cNvCxnSpPr>
            <a:cxnSpLocks/>
          </p:cNvCxnSpPr>
          <p:nvPr/>
        </p:nvCxnSpPr>
        <p:spPr>
          <a:xfrm>
            <a:off x="3397987" y="3741109"/>
            <a:ext cx="241679" cy="38604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CA89062-BB2F-4B1E-BE1B-3934AABD1886}"/>
              </a:ext>
            </a:extLst>
          </p:cNvPr>
          <p:cNvSpPr txBox="1"/>
          <p:nvPr/>
        </p:nvSpPr>
        <p:spPr>
          <a:xfrm rot="20255143">
            <a:off x="3475272" y="4108333"/>
            <a:ext cx="68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– 3</a:t>
            </a:r>
          </a:p>
          <a:p>
            <a:endParaRPr lang="en-US" dirty="0"/>
          </a:p>
        </p:txBody>
      </p:sp>
      <p:grpSp>
        <p:nvGrpSpPr>
          <p:cNvPr id="116" name="Launch Graphic" title="Launch Graphic">
            <a:extLst>
              <a:ext uri="{FF2B5EF4-FFF2-40B4-BE49-F238E27FC236}">
                <a16:creationId xmlns:a16="http://schemas.microsoft.com/office/drawing/2014/main" id="{CC440B79-9C57-4BA7-9179-FCE241899866}"/>
              </a:ext>
            </a:extLst>
          </p:cNvPr>
          <p:cNvGrpSpPr/>
          <p:nvPr/>
        </p:nvGrpSpPr>
        <p:grpSpPr>
          <a:xfrm>
            <a:off x="189135" y="3849162"/>
            <a:ext cx="680539" cy="680539"/>
            <a:chOff x="10961301" y="3355525"/>
            <a:chExt cx="680539" cy="680539"/>
          </a:xfrm>
        </p:grpSpPr>
        <p:sp>
          <p:nvSpPr>
            <p:cNvPr id="117" name="Oval 116" title="Launch Circle">
              <a:extLst>
                <a:ext uri="{FF2B5EF4-FFF2-40B4-BE49-F238E27FC236}">
                  <a16:creationId xmlns:a16="http://schemas.microsoft.com/office/drawing/2014/main" id="{1D6C2C21-84DE-4A10-A529-C5797F88FEE7}"/>
                </a:ext>
              </a:extLst>
            </p:cNvPr>
            <p:cNvSpPr/>
            <p:nvPr/>
          </p:nvSpPr>
          <p:spPr>
            <a:xfrm>
              <a:off x="10961301" y="3355525"/>
              <a:ext cx="680539" cy="68053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118" name="Graphic 117" title="Launch Icon">
              <a:extLst>
                <a:ext uri="{FF2B5EF4-FFF2-40B4-BE49-F238E27FC236}">
                  <a16:creationId xmlns:a16="http://schemas.microsoft.com/office/drawing/2014/main" id="{B01B451C-3A5B-446A-9F88-FC758F3AC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02868" y="3548145"/>
              <a:ext cx="235505" cy="315487"/>
            </a:xfrm>
            <a:prstGeom prst="rect">
              <a:avLst/>
            </a:prstGeom>
          </p:spPr>
        </p:pic>
      </p:grpSp>
      <p:cxnSp>
        <p:nvCxnSpPr>
          <p:cNvPr id="119" name="Connector Launch" title="Connecter Line">
            <a:extLst>
              <a:ext uri="{FF2B5EF4-FFF2-40B4-BE49-F238E27FC236}">
                <a16:creationId xmlns:a16="http://schemas.microsoft.com/office/drawing/2014/main" id="{6C2FA2B8-0455-4532-BDEA-460F2DB8EDE9}"/>
              </a:ext>
            </a:extLst>
          </p:cNvPr>
          <p:cNvCxnSpPr>
            <a:cxnSpLocks/>
            <a:stCxn id="175" idx="4"/>
            <a:endCxn id="117" idx="0"/>
          </p:cNvCxnSpPr>
          <p:nvPr/>
        </p:nvCxnSpPr>
        <p:spPr>
          <a:xfrm flipH="1">
            <a:off x="529405" y="3429000"/>
            <a:ext cx="9829" cy="42016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 Milestone 1" title="Connecter Line">
            <a:extLst>
              <a:ext uri="{FF2B5EF4-FFF2-40B4-BE49-F238E27FC236}">
                <a16:creationId xmlns:a16="http://schemas.microsoft.com/office/drawing/2014/main" id="{AB48081B-2708-4496-8183-6466F7F55B71}"/>
              </a:ext>
            </a:extLst>
          </p:cNvPr>
          <p:cNvCxnSpPr>
            <a:cxnSpLocks/>
          </p:cNvCxnSpPr>
          <p:nvPr/>
        </p:nvCxnSpPr>
        <p:spPr>
          <a:xfrm>
            <a:off x="3979009" y="1998052"/>
            <a:ext cx="0" cy="64782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D00A8BD-B206-46DA-B9EB-AA167AF34D1F}"/>
              </a:ext>
            </a:extLst>
          </p:cNvPr>
          <p:cNvSpPr txBox="1"/>
          <p:nvPr/>
        </p:nvSpPr>
        <p:spPr>
          <a:xfrm>
            <a:off x="3651754" y="1604055"/>
            <a:ext cx="89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– 4</a:t>
            </a:r>
          </a:p>
          <a:p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BF36680-C90E-4110-B2DD-6B0A44C665C5}"/>
              </a:ext>
            </a:extLst>
          </p:cNvPr>
          <p:cNvSpPr txBox="1"/>
          <p:nvPr/>
        </p:nvSpPr>
        <p:spPr>
          <a:xfrm rot="19227086">
            <a:off x="3167372" y="2328011"/>
            <a:ext cx="68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2.85</a:t>
            </a:r>
          </a:p>
          <a:p>
            <a:endParaRPr lang="en-US" dirty="0"/>
          </a:p>
        </p:txBody>
      </p:sp>
      <p:cxnSp>
        <p:nvCxnSpPr>
          <p:cNvPr id="137" name="Connector Milestone 1" title="Connecter Line">
            <a:extLst>
              <a:ext uri="{FF2B5EF4-FFF2-40B4-BE49-F238E27FC236}">
                <a16:creationId xmlns:a16="http://schemas.microsoft.com/office/drawing/2014/main" id="{2AB13919-B191-4657-A387-18E0F7D4E488}"/>
              </a:ext>
            </a:extLst>
          </p:cNvPr>
          <p:cNvCxnSpPr>
            <a:cxnSpLocks/>
          </p:cNvCxnSpPr>
          <p:nvPr/>
        </p:nvCxnSpPr>
        <p:spPr>
          <a:xfrm>
            <a:off x="4648626" y="4187954"/>
            <a:ext cx="0" cy="64782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249F53F-7419-4949-9C37-E2236B99E843}"/>
              </a:ext>
            </a:extLst>
          </p:cNvPr>
          <p:cNvSpPr txBox="1"/>
          <p:nvPr/>
        </p:nvSpPr>
        <p:spPr>
          <a:xfrm rot="19858358">
            <a:off x="4272194" y="2042981"/>
            <a:ext cx="68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8.13</a:t>
            </a:r>
          </a:p>
          <a:p>
            <a:endParaRPr 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D3CB06A-A2DD-4782-A6DF-1CFC01F06DAE}"/>
              </a:ext>
            </a:extLst>
          </p:cNvPr>
          <p:cNvSpPr txBox="1"/>
          <p:nvPr/>
        </p:nvSpPr>
        <p:spPr>
          <a:xfrm>
            <a:off x="4318168" y="4831057"/>
            <a:ext cx="89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– 5</a:t>
            </a:r>
          </a:p>
          <a:p>
            <a:endParaRPr lang="en-US" dirty="0"/>
          </a:p>
        </p:txBody>
      </p:sp>
      <p:cxnSp>
        <p:nvCxnSpPr>
          <p:cNvPr id="140" name="Connector Milestone 1" title="Connecter Line">
            <a:extLst>
              <a:ext uri="{FF2B5EF4-FFF2-40B4-BE49-F238E27FC236}">
                <a16:creationId xmlns:a16="http://schemas.microsoft.com/office/drawing/2014/main" id="{1DD7CF5B-A31C-4BDD-A8F9-F5437EF652A7}"/>
              </a:ext>
            </a:extLst>
          </p:cNvPr>
          <p:cNvCxnSpPr>
            <a:cxnSpLocks/>
          </p:cNvCxnSpPr>
          <p:nvPr/>
        </p:nvCxnSpPr>
        <p:spPr>
          <a:xfrm>
            <a:off x="4958534" y="2663225"/>
            <a:ext cx="293434" cy="56532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93431E66-FADC-42A2-BB08-76BB4C44AE5B}"/>
              </a:ext>
            </a:extLst>
          </p:cNvPr>
          <p:cNvSpPr txBox="1"/>
          <p:nvPr/>
        </p:nvSpPr>
        <p:spPr>
          <a:xfrm rot="19905532">
            <a:off x="4591296" y="2265405"/>
            <a:ext cx="89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– 6</a:t>
            </a:r>
          </a:p>
          <a:p>
            <a:endParaRPr 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34DCC9B-5BB1-4BCE-B5AC-472EE0DCB1F0}"/>
              </a:ext>
            </a:extLst>
          </p:cNvPr>
          <p:cNvSpPr txBox="1"/>
          <p:nvPr/>
        </p:nvSpPr>
        <p:spPr>
          <a:xfrm rot="19038044">
            <a:off x="5147061" y="3687843"/>
            <a:ext cx="68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7.07</a:t>
            </a:r>
          </a:p>
          <a:p>
            <a:endParaRPr lang="en-US" dirty="0"/>
          </a:p>
        </p:txBody>
      </p:sp>
      <p:cxnSp>
        <p:nvCxnSpPr>
          <p:cNvPr id="144" name="Connector Milestone 1" title="Connecter Line">
            <a:extLst>
              <a:ext uri="{FF2B5EF4-FFF2-40B4-BE49-F238E27FC236}">
                <a16:creationId xmlns:a16="http://schemas.microsoft.com/office/drawing/2014/main" id="{5D5F06C4-912C-4C98-A041-4EB07ADA14C5}"/>
              </a:ext>
            </a:extLst>
          </p:cNvPr>
          <p:cNvCxnSpPr>
            <a:cxnSpLocks/>
          </p:cNvCxnSpPr>
          <p:nvPr/>
        </p:nvCxnSpPr>
        <p:spPr>
          <a:xfrm flipH="1">
            <a:off x="7273828" y="2645878"/>
            <a:ext cx="328696" cy="57214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71A3330-5905-4F62-9721-65B2E56ED31D}"/>
              </a:ext>
            </a:extLst>
          </p:cNvPr>
          <p:cNvSpPr txBox="1"/>
          <p:nvPr/>
        </p:nvSpPr>
        <p:spPr>
          <a:xfrm rot="18535096">
            <a:off x="6053274" y="2321442"/>
            <a:ext cx="68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13.1</a:t>
            </a:r>
          </a:p>
          <a:p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CAE80C4-31E6-418B-9715-484B57B8757C}"/>
              </a:ext>
            </a:extLst>
          </p:cNvPr>
          <p:cNvSpPr txBox="1"/>
          <p:nvPr/>
        </p:nvSpPr>
        <p:spPr>
          <a:xfrm rot="1706489">
            <a:off x="7316497" y="2288038"/>
            <a:ext cx="89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– 7</a:t>
            </a:r>
          </a:p>
          <a:p>
            <a:endParaRPr lang="en-US" dirty="0"/>
          </a:p>
        </p:txBody>
      </p:sp>
      <p:cxnSp>
        <p:nvCxnSpPr>
          <p:cNvPr id="151" name="Connector Milestone 1" title="Connecter Line">
            <a:extLst>
              <a:ext uri="{FF2B5EF4-FFF2-40B4-BE49-F238E27FC236}">
                <a16:creationId xmlns:a16="http://schemas.microsoft.com/office/drawing/2014/main" id="{21C39D90-C1C7-4DCB-9BB0-FADCED3DFD60}"/>
              </a:ext>
            </a:extLst>
          </p:cNvPr>
          <p:cNvCxnSpPr>
            <a:cxnSpLocks/>
          </p:cNvCxnSpPr>
          <p:nvPr/>
        </p:nvCxnSpPr>
        <p:spPr>
          <a:xfrm flipH="1">
            <a:off x="7874619" y="3681870"/>
            <a:ext cx="11748" cy="6383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739EA55A-199F-4B7B-BA5E-28CDB13E00C0}"/>
              </a:ext>
            </a:extLst>
          </p:cNvPr>
          <p:cNvSpPr txBox="1"/>
          <p:nvPr/>
        </p:nvSpPr>
        <p:spPr>
          <a:xfrm>
            <a:off x="7551075" y="4332834"/>
            <a:ext cx="89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– 8</a:t>
            </a:r>
          </a:p>
          <a:p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CA44253-B6EC-45C8-A64F-0B9F7434B19A}"/>
              </a:ext>
            </a:extLst>
          </p:cNvPr>
          <p:cNvSpPr txBox="1"/>
          <p:nvPr/>
        </p:nvSpPr>
        <p:spPr>
          <a:xfrm rot="18538033">
            <a:off x="6947527" y="3441040"/>
            <a:ext cx="68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7.54</a:t>
            </a:r>
          </a:p>
          <a:p>
            <a:endParaRPr lang="en-US" dirty="0"/>
          </a:p>
        </p:txBody>
      </p:sp>
      <p:cxnSp>
        <p:nvCxnSpPr>
          <p:cNvPr id="168" name="Connector Milestone 1" title="Connecter Line">
            <a:extLst>
              <a:ext uri="{FF2B5EF4-FFF2-40B4-BE49-F238E27FC236}">
                <a16:creationId xmlns:a16="http://schemas.microsoft.com/office/drawing/2014/main" id="{C994FB82-E4EF-4ACA-8BBA-45FCBDF29B2D}"/>
              </a:ext>
            </a:extLst>
          </p:cNvPr>
          <p:cNvCxnSpPr>
            <a:cxnSpLocks/>
          </p:cNvCxnSpPr>
          <p:nvPr/>
        </p:nvCxnSpPr>
        <p:spPr>
          <a:xfrm flipH="1">
            <a:off x="8476669" y="2542846"/>
            <a:ext cx="11748" cy="6383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21BA230F-8A84-4713-A4BC-6D58F33F3172}"/>
              </a:ext>
            </a:extLst>
          </p:cNvPr>
          <p:cNvSpPr txBox="1"/>
          <p:nvPr/>
        </p:nvSpPr>
        <p:spPr>
          <a:xfrm>
            <a:off x="8134613" y="2179958"/>
            <a:ext cx="89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– 9</a:t>
            </a:r>
          </a:p>
          <a:p>
            <a:endParaRPr 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F76C4B5-801D-46CC-A682-8E0148DECE99}"/>
              </a:ext>
            </a:extLst>
          </p:cNvPr>
          <p:cNvSpPr txBox="1"/>
          <p:nvPr/>
        </p:nvSpPr>
        <p:spPr>
          <a:xfrm rot="17049724">
            <a:off x="7815113" y="2561448"/>
            <a:ext cx="68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25.54</a:t>
            </a:r>
          </a:p>
          <a:p>
            <a:endParaRPr lang="en-US" dirty="0"/>
          </a:p>
        </p:txBody>
      </p:sp>
      <p:cxnSp>
        <p:nvCxnSpPr>
          <p:cNvPr id="172" name="Connector Milestone 1" title="Connecter Line">
            <a:extLst>
              <a:ext uri="{FF2B5EF4-FFF2-40B4-BE49-F238E27FC236}">
                <a16:creationId xmlns:a16="http://schemas.microsoft.com/office/drawing/2014/main" id="{E8C4444B-A7B6-4444-88F4-2576CD4AC8D2}"/>
              </a:ext>
            </a:extLst>
          </p:cNvPr>
          <p:cNvCxnSpPr>
            <a:cxnSpLocks/>
          </p:cNvCxnSpPr>
          <p:nvPr/>
        </p:nvCxnSpPr>
        <p:spPr>
          <a:xfrm flipH="1">
            <a:off x="9160543" y="3715245"/>
            <a:ext cx="11748" cy="6383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40C8FE8A-4218-4741-BE8D-6A26E6FEE8B4}"/>
              </a:ext>
            </a:extLst>
          </p:cNvPr>
          <p:cNvSpPr txBox="1"/>
          <p:nvPr/>
        </p:nvSpPr>
        <p:spPr>
          <a:xfrm>
            <a:off x="8721135" y="4426686"/>
            <a:ext cx="91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– 10</a:t>
            </a:r>
          </a:p>
          <a:p>
            <a:endParaRPr 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6C93E2F-D5B3-48E9-B089-FADE945B5603}"/>
              </a:ext>
            </a:extLst>
          </p:cNvPr>
          <p:cNvSpPr txBox="1"/>
          <p:nvPr/>
        </p:nvSpPr>
        <p:spPr>
          <a:xfrm rot="19167885">
            <a:off x="8591974" y="2369378"/>
            <a:ext cx="68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5.01</a:t>
            </a:r>
          </a:p>
          <a:p>
            <a:endParaRPr lang="en-US" dirty="0"/>
          </a:p>
        </p:txBody>
      </p:sp>
      <p:cxnSp>
        <p:nvCxnSpPr>
          <p:cNvPr id="178" name="Connector Milestone 1" title="Connecter Line">
            <a:extLst>
              <a:ext uri="{FF2B5EF4-FFF2-40B4-BE49-F238E27FC236}">
                <a16:creationId xmlns:a16="http://schemas.microsoft.com/office/drawing/2014/main" id="{616BE083-05DC-41DC-B0C8-555212F1FCED}"/>
              </a:ext>
            </a:extLst>
          </p:cNvPr>
          <p:cNvCxnSpPr>
            <a:cxnSpLocks/>
          </p:cNvCxnSpPr>
          <p:nvPr/>
        </p:nvCxnSpPr>
        <p:spPr>
          <a:xfrm>
            <a:off x="9426033" y="2811463"/>
            <a:ext cx="333155" cy="365728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243BC41F-4226-42AE-B5B9-E8A18F17B943}"/>
              </a:ext>
            </a:extLst>
          </p:cNvPr>
          <p:cNvSpPr txBox="1"/>
          <p:nvPr/>
        </p:nvSpPr>
        <p:spPr>
          <a:xfrm rot="19344430">
            <a:off x="9077721" y="2313884"/>
            <a:ext cx="91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–11</a:t>
            </a:r>
          </a:p>
          <a:p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AA9EC34-F410-495F-962F-5E4EB22A10ED}"/>
              </a:ext>
            </a:extLst>
          </p:cNvPr>
          <p:cNvSpPr txBox="1"/>
          <p:nvPr/>
        </p:nvSpPr>
        <p:spPr>
          <a:xfrm>
            <a:off x="11116168" y="2150607"/>
            <a:ext cx="91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– 12</a:t>
            </a:r>
          </a:p>
          <a:p>
            <a:endParaRPr lang="en-US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B7E8CD1C-DC1C-4306-92D2-EE143BF83995}"/>
              </a:ext>
            </a:extLst>
          </p:cNvPr>
          <p:cNvSpPr txBox="1"/>
          <p:nvPr/>
        </p:nvSpPr>
        <p:spPr>
          <a:xfrm rot="20160671">
            <a:off x="9550806" y="3713385"/>
            <a:ext cx="68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18.27</a:t>
            </a:r>
          </a:p>
          <a:p>
            <a:endParaRPr lang="en-US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FB60A0C6-B671-4B4A-90E8-4350CA43366C}"/>
              </a:ext>
            </a:extLst>
          </p:cNvPr>
          <p:cNvSpPr txBox="1"/>
          <p:nvPr/>
        </p:nvSpPr>
        <p:spPr>
          <a:xfrm rot="18055269">
            <a:off x="10084467" y="2300257"/>
            <a:ext cx="68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6.68</a:t>
            </a:r>
          </a:p>
          <a:p>
            <a:endParaRPr lang="en-US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957256B-96FB-4E85-8BB6-D958AEDBE6F2}"/>
              </a:ext>
            </a:extLst>
          </p:cNvPr>
          <p:cNvSpPr txBox="1"/>
          <p:nvPr/>
        </p:nvSpPr>
        <p:spPr>
          <a:xfrm rot="18961224">
            <a:off x="11447667" y="3037355"/>
            <a:ext cx="700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16.28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BB99B66F-2982-4310-8189-3B48941606EF}"/>
              </a:ext>
            </a:extLst>
          </p:cNvPr>
          <p:cNvSpPr txBox="1"/>
          <p:nvPr/>
        </p:nvSpPr>
        <p:spPr>
          <a:xfrm>
            <a:off x="10703058" y="4655999"/>
            <a:ext cx="128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Champion</a:t>
            </a:r>
          </a:p>
        </p:txBody>
      </p:sp>
    </p:spTree>
    <p:extLst>
      <p:ext uri="{BB962C8B-B14F-4D97-AF65-F5344CB8AC3E}">
        <p14:creationId xmlns:p14="http://schemas.microsoft.com/office/powerpoint/2010/main" val="2738489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0F6689-01BF-41C9-BB79-A21E1870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716F90-C353-4956-AFD3-87480C1E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As-Is Calculations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E3FFD6-996A-433A-9A87-C9C9B0C03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70C0"/>
                </a:solidFill>
              </a:rPr>
              <a:t>Total Distance Travelled</a:t>
            </a:r>
            <a:r>
              <a:rPr lang="en-IN" dirty="0"/>
              <a:t> </a:t>
            </a:r>
          </a:p>
          <a:p>
            <a:pPr lvl="3"/>
            <a:r>
              <a:rPr lang="en-IN" sz="2000" b="1" u="sng" dirty="0"/>
              <a:t>191.85 metres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70C0"/>
                </a:solidFill>
              </a:rPr>
              <a:t>Average time taken to pick and bring all the components </a:t>
            </a:r>
          </a:p>
          <a:p>
            <a:r>
              <a:rPr lang="en-IN" dirty="0">
                <a:solidFill>
                  <a:srgbClr val="0070C0"/>
                </a:solidFill>
              </a:rPr>
              <a:t>	          </a:t>
            </a:r>
            <a:r>
              <a:rPr lang="en-IN" sz="2000" b="1" u="sng" dirty="0"/>
              <a:t>3.11 seconds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80E7B3B-CD53-427F-9455-3C0A949118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67325" y="578643"/>
          <a:ext cx="6088062" cy="52676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9241">
                  <a:extLst>
                    <a:ext uri="{9D8B030D-6E8A-4147-A177-3AD203B41FA5}">
                      <a16:colId xmlns:a16="http://schemas.microsoft.com/office/drawing/2014/main" val="3389587299"/>
                    </a:ext>
                  </a:extLst>
                </a:gridCol>
                <a:gridCol w="768033">
                  <a:extLst>
                    <a:ext uri="{9D8B030D-6E8A-4147-A177-3AD203B41FA5}">
                      <a16:colId xmlns:a16="http://schemas.microsoft.com/office/drawing/2014/main" val="2722540210"/>
                    </a:ext>
                  </a:extLst>
                </a:gridCol>
                <a:gridCol w="907016">
                  <a:extLst>
                    <a:ext uri="{9D8B030D-6E8A-4147-A177-3AD203B41FA5}">
                      <a16:colId xmlns:a16="http://schemas.microsoft.com/office/drawing/2014/main" val="511364741"/>
                    </a:ext>
                  </a:extLst>
                </a:gridCol>
                <a:gridCol w="652616">
                  <a:extLst>
                    <a:ext uri="{9D8B030D-6E8A-4147-A177-3AD203B41FA5}">
                      <a16:colId xmlns:a16="http://schemas.microsoft.com/office/drawing/2014/main" val="3846566141"/>
                    </a:ext>
                  </a:extLst>
                </a:gridCol>
                <a:gridCol w="598231">
                  <a:extLst>
                    <a:ext uri="{9D8B030D-6E8A-4147-A177-3AD203B41FA5}">
                      <a16:colId xmlns:a16="http://schemas.microsoft.com/office/drawing/2014/main" val="411929281"/>
                    </a:ext>
                  </a:extLst>
                </a:gridCol>
                <a:gridCol w="598231">
                  <a:extLst>
                    <a:ext uri="{9D8B030D-6E8A-4147-A177-3AD203B41FA5}">
                      <a16:colId xmlns:a16="http://schemas.microsoft.com/office/drawing/2014/main" val="3550395581"/>
                    </a:ext>
                  </a:extLst>
                </a:gridCol>
                <a:gridCol w="598231">
                  <a:extLst>
                    <a:ext uri="{9D8B030D-6E8A-4147-A177-3AD203B41FA5}">
                      <a16:colId xmlns:a16="http://schemas.microsoft.com/office/drawing/2014/main" val="3213339403"/>
                    </a:ext>
                  </a:extLst>
                </a:gridCol>
                <a:gridCol w="543847">
                  <a:extLst>
                    <a:ext uri="{9D8B030D-6E8A-4147-A177-3AD203B41FA5}">
                      <a16:colId xmlns:a16="http://schemas.microsoft.com/office/drawing/2014/main" val="1858228108"/>
                    </a:ext>
                  </a:extLst>
                </a:gridCol>
                <a:gridCol w="652616">
                  <a:extLst>
                    <a:ext uri="{9D8B030D-6E8A-4147-A177-3AD203B41FA5}">
                      <a16:colId xmlns:a16="http://schemas.microsoft.com/office/drawing/2014/main" val="2446482631"/>
                    </a:ext>
                  </a:extLst>
                </a:gridCol>
              </a:tblGrid>
              <a:tr h="374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Starting Point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Ending point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Distance (meters)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Minutes Min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Minutes Max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Minutes Avg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Pick Up Action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Total avg Time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extLst>
                  <a:ext uri="{0D108BD9-81ED-4DB2-BD59-A6C34878D82A}">
                    <a16:rowId xmlns:a16="http://schemas.microsoft.com/office/drawing/2014/main" val="773515055"/>
                  </a:ext>
                </a:extLst>
              </a:tr>
              <a:tr h="181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Champion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Point 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27.04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extLst>
                  <a:ext uri="{0D108BD9-81ED-4DB2-BD59-A6C34878D82A}">
                    <a16:rowId xmlns:a16="http://schemas.microsoft.com/office/drawing/2014/main" val="3114550337"/>
                  </a:ext>
                </a:extLst>
              </a:tr>
              <a:tr h="3336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Point 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Component 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Shelf 1 - Bay 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37.18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0.45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0.41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0.49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extLst>
                  <a:ext uri="{0D108BD9-81ED-4DB2-BD59-A6C34878D82A}">
                    <a16:rowId xmlns:a16="http://schemas.microsoft.com/office/drawing/2014/main" val="1614647226"/>
                  </a:ext>
                </a:extLst>
              </a:tr>
              <a:tr h="3336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Component 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Component 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Shelf 2 - Bay 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1.93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extLst>
                  <a:ext uri="{0D108BD9-81ED-4DB2-BD59-A6C34878D82A}">
                    <a16:rowId xmlns:a16="http://schemas.microsoft.com/office/drawing/2014/main" val="2024094571"/>
                  </a:ext>
                </a:extLst>
              </a:tr>
              <a:tr h="3336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Component 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Component 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Shelf 3 - Bay 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15.23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extLst>
                  <a:ext uri="{0D108BD9-81ED-4DB2-BD59-A6C34878D82A}">
                    <a16:rowId xmlns:a16="http://schemas.microsoft.com/office/drawing/2014/main" val="886102629"/>
                  </a:ext>
                </a:extLst>
              </a:tr>
              <a:tr h="3336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Component 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Component 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Shelf 4 - Bay 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2.85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extLst>
                  <a:ext uri="{0D108BD9-81ED-4DB2-BD59-A6C34878D82A}">
                    <a16:rowId xmlns:a16="http://schemas.microsoft.com/office/drawing/2014/main" val="1071585774"/>
                  </a:ext>
                </a:extLst>
              </a:tr>
              <a:tr h="3336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Component 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Component 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Shelf 5 - Bay 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8.13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extLst>
                  <a:ext uri="{0D108BD9-81ED-4DB2-BD59-A6C34878D82A}">
                    <a16:rowId xmlns:a16="http://schemas.microsoft.com/office/drawing/2014/main" val="1502903970"/>
                  </a:ext>
                </a:extLst>
              </a:tr>
              <a:tr h="3336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Component 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Component 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Shelf 6 - Bay B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7.07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extLst>
                  <a:ext uri="{0D108BD9-81ED-4DB2-BD59-A6C34878D82A}">
                    <a16:rowId xmlns:a16="http://schemas.microsoft.com/office/drawing/2014/main" val="3199591877"/>
                  </a:ext>
                </a:extLst>
              </a:tr>
              <a:tr h="3336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Component 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Component 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Shelf 7 - Bay 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extLst>
                  <a:ext uri="{0D108BD9-81ED-4DB2-BD59-A6C34878D82A}">
                    <a16:rowId xmlns:a16="http://schemas.microsoft.com/office/drawing/2014/main" val="4050242516"/>
                  </a:ext>
                </a:extLst>
              </a:tr>
              <a:tr h="3336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Component 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Component 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Shelf 7 - Bay B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7.54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extLst>
                  <a:ext uri="{0D108BD9-81ED-4DB2-BD59-A6C34878D82A}">
                    <a16:rowId xmlns:a16="http://schemas.microsoft.com/office/drawing/2014/main" val="2499346005"/>
                  </a:ext>
                </a:extLst>
              </a:tr>
              <a:tr h="3336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Component 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Component 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Shelf 10 - Bay 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25.54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extLst>
                  <a:ext uri="{0D108BD9-81ED-4DB2-BD59-A6C34878D82A}">
                    <a16:rowId xmlns:a16="http://schemas.microsoft.com/office/drawing/2014/main" val="3140224649"/>
                  </a:ext>
                </a:extLst>
              </a:tr>
              <a:tr h="3336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Component 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Component 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Shelf 10 - Bay 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extLst>
                  <a:ext uri="{0D108BD9-81ED-4DB2-BD59-A6C34878D82A}">
                    <a16:rowId xmlns:a16="http://schemas.microsoft.com/office/drawing/2014/main" val="3232662248"/>
                  </a:ext>
                </a:extLst>
              </a:tr>
              <a:tr h="3623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Component 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Component 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Shelf 14 - Bay 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18.27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extLst>
                  <a:ext uri="{0D108BD9-81ED-4DB2-BD59-A6C34878D82A}">
                    <a16:rowId xmlns:a16="http://schemas.microsoft.com/office/drawing/2014/main" val="2137162051"/>
                  </a:ext>
                </a:extLst>
              </a:tr>
              <a:tr h="3623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Component 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Component 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Shelf 8 - Bay 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6.68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extLst>
                  <a:ext uri="{0D108BD9-81ED-4DB2-BD59-A6C34878D82A}">
                    <a16:rowId xmlns:a16="http://schemas.microsoft.com/office/drawing/2014/main" val="3224033075"/>
                  </a:ext>
                </a:extLst>
              </a:tr>
              <a:tr h="3623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Component 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Champion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16.28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extLst>
                  <a:ext uri="{0D108BD9-81ED-4DB2-BD59-A6C34878D82A}">
                    <a16:rowId xmlns:a16="http://schemas.microsoft.com/office/drawing/2014/main" val="164346245"/>
                  </a:ext>
                </a:extLst>
              </a:tr>
              <a:tr h="181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Total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191.85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1.92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2.30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3.11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0" marB="0" anchor="b"/>
                </a:tc>
                <a:extLst>
                  <a:ext uri="{0D108BD9-81ED-4DB2-BD59-A6C34878D82A}">
                    <a16:rowId xmlns:a16="http://schemas.microsoft.com/office/drawing/2014/main" val="3969296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4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0F6689-01BF-41C9-BB79-A21E1870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716F90-C353-4956-AFD3-87480C1E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Pain points in current process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E3FFD6-996A-433A-9A87-C9C9B0C03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much distance to cover from champion towards picking the first component.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Assembling tables are too far from the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Components are not arranged effectively.</a:t>
            </a:r>
          </a:p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8FF593-D146-466E-911C-E63E286DB7E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 marL="0" indent="0">
              <a:buNone/>
            </a:pPr>
            <a:r>
              <a:rPr lang="en-IN" sz="3200" b="1" u="sng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Solution?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Proposed solution is focused to:</a:t>
            </a:r>
          </a:p>
          <a:p>
            <a:r>
              <a:rPr lang="en-IN" sz="1600" dirty="0"/>
              <a:t>Reduce total time to pick all the products</a:t>
            </a:r>
            <a:r>
              <a:rPr lang="en-IN" sz="32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.</a:t>
            </a:r>
          </a:p>
          <a:p>
            <a:r>
              <a:rPr lang="en-IN" sz="1600" dirty="0"/>
              <a:t>Overall, cost cutting for the company</a:t>
            </a:r>
            <a:r>
              <a:rPr lang="en-IN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r>
              <a:rPr lang="en-IN" sz="1600" dirty="0"/>
              <a:t>Arrange components effectively.</a:t>
            </a:r>
          </a:p>
          <a:p>
            <a:endParaRPr lang="en-IN" sz="32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IN" sz="3200" dirty="0"/>
              <a:t>We are suggesting two options:</a:t>
            </a:r>
          </a:p>
          <a:p>
            <a:pPr marL="0" indent="0">
              <a:buNone/>
            </a:pPr>
            <a:endParaRPr lang="en-IN" sz="32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56972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0F6689-01BF-41C9-BB79-A21E1870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716F90-C353-4956-AFD3-87480C1E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E3FFD6-996A-433A-9A87-C9C9B0C03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600" b="1" u="sng" dirty="0"/>
              <a:t>Option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this, my suggestion would be to arrange components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Bring the assembly tables close to the shelves.</a:t>
            </a:r>
          </a:p>
          <a:p>
            <a:r>
              <a:rPr lang="en-IN" sz="3600" b="1" u="sng" dirty="0"/>
              <a:t>Note:</a:t>
            </a:r>
          </a:p>
          <a:p>
            <a:r>
              <a:rPr lang="en-IN" dirty="0"/>
              <a:t>Blue box : Components whose location is not fixed.</a:t>
            </a:r>
          </a:p>
          <a:p>
            <a:r>
              <a:rPr lang="en-IN" dirty="0"/>
              <a:t>Yellow Box : Components whose locations is fixed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FED2FC-E0CA-4330-9F6B-D6A8A9910C3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7325" y="821635"/>
            <a:ext cx="6262066" cy="49033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717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To-Be Option 1 Roadmap</a:t>
            </a:r>
          </a:p>
        </p:txBody>
      </p:sp>
      <p:grpSp>
        <p:nvGrpSpPr>
          <p:cNvPr id="79" name="Timeline" title="Timeline">
            <a:extLst>
              <a:ext uri="{FF2B5EF4-FFF2-40B4-BE49-F238E27FC236}">
                <a16:creationId xmlns:a16="http://schemas.microsoft.com/office/drawing/2014/main" id="{41722733-2876-4D25-B690-DE326EE72DAD}"/>
              </a:ext>
            </a:extLst>
          </p:cNvPr>
          <p:cNvGrpSpPr/>
          <p:nvPr/>
        </p:nvGrpSpPr>
        <p:grpSpPr>
          <a:xfrm>
            <a:off x="418011" y="3346265"/>
            <a:ext cx="11214665" cy="165471"/>
            <a:chOff x="418011" y="3346265"/>
            <a:chExt cx="11214665" cy="165471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030AFAB-0DCE-4AAB-9117-A280CB9F5606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" y="3429000"/>
              <a:ext cx="11214665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12A642-C43E-42EA-96D8-7BF3798EB571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CE8D298-47CE-4625-A384-E7F13605BE45}"/>
                </a:ext>
              </a:extLst>
            </p:cNvPr>
            <p:cNvCxnSpPr>
              <a:cxnSpLocks/>
            </p:cNvCxnSpPr>
            <p:nvPr/>
          </p:nvCxnSpPr>
          <p:spPr>
            <a:xfrm>
              <a:off x="171486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5EC6764-CC08-421E-9BA0-B206C69A7D9C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6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13EBE15-BE91-46D3-A333-F2809E1449D9}"/>
                </a:ext>
              </a:extLst>
            </p:cNvPr>
            <p:cNvCxnSpPr>
              <a:cxnSpLocks/>
            </p:cNvCxnSpPr>
            <p:nvPr/>
          </p:nvCxnSpPr>
          <p:spPr>
            <a:xfrm>
              <a:off x="300965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541BB77-9B07-4882-8540-B83254261F1A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F1B864A-3842-40A7-A71B-608D311851BF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9F6F3E7-D1C4-423B-A68D-65F78584C76E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22D5184-19A5-40D4-9946-FAF044B13A75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2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562CC35-6231-4BFF-99A6-A3D4E5837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49FF7F4-DE0F-4A21-970B-7F4DA4746836}"/>
                </a:ext>
              </a:extLst>
            </p:cNvPr>
            <p:cNvCxnSpPr>
              <a:cxnSpLocks/>
            </p:cNvCxnSpPr>
            <p:nvPr/>
          </p:nvCxnSpPr>
          <p:spPr>
            <a:xfrm>
              <a:off x="689400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2B68C84-49F4-4385-BBE6-701E3224F952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E8D8FA2-EF33-4BD4-A44B-215EF53ECF64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83EAB3C-4D76-4AFD-BE79-A1D5E1208EC6}"/>
                </a:ext>
              </a:extLst>
            </p:cNvPr>
            <p:cNvCxnSpPr>
              <a:cxnSpLocks/>
            </p:cNvCxnSpPr>
            <p:nvPr/>
          </p:nvCxnSpPr>
          <p:spPr>
            <a:xfrm>
              <a:off x="883618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9085165-68BA-49C1-B505-9E5B74848381}"/>
                </a:ext>
              </a:extLst>
            </p:cNvPr>
            <p:cNvCxnSpPr>
              <a:cxnSpLocks/>
            </p:cNvCxnSpPr>
            <p:nvPr/>
          </p:nvCxnSpPr>
          <p:spPr>
            <a:xfrm>
              <a:off x="948357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2E0AFC-2E02-49AC-B406-AABB2AFA02A7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224625C-7069-42EA-9D1F-B7247776F082}"/>
                </a:ext>
              </a:extLst>
            </p:cNvPr>
            <p:cNvCxnSpPr>
              <a:cxnSpLocks/>
            </p:cNvCxnSpPr>
            <p:nvPr/>
          </p:nvCxnSpPr>
          <p:spPr>
            <a:xfrm>
              <a:off x="1077835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Arrow: U-Turn Milestone 1" title="Timeline Arrow">
            <a:extLst>
              <a:ext uri="{FF2B5EF4-FFF2-40B4-BE49-F238E27FC236}">
                <a16:creationId xmlns:a16="http://schemas.microsoft.com/office/drawing/2014/main" id="{89C80641-63D1-484B-B477-491C69E8CCF7}"/>
              </a:ext>
            </a:extLst>
          </p:cNvPr>
          <p:cNvSpPr/>
          <p:nvPr/>
        </p:nvSpPr>
        <p:spPr>
          <a:xfrm>
            <a:off x="418011" y="2778033"/>
            <a:ext cx="206801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cxnSp>
        <p:nvCxnSpPr>
          <p:cNvPr id="100" name="Connector Milestone 1" title="Connecter Line">
            <a:extLst>
              <a:ext uri="{FF2B5EF4-FFF2-40B4-BE49-F238E27FC236}">
                <a16:creationId xmlns:a16="http://schemas.microsoft.com/office/drawing/2014/main" id="{08AB350C-6DAE-4995-B3E0-CDA793DF66DE}"/>
              </a:ext>
            </a:extLst>
          </p:cNvPr>
          <p:cNvCxnSpPr>
            <a:cxnSpLocks/>
          </p:cNvCxnSpPr>
          <p:nvPr/>
        </p:nvCxnSpPr>
        <p:spPr>
          <a:xfrm flipH="1">
            <a:off x="2080775" y="2713291"/>
            <a:ext cx="319454" cy="462839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Arrow: U-Turn Milestone 2" title="Timeline Arrow">
            <a:extLst>
              <a:ext uri="{FF2B5EF4-FFF2-40B4-BE49-F238E27FC236}">
                <a16:creationId xmlns:a16="http://schemas.microsoft.com/office/drawing/2014/main" id="{B1C72913-4963-41E0-8681-D2C98AA716FE}"/>
              </a:ext>
            </a:extLst>
          </p:cNvPr>
          <p:cNvSpPr/>
          <p:nvPr/>
        </p:nvSpPr>
        <p:spPr>
          <a:xfrm flipV="1">
            <a:off x="2242528" y="3428999"/>
            <a:ext cx="1536515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08" name="Duration 2" title="Duration Text">
            <a:extLst>
              <a:ext uri="{FF2B5EF4-FFF2-40B4-BE49-F238E27FC236}">
                <a16:creationId xmlns:a16="http://schemas.microsoft.com/office/drawing/2014/main" id="{3A2C5AAC-6C52-4AC9-98A9-00B2498ED794}"/>
              </a:ext>
            </a:extLst>
          </p:cNvPr>
          <p:cNvSpPr txBox="1"/>
          <p:nvPr/>
        </p:nvSpPr>
        <p:spPr>
          <a:xfrm rot="19946797">
            <a:off x="2617112" y="4138176"/>
            <a:ext cx="7369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400" dirty="0">
                <a:solidFill>
                  <a:srgbClr val="00B050"/>
                </a:solidFill>
              </a:rPr>
              <a:t>2.18</a:t>
            </a:r>
          </a:p>
        </p:txBody>
      </p:sp>
      <p:sp>
        <p:nvSpPr>
          <p:cNvPr id="110" name="Arrow: U-Turn Milestone 3" title="Timeline Arrow">
            <a:extLst>
              <a:ext uri="{FF2B5EF4-FFF2-40B4-BE49-F238E27FC236}">
                <a16:creationId xmlns:a16="http://schemas.microsoft.com/office/drawing/2014/main" id="{B59267C6-F53B-4C8A-B1B7-B3F2B2B4B9DA}"/>
              </a:ext>
            </a:extLst>
          </p:cNvPr>
          <p:cNvSpPr/>
          <p:nvPr/>
        </p:nvSpPr>
        <p:spPr>
          <a:xfrm>
            <a:off x="3533126" y="2193928"/>
            <a:ext cx="893303" cy="1235070"/>
          </a:xfrm>
          <a:prstGeom prst="uturnArrow">
            <a:avLst>
              <a:gd name="adj1" fmla="val 2729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11" name="Arrow: U-Turn Milestone 4" title="Timeline Arrow">
            <a:extLst>
              <a:ext uri="{FF2B5EF4-FFF2-40B4-BE49-F238E27FC236}">
                <a16:creationId xmlns:a16="http://schemas.microsoft.com/office/drawing/2014/main" id="{0C5CA05E-117B-4590-A69A-C96435ADAB87}"/>
              </a:ext>
            </a:extLst>
          </p:cNvPr>
          <p:cNvSpPr/>
          <p:nvPr/>
        </p:nvSpPr>
        <p:spPr>
          <a:xfrm flipV="1">
            <a:off x="4184042" y="3428996"/>
            <a:ext cx="893303" cy="1235070"/>
          </a:xfrm>
          <a:prstGeom prst="uturnArrow">
            <a:avLst>
              <a:gd name="adj1" fmla="val 2729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12" name="Arrow: U-Turn Milestone 5" title="Timeline Arrow">
            <a:extLst>
              <a:ext uri="{FF2B5EF4-FFF2-40B4-BE49-F238E27FC236}">
                <a16:creationId xmlns:a16="http://schemas.microsoft.com/office/drawing/2014/main" id="{848EE0A1-4020-45B3-A177-6445BEC12DA3}"/>
              </a:ext>
            </a:extLst>
          </p:cNvPr>
          <p:cNvSpPr/>
          <p:nvPr/>
        </p:nvSpPr>
        <p:spPr>
          <a:xfrm>
            <a:off x="4826144" y="2778033"/>
            <a:ext cx="2841482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13" name="Arrow: U-Turn Milestone 6a" title="Timeline Arrow">
            <a:extLst>
              <a:ext uri="{FF2B5EF4-FFF2-40B4-BE49-F238E27FC236}">
                <a16:creationId xmlns:a16="http://schemas.microsoft.com/office/drawing/2014/main" id="{B43C0746-292D-410F-AAE7-956E0997A171}"/>
              </a:ext>
            </a:extLst>
          </p:cNvPr>
          <p:cNvSpPr/>
          <p:nvPr/>
        </p:nvSpPr>
        <p:spPr>
          <a:xfrm flipV="1">
            <a:off x="7420531" y="3428998"/>
            <a:ext cx="89330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14" name="Arrow: U-Turn Milestone 6b" title="Timeline Arrow">
            <a:extLst>
              <a:ext uri="{FF2B5EF4-FFF2-40B4-BE49-F238E27FC236}">
                <a16:creationId xmlns:a16="http://schemas.microsoft.com/office/drawing/2014/main" id="{8486056B-23FA-4226-88B2-55EA31408694}"/>
              </a:ext>
            </a:extLst>
          </p:cNvPr>
          <p:cNvSpPr/>
          <p:nvPr/>
        </p:nvSpPr>
        <p:spPr>
          <a:xfrm>
            <a:off x="8067341" y="2778033"/>
            <a:ext cx="893882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20" name="Arrow: U-Turn Milestone 6c" title="Timeline Arrow">
            <a:extLst>
              <a:ext uri="{FF2B5EF4-FFF2-40B4-BE49-F238E27FC236}">
                <a16:creationId xmlns:a16="http://schemas.microsoft.com/office/drawing/2014/main" id="{F39BD53F-9FA5-414A-B5AB-7D9EBC7EB953}"/>
              </a:ext>
            </a:extLst>
          </p:cNvPr>
          <p:cNvSpPr/>
          <p:nvPr/>
        </p:nvSpPr>
        <p:spPr>
          <a:xfrm flipV="1">
            <a:off x="8715310" y="3428998"/>
            <a:ext cx="89330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21" name="Arrow: U-Turn Milestone 7" title="Timeline Arrow">
            <a:extLst>
              <a:ext uri="{FF2B5EF4-FFF2-40B4-BE49-F238E27FC236}">
                <a16:creationId xmlns:a16="http://schemas.microsoft.com/office/drawing/2014/main" id="{68601981-FEA9-451E-9C82-64D2B8F81539}"/>
              </a:ext>
            </a:extLst>
          </p:cNvPr>
          <p:cNvSpPr/>
          <p:nvPr/>
        </p:nvSpPr>
        <p:spPr>
          <a:xfrm>
            <a:off x="9370364" y="2778033"/>
            <a:ext cx="2055383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cxnSp>
        <p:nvCxnSpPr>
          <p:cNvPr id="123" name="Connector Launch" title="Connecter Line">
            <a:extLst>
              <a:ext uri="{FF2B5EF4-FFF2-40B4-BE49-F238E27FC236}">
                <a16:creationId xmlns:a16="http://schemas.microsoft.com/office/drawing/2014/main" id="{24100865-FF77-4CC4-90A7-6166C9E20DA3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11301571" y="3428996"/>
            <a:ext cx="4" cy="5545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Launch Graphic" title="Launch Graphic">
            <a:extLst>
              <a:ext uri="{FF2B5EF4-FFF2-40B4-BE49-F238E27FC236}">
                <a16:creationId xmlns:a16="http://schemas.microsoft.com/office/drawing/2014/main" id="{9322AA57-E09A-498D-8357-EAA85890B619}"/>
              </a:ext>
            </a:extLst>
          </p:cNvPr>
          <p:cNvGrpSpPr/>
          <p:nvPr/>
        </p:nvGrpSpPr>
        <p:grpSpPr>
          <a:xfrm>
            <a:off x="10961301" y="3983527"/>
            <a:ext cx="680539" cy="680539"/>
            <a:chOff x="10961301" y="3355525"/>
            <a:chExt cx="680539" cy="680539"/>
          </a:xfrm>
        </p:grpSpPr>
        <p:sp>
          <p:nvSpPr>
            <p:cNvPr id="125" name="Oval 124" title="Launch Circle">
              <a:extLst>
                <a:ext uri="{FF2B5EF4-FFF2-40B4-BE49-F238E27FC236}">
                  <a16:creationId xmlns:a16="http://schemas.microsoft.com/office/drawing/2014/main" id="{386DE24D-8056-4ACF-ABB7-34EAAE8BCE23}"/>
                </a:ext>
              </a:extLst>
            </p:cNvPr>
            <p:cNvSpPr/>
            <p:nvPr/>
          </p:nvSpPr>
          <p:spPr>
            <a:xfrm>
              <a:off x="10961301" y="3355525"/>
              <a:ext cx="680539" cy="68053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126" name="Graphic 125" title="Launch Icon">
              <a:extLst>
                <a:ext uri="{FF2B5EF4-FFF2-40B4-BE49-F238E27FC236}">
                  <a16:creationId xmlns:a16="http://schemas.microsoft.com/office/drawing/2014/main" id="{98DE19C3-6705-4F98-BFAC-D15DB5D74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02868" y="3548145"/>
              <a:ext cx="235505" cy="315487"/>
            </a:xfrm>
            <a:prstGeom prst="rect">
              <a:avLst/>
            </a:prstGeom>
          </p:spPr>
        </p:pic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12A6706B-9BA9-4A10-9E0A-580F1EA6ECF9}"/>
              </a:ext>
            </a:extLst>
          </p:cNvPr>
          <p:cNvSpPr txBox="1"/>
          <p:nvPr/>
        </p:nvSpPr>
        <p:spPr>
          <a:xfrm>
            <a:off x="-45469" y="4539795"/>
            <a:ext cx="128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Champion</a:t>
            </a:r>
          </a:p>
        </p:txBody>
      </p:sp>
      <p:cxnSp>
        <p:nvCxnSpPr>
          <p:cNvPr id="129" name="Connector Milestone 1" title="Connecter Line">
            <a:extLst>
              <a:ext uri="{FF2B5EF4-FFF2-40B4-BE49-F238E27FC236}">
                <a16:creationId xmlns:a16="http://schemas.microsoft.com/office/drawing/2014/main" id="{FAB4C647-0E4A-4B6B-B50B-CBC6C8CA5B92}"/>
              </a:ext>
            </a:extLst>
          </p:cNvPr>
          <p:cNvCxnSpPr>
            <a:cxnSpLocks/>
          </p:cNvCxnSpPr>
          <p:nvPr/>
        </p:nvCxnSpPr>
        <p:spPr>
          <a:xfrm>
            <a:off x="591049" y="2747387"/>
            <a:ext cx="299840" cy="32717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E896A57-D26F-4806-A36F-F615CDF440C1}"/>
              </a:ext>
            </a:extLst>
          </p:cNvPr>
          <p:cNvSpPr txBox="1"/>
          <p:nvPr/>
        </p:nvSpPr>
        <p:spPr>
          <a:xfrm rot="20071860">
            <a:off x="189327" y="2374020"/>
            <a:ext cx="68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- 1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B0D8E2E-DBC8-456F-8C3D-9A9604505301}"/>
              </a:ext>
            </a:extLst>
          </p:cNvPr>
          <p:cNvSpPr txBox="1"/>
          <p:nvPr/>
        </p:nvSpPr>
        <p:spPr>
          <a:xfrm rot="18422470">
            <a:off x="-115691" y="2946116"/>
            <a:ext cx="760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6.24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8432478-0AB8-4CE2-87E6-DB2AB95C7CCA}"/>
              </a:ext>
            </a:extLst>
          </p:cNvPr>
          <p:cNvSpPr txBox="1"/>
          <p:nvPr/>
        </p:nvSpPr>
        <p:spPr>
          <a:xfrm rot="19419363">
            <a:off x="1146669" y="2428997"/>
            <a:ext cx="598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4.87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DCB4E5-1068-4958-8DEF-3AF7981F7692}"/>
              </a:ext>
            </a:extLst>
          </p:cNvPr>
          <p:cNvSpPr txBox="1"/>
          <p:nvPr/>
        </p:nvSpPr>
        <p:spPr>
          <a:xfrm rot="19535881">
            <a:off x="2431286" y="3087876"/>
            <a:ext cx="647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2.87</a:t>
            </a:r>
          </a:p>
        </p:txBody>
      </p:sp>
      <p:cxnSp>
        <p:nvCxnSpPr>
          <p:cNvPr id="147" name="Connector Milestone 1" title="Connecter Line">
            <a:extLst>
              <a:ext uri="{FF2B5EF4-FFF2-40B4-BE49-F238E27FC236}">
                <a16:creationId xmlns:a16="http://schemas.microsoft.com/office/drawing/2014/main" id="{F2AEDD25-B201-4CBF-81E0-063F26DE6EAC}"/>
              </a:ext>
            </a:extLst>
          </p:cNvPr>
          <p:cNvCxnSpPr>
            <a:cxnSpLocks/>
            <a:endCxn id="148" idx="0"/>
          </p:cNvCxnSpPr>
          <p:nvPr/>
        </p:nvCxnSpPr>
        <p:spPr>
          <a:xfrm flipH="1">
            <a:off x="2300809" y="3774608"/>
            <a:ext cx="268548" cy="31318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0F8FF45B-806B-48BE-9342-4B6E77F235C2}"/>
              </a:ext>
            </a:extLst>
          </p:cNvPr>
          <p:cNvSpPr txBox="1"/>
          <p:nvPr/>
        </p:nvSpPr>
        <p:spPr>
          <a:xfrm rot="1937856">
            <a:off x="1788002" y="4037792"/>
            <a:ext cx="68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– 3</a:t>
            </a:r>
          </a:p>
          <a:p>
            <a:endParaRPr lang="en-US" dirty="0"/>
          </a:p>
        </p:txBody>
      </p:sp>
      <p:cxnSp>
        <p:nvCxnSpPr>
          <p:cNvPr id="152" name="Connector Milestone 1" title="Connecter Line">
            <a:extLst>
              <a:ext uri="{FF2B5EF4-FFF2-40B4-BE49-F238E27FC236}">
                <a16:creationId xmlns:a16="http://schemas.microsoft.com/office/drawing/2014/main" id="{F593A62B-49D4-4936-B3FF-B67CBCFC62D8}"/>
              </a:ext>
            </a:extLst>
          </p:cNvPr>
          <p:cNvCxnSpPr>
            <a:cxnSpLocks/>
          </p:cNvCxnSpPr>
          <p:nvPr/>
        </p:nvCxnSpPr>
        <p:spPr>
          <a:xfrm>
            <a:off x="3397987" y="3741109"/>
            <a:ext cx="241679" cy="38604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4C725D00-4098-4339-AE78-B01DFE37CF19}"/>
              </a:ext>
            </a:extLst>
          </p:cNvPr>
          <p:cNvSpPr txBox="1"/>
          <p:nvPr/>
        </p:nvSpPr>
        <p:spPr>
          <a:xfrm rot="20255143">
            <a:off x="3475272" y="4108333"/>
            <a:ext cx="68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– 4</a:t>
            </a:r>
          </a:p>
          <a:p>
            <a:endParaRPr lang="en-US" dirty="0"/>
          </a:p>
        </p:txBody>
      </p:sp>
      <p:grpSp>
        <p:nvGrpSpPr>
          <p:cNvPr id="155" name="Launch Graphic" title="Launch Graphic">
            <a:extLst>
              <a:ext uri="{FF2B5EF4-FFF2-40B4-BE49-F238E27FC236}">
                <a16:creationId xmlns:a16="http://schemas.microsoft.com/office/drawing/2014/main" id="{10D359C8-98E5-4C72-8B43-EC1EAC1684A3}"/>
              </a:ext>
            </a:extLst>
          </p:cNvPr>
          <p:cNvGrpSpPr/>
          <p:nvPr/>
        </p:nvGrpSpPr>
        <p:grpSpPr>
          <a:xfrm>
            <a:off x="189135" y="3849162"/>
            <a:ext cx="680539" cy="680539"/>
            <a:chOff x="10961301" y="3355525"/>
            <a:chExt cx="680539" cy="680539"/>
          </a:xfrm>
        </p:grpSpPr>
        <p:sp>
          <p:nvSpPr>
            <p:cNvPr id="176" name="Oval 175" title="Launch Circle">
              <a:extLst>
                <a:ext uri="{FF2B5EF4-FFF2-40B4-BE49-F238E27FC236}">
                  <a16:creationId xmlns:a16="http://schemas.microsoft.com/office/drawing/2014/main" id="{2078AB1C-AB1F-48CD-843B-B6076AB39210}"/>
                </a:ext>
              </a:extLst>
            </p:cNvPr>
            <p:cNvSpPr/>
            <p:nvPr/>
          </p:nvSpPr>
          <p:spPr>
            <a:xfrm>
              <a:off x="10961301" y="3355525"/>
              <a:ext cx="680539" cy="68053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180" name="Graphic 179" title="Launch Icon">
              <a:extLst>
                <a:ext uri="{FF2B5EF4-FFF2-40B4-BE49-F238E27FC236}">
                  <a16:creationId xmlns:a16="http://schemas.microsoft.com/office/drawing/2014/main" id="{0C4F0AEC-43A8-4ABF-88B8-BF677B39C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02868" y="3548145"/>
              <a:ext cx="235505" cy="315487"/>
            </a:xfrm>
            <a:prstGeom prst="rect">
              <a:avLst/>
            </a:prstGeom>
          </p:spPr>
        </p:pic>
      </p:grpSp>
      <p:cxnSp>
        <p:nvCxnSpPr>
          <p:cNvPr id="181" name="Connector Launch" title="Connecter Line">
            <a:extLst>
              <a:ext uri="{FF2B5EF4-FFF2-40B4-BE49-F238E27FC236}">
                <a16:creationId xmlns:a16="http://schemas.microsoft.com/office/drawing/2014/main" id="{EFFB509E-2854-49D1-9DE2-20D2BF951B2C}"/>
              </a:ext>
            </a:extLst>
          </p:cNvPr>
          <p:cNvCxnSpPr>
            <a:cxnSpLocks/>
            <a:stCxn id="99" idx="4"/>
            <a:endCxn id="176" idx="0"/>
          </p:cNvCxnSpPr>
          <p:nvPr/>
        </p:nvCxnSpPr>
        <p:spPr>
          <a:xfrm flipH="1">
            <a:off x="529405" y="3429000"/>
            <a:ext cx="9829" cy="42016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 Milestone 1" title="Connecter Line">
            <a:extLst>
              <a:ext uri="{FF2B5EF4-FFF2-40B4-BE49-F238E27FC236}">
                <a16:creationId xmlns:a16="http://schemas.microsoft.com/office/drawing/2014/main" id="{724C4497-8C61-49F3-AEE1-30F7BE8DFC7D}"/>
              </a:ext>
            </a:extLst>
          </p:cNvPr>
          <p:cNvCxnSpPr>
            <a:cxnSpLocks/>
          </p:cNvCxnSpPr>
          <p:nvPr/>
        </p:nvCxnSpPr>
        <p:spPr>
          <a:xfrm>
            <a:off x="3979009" y="1998052"/>
            <a:ext cx="0" cy="64782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CB02A4C8-98C2-4728-80CA-9F372E781B9D}"/>
              </a:ext>
            </a:extLst>
          </p:cNvPr>
          <p:cNvSpPr txBox="1"/>
          <p:nvPr/>
        </p:nvSpPr>
        <p:spPr>
          <a:xfrm>
            <a:off x="3651754" y="1604055"/>
            <a:ext cx="89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– 5</a:t>
            </a:r>
          </a:p>
          <a:p>
            <a:endParaRPr lang="en-US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0A13C9E-1201-4EA6-BFE1-74522B1B35BC}"/>
              </a:ext>
            </a:extLst>
          </p:cNvPr>
          <p:cNvSpPr txBox="1"/>
          <p:nvPr/>
        </p:nvSpPr>
        <p:spPr>
          <a:xfrm rot="19227086">
            <a:off x="3167372" y="2328011"/>
            <a:ext cx="68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2.04</a:t>
            </a:r>
          </a:p>
          <a:p>
            <a:endParaRPr lang="en-US" dirty="0"/>
          </a:p>
        </p:txBody>
      </p:sp>
      <p:cxnSp>
        <p:nvCxnSpPr>
          <p:cNvPr id="188" name="Connector Milestone 1" title="Connecter Line">
            <a:extLst>
              <a:ext uri="{FF2B5EF4-FFF2-40B4-BE49-F238E27FC236}">
                <a16:creationId xmlns:a16="http://schemas.microsoft.com/office/drawing/2014/main" id="{4C9572EE-978E-4284-BE6E-9AFDA972EFBF}"/>
              </a:ext>
            </a:extLst>
          </p:cNvPr>
          <p:cNvCxnSpPr>
            <a:cxnSpLocks/>
          </p:cNvCxnSpPr>
          <p:nvPr/>
        </p:nvCxnSpPr>
        <p:spPr>
          <a:xfrm>
            <a:off x="4648626" y="4187954"/>
            <a:ext cx="0" cy="64782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D886BA52-EBAF-4297-8FCF-A0D29B295D98}"/>
              </a:ext>
            </a:extLst>
          </p:cNvPr>
          <p:cNvSpPr txBox="1"/>
          <p:nvPr/>
        </p:nvSpPr>
        <p:spPr>
          <a:xfrm rot="19858358">
            <a:off x="4272194" y="2042981"/>
            <a:ext cx="68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5.52</a:t>
            </a:r>
          </a:p>
          <a:p>
            <a:endParaRPr lang="en-US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8B49C32-5730-44C8-8D98-3F39568CA0C1}"/>
              </a:ext>
            </a:extLst>
          </p:cNvPr>
          <p:cNvSpPr txBox="1"/>
          <p:nvPr/>
        </p:nvSpPr>
        <p:spPr>
          <a:xfrm>
            <a:off x="4318168" y="4831057"/>
            <a:ext cx="8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– 6</a:t>
            </a:r>
          </a:p>
        </p:txBody>
      </p:sp>
      <p:cxnSp>
        <p:nvCxnSpPr>
          <p:cNvPr id="193" name="Connector Milestone 1" title="Connecter Line">
            <a:extLst>
              <a:ext uri="{FF2B5EF4-FFF2-40B4-BE49-F238E27FC236}">
                <a16:creationId xmlns:a16="http://schemas.microsoft.com/office/drawing/2014/main" id="{06E60D65-2589-4781-9E0B-D4B59AA8F386}"/>
              </a:ext>
            </a:extLst>
          </p:cNvPr>
          <p:cNvCxnSpPr>
            <a:cxnSpLocks/>
          </p:cNvCxnSpPr>
          <p:nvPr/>
        </p:nvCxnSpPr>
        <p:spPr>
          <a:xfrm>
            <a:off x="4958534" y="2663225"/>
            <a:ext cx="293434" cy="56532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12CDC32F-44CE-4C80-89A4-128517681F4E}"/>
              </a:ext>
            </a:extLst>
          </p:cNvPr>
          <p:cNvSpPr txBox="1"/>
          <p:nvPr/>
        </p:nvSpPr>
        <p:spPr>
          <a:xfrm rot="19905532">
            <a:off x="4591296" y="2265405"/>
            <a:ext cx="89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– 7</a:t>
            </a:r>
          </a:p>
          <a:p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FC85EF8-50B8-4C20-AB97-42AD33F6E32F}"/>
              </a:ext>
            </a:extLst>
          </p:cNvPr>
          <p:cNvSpPr txBox="1"/>
          <p:nvPr/>
        </p:nvSpPr>
        <p:spPr>
          <a:xfrm rot="19038044">
            <a:off x="5147061" y="3687843"/>
            <a:ext cx="68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1.97</a:t>
            </a:r>
          </a:p>
          <a:p>
            <a:endParaRPr lang="en-US" dirty="0"/>
          </a:p>
        </p:txBody>
      </p:sp>
      <p:cxnSp>
        <p:nvCxnSpPr>
          <p:cNvPr id="196" name="Connector Milestone 1" title="Connecter Line">
            <a:extLst>
              <a:ext uri="{FF2B5EF4-FFF2-40B4-BE49-F238E27FC236}">
                <a16:creationId xmlns:a16="http://schemas.microsoft.com/office/drawing/2014/main" id="{131B0FCF-B77C-4629-B513-FBC372CDFFFC}"/>
              </a:ext>
            </a:extLst>
          </p:cNvPr>
          <p:cNvCxnSpPr>
            <a:cxnSpLocks/>
          </p:cNvCxnSpPr>
          <p:nvPr/>
        </p:nvCxnSpPr>
        <p:spPr>
          <a:xfrm flipH="1">
            <a:off x="7273828" y="2645878"/>
            <a:ext cx="328696" cy="57214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072A33E-5ACB-4039-A488-AA21D5792DBE}"/>
              </a:ext>
            </a:extLst>
          </p:cNvPr>
          <p:cNvSpPr txBox="1"/>
          <p:nvPr/>
        </p:nvSpPr>
        <p:spPr>
          <a:xfrm rot="18535096">
            <a:off x="6053274" y="2321442"/>
            <a:ext cx="68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5.73</a:t>
            </a:r>
          </a:p>
          <a:p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212E4AF-26C4-4F5C-9696-FF0E0044FCDF}"/>
              </a:ext>
            </a:extLst>
          </p:cNvPr>
          <p:cNvSpPr txBox="1"/>
          <p:nvPr/>
        </p:nvSpPr>
        <p:spPr>
          <a:xfrm rot="1706489">
            <a:off x="7316497" y="2288038"/>
            <a:ext cx="89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– 8</a:t>
            </a:r>
          </a:p>
          <a:p>
            <a:endParaRPr lang="en-US" dirty="0"/>
          </a:p>
        </p:txBody>
      </p:sp>
      <p:cxnSp>
        <p:nvCxnSpPr>
          <p:cNvPr id="200" name="Connector Milestone 1" title="Connecter Line">
            <a:extLst>
              <a:ext uri="{FF2B5EF4-FFF2-40B4-BE49-F238E27FC236}">
                <a16:creationId xmlns:a16="http://schemas.microsoft.com/office/drawing/2014/main" id="{DCA5FEB5-7873-4EE4-A489-4A7F206AB1C1}"/>
              </a:ext>
            </a:extLst>
          </p:cNvPr>
          <p:cNvCxnSpPr>
            <a:cxnSpLocks/>
          </p:cNvCxnSpPr>
          <p:nvPr/>
        </p:nvCxnSpPr>
        <p:spPr>
          <a:xfrm flipH="1">
            <a:off x="7874619" y="3681870"/>
            <a:ext cx="11748" cy="6383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49E5A817-1FEF-4D90-B4D9-B3C1BE782517}"/>
              </a:ext>
            </a:extLst>
          </p:cNvPr>
          <p:cNvSpPr txBox="1"/>
          <p:nvPr/>
        </p:nvSpPr>
        <p:spPr>
          <a:xfrm>
            <a:off x="7551075" y="4332834"/>
            <a:ext cx="8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– 9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A81DC72-FD40-4B4B-835F-54C404B03C10}"/>
              </a:ext>
            </a:extLst>
          </p:cNvPr>
          <p:cNvSpPr txBox="1"/>
          <p:nvPr/>
        </p:nvSpPr>
        <p:spPr>
          <a:xfrm rot="18538033">
            <a:off x="6947527" y="3441040"/>
            <a:ext cx="68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11.2</a:t>
            </a:r>
          </a:p>
          <a:p>
            <a:endParaRPr lang="en-US" dirty="0"/>
          </a:p>
        </p:txBody>
      </p:sp>
      <p:cxnSp>
        <p:nvCxnSpPr>
          <p:cNvPr id="204" name="Connector Milestone 1" title="Connecter Line">
            <a:extLst>
              <a:ext uri="{FF2B5EF4-FFF2-40B4-BE49-F238E27FC236}">
                <a16:creationId xmlns:a16="http://schemas.microsoft.com/office/drawing/2014/main" id="{A11829EA-FD24-4DA0-A443-0FFBF1C07A26}"/>
              </a:ext>
            </a:extLst>
          </p:cNvPr>
          <p:cNvCxnSpPr>
            <a:cxnSpLocks/>
          </p:cNvCxnSpPr>
          <p:nvPr/>
        </p:nvCxnSpPr>
        <p:spPr>
          <a:xfrm flipH="1">
            <a:off x="9160543" y="3715245"/>
            <a:ext cx="11748" cy="6383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00EBDE9F-33F2-4E05-93F2-333C277E1426}"/>
              </a:ext>
            </a:extLst>
          </p:cNvPr>
          <p:cNvSpPr txBox="1"/>
          <p:nvPr/>
        </p:nvSpPr>
        <p:spPr>
          <a:xfrm>
            <a:off x="8721135" y="4426686"/>
            <a:ext cx="91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– 10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EE4A572-A1A9-4994-B1B5-825D2C8312DF}"/>
              </a:ext>
            </a:extLst>
          </p:cNvPr>
          <p:cNvSpPr txBox="1"/>
          <p:nvPr/>
        </p:nvSpPr>
        <p:spPr>
          <a:xfrm rot="19167885">
            <a:off x="8350677" y="2344661"/>
            <a:ext cx="68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2.62</a:t>
            </a:r>
          </a:p>
          <a:p>
            <a:endParaRPr lang="en-US" dirty="0"/>
          </a:p>
        </p:txBody>
      </p:sp>
      <p:cxnSp>
        <p:nvCxnSpPr>
          <p:cNvPr id="207" name="Connector Milestone 1" title="Connecter Line">
            <a:extLst>
              <a:ext uri="{FF2B5EF4-FFF2-40B4-BE49-F238E27FC236}">
                <a16:creationId xmlns:a16="http://schemas.microsoft.com/office/drawing/2014/main" id="{9676BE45-258A-4208-97DD-B1EE4B4A95ED}"/>
              </a:ext>
            </a:extLst>
          </p:cNvPr>
          <p:cNvCxnSpPr>
            <a:cxnSpLocks/>
          </p:cNvCxnSpPr>
          <p:nvPr/>
        </p:nvCxnSpPr>
        <p:spPr>
          <a:xfrm>
            <a:off x="9426033" y="2811463"/>
            <a:ext cx="333155" cy="365728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337229E7-E25A-4958-A2E3-D182915E8492}"/>
              </a:ext>
            </a:extLst>
          </p:cNvPr>
          <p:cNvSpPr txBox="1"/>
          <p:nvPr/>
        </p:nvSpPr>
        <p:spPr>
          <a:xfrm rot="19344430">
            <a:off x="9077721" y="2313884"/>
            <a:ext cx="91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–11</a:t>
            </a:r>
          </a:p>
          <a:p>
            <a:endParaRPr lang="en-US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5EFA8A7-6641-401A-85B6-44B73E43997A}"/>
              </a:ext>
            </a:extLst>
          </p:cNvPr>
          <p:cNvSpPr txBox="1"/>
          <p:nvPr/>
        </p:nvSpPr>
        <p:spPr>
          <a:xfrm>
            <a:off x="11116168" y="2150607"/>
            <a:ext cx="91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– 12</a:t>
            </a:r>
          </a:p>
          <a:p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C87BB73-434C-4A3B-B9E4-D122C839D91F}"/>
              </a:ext>
            </a:extLst>
          </p:cNvPr>
          <p:cNvSpPr txBox="1"/>
          <p:nvPr/>
        </p:nvSpPr>
        <p:spPr>
          <a:xfrm rot="20160671">
            <a:off x="9550806" y="3713385"/>
            <a:ext cx="68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2.08</a:t>
            </a:r>
          </a:p>
          <a:p>
            <a:endParaRPr lang="en-US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8C641301-B8BA-4B98-8FAF-7EFCACEA2F2C}"/>
              </a:ext>
            </a:extLst>
          </p:cNvPr>
          <p:cNvSpPr txBox="1"/>
          <p:nvPr/>
        </p:nvSpPr>
        <p:spPr>
          <a:xfrm rot="18055269">
            <a:off x="10084467" y="2300257"/>
            <a:ext cx="68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5.93</a:t>
            </a:r>
          </a:p>
          <a:p>
            <a:endParaRPr 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E51B0D-E48C-495B-A693-FF64D3930807}"/>
              </a:ext>
            </a:extLst>
          </p:cNvPr>
          <p:cNvSpPr txBox="1"/>
          <p:nvPr/>
        </p:nvSpPr>
        <p:spPr>
          <a:xfrm rot="18961224">
            <a:off x="11447667" y="3037355"/>
            <a:ext cx="700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7.92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37B1D90-46F6-49EF-AAD0-661B7B03ED50}"/>
              </a:ext>
            </a:extLst>
          </p:cNvPr>
          <p:cNvSpPr txBox="1"/>
          <p:nvPr/>
        </p:nvSpPr>
        <p:spPr>
          <a:xfrm>
            <a:off x="10703058" y="4655999"/>
            <a:ext cx="128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Champion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2B2F32C-746A-48D8-80D2-175CF65B6E85}"/>
              </a:ext>
            </a:extLst>
          </p:cNvPr>
          <p:cNvSpPr txBox="1"/>
          <p:nvPr/>
        </p:nvSpPr>
        <p:spPr>
          <a:xfrm rot="1639501">
            <a:off x="2182063" y="2366811"/>
            <a:ext cx="68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- 2</a:t>
            </a:r>
          </a:p>
        </p:txBody>
      </p:sp>
    </p:spTree>
    <p:extLst>
      <p:ext uri="{BB962C8B-B14F-4D97-AF65-F5344CB8AC3E}">
        <p14:creationId xmlns:p14="http://schemas.microsoft.com/office/powerpoint/2010/main" val="194723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0F6689-01BF-41C9-BB79-A21E1870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716F90-C353-4956-AFD3-87480C1E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To-Be Option 1 Calculations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E3FFD6-996A-433A-9A87-C9C9B0C03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</a:rPr>
              <a:t>Total distance travelled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b="1" u="sng" dirty="0">
                <a:solidFill>
                  <a:schemeClr val="tx2">
                    <a:lumMod val="50000"/>
                  </a:schemeClr>
                </a:solidFill>
              </a:rPr>
              <a:t>61.17 metres</a:t>
            </a:r>
            <a:endParaRPr lang="en-IN" sz="1600" b="1" u="sng" dirty="0">
              <a:solidFill>
                <a:schemeClr val="tx2">
                  <a:lumMod val="50000"/>
                </a:schemeClr>
              </a:solidFill>
            </a:endParaRPr>
          </a:p>
          <a:p>
            <a:pPr marL="285750" lvl="2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70C0"/>
                </a:solidFill>
              </a:rPr>
              <a:t>Total time taken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chemeClr val="tx2">
                    <a:lumMod val="50000"/>
                  </a:schemeClr>
                </a:solidFill>
              </a:rPr>
              <a:t>118.8 seconds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sz="1600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749BD38-0B9F-48BF-954C-8FE78848FF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79549" y="617534"/>
          <a:ext cx="6063615" cy="52501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3735">
                  <a:extLst>
                    <a:ext uri="{9D8B030D-6E8A-4147-A177-3AD203B41FA5}">
                      <a16:colId xmlns:a16="http://schemas.microsoft.com/office/drawing/2014/main" val="861594536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394263373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3925240232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3813670530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3966105909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4256778893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45037627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58526782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58703396"/>
                    </a:ext>
                  </a:extLst>
                </a:gridCol>
              </a:tblGrid>
              <a:tr h="164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Starting Point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Ending point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Distance (meters)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Minutes Min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Minutes 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Minutes Avg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Pick Up Action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avg 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55645367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Champion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Shelf 10 - Bay 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6.24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65568501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Shelf 10 - Bay 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20388264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Shelf 10 - Bay 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47904120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Shelf 1 - Bay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46153901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Shelf 10 - Bay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60447708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Shelf 14 - Bay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68055902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Shelf 2 - Bay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4974635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Shelf 3 - Bay 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6803481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Shelf 6 - Bay 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24589527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Shelf 7 - Bay 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77023404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Shelf 6 - Bay 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88037675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Shelf 7 - Bay 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72093618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Champion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7.92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60420999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61.17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44772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907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0F6689-01BF-41C9-BB79-A21E1870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19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716F90-C353-4956-AFD3-87480C1E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E3FFD6-996A-433A-9A87-C9C9B0C03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sz="3300" b="1" u="sng" dirty="0"/>
              <a:t>Option</a:t>
            </a:r>
            <a:r>
              <a:rPr lang="en-IN" u="sng" dirty="0"/>
              <a:t> </a:t>
            </a:r>
            <a:r>
              <a:rPr lang="en-IN" sz="3300" b="1" u="sng" dirty="0"/>
              <a:t>2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IN" sz="1500" dirty="0"/>
              <a:t>To make process more efficient, I recommend to introduce one more table in the process.</a:t>
            </a:r>
          </a:p>
          <a:p>
            <a:pPr lvl="1">
              <a:lnSpc>
                <a:spcPct val="80000"/>
              </a:lnSpc>
            </a:pPr>
            <a:r>
              <a:rPr lang="en-IN" sz="1300" b="1" u="sng" dirty="0"/>
              <a:t>Use</a:t>
            </a:r>
            <a:r>
              <a:rPr lang="en-IN" sz="1300" dirty="0"/>
              <a:t> : To place picked location.</a:t>
            </a:r>
          </a:p>
          <a:p>
            <a:pPr lvl="1">
              <a:lnSpc>
                <a:spcPct val="80000"/>
              </a:lnSpc>
            </a:pPr>
            <a:r>
              <a:rPr lang="en-IN" sz="1300" b="1" u="sng" dirty="0"/>
              <a:t>Benefit</a:t>
            </a:r>
            <a:r>
              <a:rPr lang="en-IN" sz="1300" dirty="0"/>
              <a:t> : Picker will not have to wait till the other worker completes assembling.</a:t>
            </a:r>
          </a:p>
          <a:p>
            <a:pPr lvl="1">
              <a:lnSpc>
                <a:spcPct val="80000"/>
              </a:lnSpc>
            </a:pPr>
            <a:endParaRPr lang="en-IN" sz="1300" dirty="0"/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IN" sz="1500" dirty="0"/>
              <a:t>Rest, all the component locations remain the same as option 1.</a:t>
            </a:r>
          </a:p>
          <a:p>
            <a:pPr>
              <a:lnSpc>
                <a:spcPct val="80000"/>
              </a:lnSpc>
            </a:pPr>
            <a:endParaRPr lang="en-IN" sz="15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CAF30F-44DA-4A74-8754-882EEB580B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4365" y="457201"/>
            <a:ext cx="6079435" cy="5121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372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963557-43C2-4A00-A055-01BD1CA9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65" y="0"/>
            <a:ext cx="4929352" cy="2315616"/>
          </a:xfrm>
        </p:spPr>
        <p:txBody>
          <a:bodyPr>
            <a:normAutofit/>
          </a:bodyPr>
          <a:lstStyle/>
          <a:p>
            <a:r>
              <a:rPr lang="en-IN" dirty="0"/>
              <a:t>Outline</a:t>
            </a:r>
          </a:p>
        </p:txBody>
      </p:sp>
      <p:pic>
        <p:nvPicPr>
          <p:cNvPr id="18" name="Graphic 17" descr="Checklist">
            <a:extLst>
              <a:ext uri="{FF2B5EF4-FFF2-40B4-BE49-F238E27FC236}">
                <a16:creationId xmlns:a16="http://schemas.microsoft.com/office/drawing/2014/main" id="{B42D8FDD-EAD2-4257-9720-70C1E55AB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8587500" y="2027752"/>
            <a:ext cx="3604500" cy="3889064"/>
          </a:xfrm>
          <a:prstGeom prst="rect">
            <a:avLst/>
          </a:prstGeom>
        </p:spPr>
      </p:pic>
      <p:sp>
        <p:nvSpPr>
          <p:cNvPr id="54" name="Content Placeholder 4">
            <a:extLst>
              <a:ext uri="{FF2B5EF4-FFF2-40B4-BE49-F238E27FC236}">
                <a16:creationId xmlns:a16="http://schemas.microsoft.com/office/drawing/2014/main" id="{2D78DB9F-BA71-400F-AA62-73FEF3D60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65" y="2441007"/>
            <a:ext cx="3738653" cy="393719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IN" sz="2200" dirty="0"/>
          </a:p>
          <a:p>
            <a:r>
              <a:rPr lang="en-IN" sz="2200" dirty="0"/>
              <a:t>Our Approach for the Project </a:t>
            </a:r>
          </a:p>
          <a:p>
            <a:r>
              <a:rPr lang="en-IN" sz="2200" dirty="0"/>
              <a:t>History Of CDL</a:t>
            </a:r>
          </a:p>
          <a:p>
            <a:r>
              <a:rPr lang="en-IN" sz="2200" dirty="0"/>
              <a:t>CDL Team</a:t>
            </a:r>
          </a:p>
          <a:p>
            <a:r>
              <a:rPr lang="en-IN" sz="2200" dirty="0"/>
              <a:t>CDL at Present – As Is</a:t>
            </a:r>
          </a:p>
          <a:p>
            <a:r>
              <a:rPr lang="en-IN" sz="2200" dirty="0"/>
              <a:t>CDL in Future – To Be</a:t>
            </a:r>
          </a:p>
          <a:p>
            <a:endParaRPr lang="en-IN" sz="2200" dirty="0"/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57601528-2592-40C9-8808-5E79871548FD}"/>
              </a:ext>
            </a:extLst>
          </p:cNvPr>
          <p:cNvSpPr txBox="1">
            <a:spLocks/>
          </p:cNvSpPr>
          <p:nvPr/>
        </p:nvSpPr>
        <p:spPr>
          <a:xfrm>
            <a:off x="4738737" y="2752938"/>
            <a:ext cx="3848763" cy="331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200" dirty="0"/>
          </a:p>
          <a:p>
            <a:r>
              <a:rPr lang="en-IN" sz="2200" dirty="0"/>
              <a:t>Floor Plan and Component Picking</a:t>
            </a:r>
          </a:p>
          <a:p>
            <a:r>
              <a:rPr lang="en-IN" sz="2200" dirty="0"/>
              <a:t>Assembly Process</a:t>
            </a:r>
          </a:p>
          <a:p>
            <a:r>
              <a:rPr lang="en-IN" sz="2200" dirty="0"/>
              <a:t>Staffing Suggestion</a:t>
            </a:r>
          </a:p>
          <a:p>
            <a:r>
              <a:rPr lang="en-IN" sz="2200" dirty="0"/>
              <a:t>Profit and Loss projection</a:t>
            </a:r>
          </a:p>
          <a:p>
            <a:r>
              <a:rPr lang="en-IN" sz="2200" dirty="0"/>
              <a:t>Assumptions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73760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To-Be Option 2 Roadmap</a:t>
            </a:r>
          </a:p>
        </p:txBody>
      </p:sp>
      <p:grpSp>
        <p:nvGrpSpPr>
          <p:cNvPr id="76" name="Timeline" title="Timeline">
            <a:extLst>
              <a:ext uri="{FF2B5EF4-FFF2-40B4-BE49-F238E27FC236}">
                <a16:creationId xmlns:a16="http://schemas.microsoft.com/office/drawing/2014/main" id="{E7BDFB9C-B0EE-48D8-A812-CA2AD9243AD8}"/>
              </a:ext>
            </a:extLst>
          </p:cNvPr>
          <p:cNvGrpSpPr/>
          <p:nvPr/>
        </p:nvGrpSpPr>
        <p:grpSpPr>
          <a:xfrm>
            <a:off x="418011" y="3346265"/>
            <a:ext cx="11214665" cy="165471"/>
            <a:chOff x="418011" y="3346265"/>
            <a:chExt cx="11214665" cy="165471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462A372-F57D-442D-86C0-78C0DACC58E6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" y="3429000"/>
              <a:ext cx="11214665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F795C66-10C5-4E60-818E-DA87ECE0F1E9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6ECB7EF-E5B4-4B8B-9855-ABF7EC97DBBD}"/>
                </a:ext>
              </a:extLst>
            </p:cNvPr>
            <p:cNvCxnSpPr>
              <a:cxnSpLocks/>
            </p:cNvCxnSpPr>
            <p:nvPr/>
          </p:nvCxnSpPr>
          <p:spPr>
            <a:xfrm>
              <a:off x="171486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798CC32-DFC3-46E6-B52D-4412D8801C0B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6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6F4A5CD-3818-4C17-99D9-4E1928BEF294}"/>
                </a:ext>
              </a:extLst>
            </p:cNvPr>
            <p:cNvCxnSpPr>
              <a:cxnSpLocks/>
            </p:cNvCxnSpPr>
            <p:nvPr/>
          </p:nvCxnSpPr>
          <p:spPr>
            <a:xfrm>
              <a:off x="300965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B0B6885-605A-4BDC-AB95-F0F6B24997C3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4859538-3BE0-4173-B2F3-7557AB5845CD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9AE08DA-01A6-4BCA-9BEA-3CDA0518675B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9F14B37-CF6B-4E9A-9B31-52B222F857BB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2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6E9FBE6-1311-4E31-869F-CAF37841AD62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8D303D6-404F-44D1-B714-CC0ED99ADCC6}"/>
                </a:ext>
              </a:extLst>
            </p:cNvPr>
            <p:cNvCxnSpPr>
              <a:cxnSpLocks/>
            </p:cNvCxnSpPr>
            <p:nvPr/>
          </p:nvCxnSpPr>
          <p:spPr>
            <a:xfrm>
              <a:off x="689400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41D9D2-1C66-432A-BA00-69B2E3B710CE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E3474AE-1DC7-40A7-B448-ADF0E521486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EF62D4C-B2DB-4C00-A43F-BF2F7163B79E}"/>
                </a:ext>
              </a:extLst>
            </p:cNvPr>
            <p:cNvCxnSpPr>
              <a:cxnSpLocks/>
            </p:cNvCxnSpPr>
            <p:nvPr/>
          </p:nvCxnSpPr>
          <p:spPr>
            <a:xfrm>
              <a:off x="883618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4E5489C-7D3D-4DBA-9F4D-50EB30A2C02D}"/>
                </a:ext>
              </a:extLst>
            </p:cNvPr>
            <p:cNvCxnSpPr>
              <a:cxnSpLocks/>
            </p:cNvCxnSpPr>
            <p:nvPr/>
          </p:nvCxnSpPr>
          <p:spPr>
            <a:xfrm>
              <a:off x="948357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837DBF-153D-45EE-BCA0-AD1FE37505AF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64D8F6-C2EC-4F58-8B6E-3039882B8036}"/>
                </a:ext>
              </a:extLst>
            </p:cNvPr>
            <p:cNvCxnSpPr>
              <a:cxnSpLocks/>
            </p:cNvCxnSpPr>
            <p:nvPr/>
          </p:nvCxnSpPr>
          <p:spPr>
            <a:xfrm>
              <a:off x="1077835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Arrow: U-Turn Milestone 1" title="Timeline Arrow">
            <a:extLst>
              <a:ext uri="{FF2B5EF4-FFF2-40B4-BE49-F238E27FC236}">
                <a16:creationId xmlns:a16="http://schemas.microsoft.com/office/drawing/2014/main" id="{67477FFC-0D57-49C2-9BEC-A97A9B68C98D}"/>
              </a:ext>
            </a:extLst>
          </p:cNvPr>
          <p:cNvSpPr/>
          <p:nvPr/>
        </p:nvSpPr>
        <p:spPr>
          <a:xfrm>
            <a:off x="418011" y="2778033"/>
            <a:ext cx="206801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cxnSp>
        <p:nvCxnSpPr>
          <p:cNvPr id="131" name="Connector Milestone 1" title="Connecter Line">
            <a:extLst>
              <a:ext uri="{FF2B5EF4-FFF2-40B4-BE49-F238E27FC236}">
                <a16:creationId xmlns:a16="http://schemas.microsoft.com/office/drawing/2014/main" id="{8834B279-F835-4B27-908B-459645CC7AA1}"/>
              </a:ext>
            </a:extLst>
          </p:cNvPr>
          <p:cNvCxnSpPr>
            <a:cxnSpLocks/>
          </p:cNvCxnSpPr>
          <p:nvPr/>
        </p:nvCxnSpPr>
        <p:spPr>
          <a:xfrm flipH="1">
            <a:off x="2080775" y="2713291"/>
            <a:ext cx="319454" cy="462839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row: U-Turn Milestone 2" title="Timeline Arrow">
            <a:extLst>
              <a:ext uri="{FF2B5EF4-FFF2-40B4-BE49-F238E27FC236}">
                <a16:creationId xmlns:a16="http://schemas.microsoft.com/office/drawing/2014/main" id="{C94769DB-BD12-49AB-9AAC-ABAA101B93A4}"/>
              </a:ext>
            </a:extLst>
          </p:cNvPr>
          <p:cNvSpPr/>
          <p:nvPr/>
        </p:nvSpPr>
        <p:spPr>
          <a:xfrm flipV="1">
            <a:off x="2242528" y="3428999"/>
            <a:ext cx="1536515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33" name="Duration 2" title="Duration Text">
            <a:extLst>
              <a:ext uri="{FF2B5EF4-FFF2-40B4-BE49-F238E27FC236}">
                <a16:creationId xmlns:a16="http://schemas.microsoft.com/office/drawing/2014/main" id="{24661E35-AF12-4353-A410-0FB449E9329C}"/>
              </a:ext>
            </a:extLst>
          </p:cNvPr>
          <p:cNvSpPr txBox="1"/>
          <p:nvPr/>
        </p:nvSpPr>
        <p:spPr>
          <a:xfrm rot="19946797">
            <a:off x="2617112" y="4138176"/>
            <a:ext cx="7369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400" dirty="0">
                <a:solidFill>
                  <a:srgbClr val="00B050"/>
                </a:solidFill>
              </a:rPr>
              <a:t>2.18</a:t>
            </a:r>
          </a:p>
        </p:txBody>
      </p:sp>
      <p:sp>
        <p:nvSpPr>
          <p:cNvPr id="134" name="Arrow: U-Turn Milestone 3" title="Timeline Arrow">
            <a:extLst>
              <a:ext uri="{FF2B5EF4-FFF2-40B4-BE49-F238E27FC236}">
                <a16:creationId xmlns:a16="http://schemas.microsoft.com/office/drawing/2014/main" id="{B764C5FA-BC45-4A97-8751-1802E38D56E9}"/>
              </a:ext>
            </a:extLst>
          </p:cNvPr>
          <p:cNvSpPr/>
          <p:nvPr/>
        </p:nvSpPr>
        <p:spPr>
          <a:xfrm>
            <a:off x="3533126" y="2193928"/>
            <a:ext cx="893303" cy="1235070"/>
          </a:xfrm>
          <a:prstGeom prst="uturnArrow">
            <a:avLst>
              <a:gd name="adj1" fmla="val 2729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36" name="Arrow: U-Turn Milestone 4" title="Timeline Arrow">
            <a:extLst>
              <a:ext uri="{FF2B5EF4-FFF2-40B4-BE49-F238E27FC236}">
                <a16:creationId xmlns:a16="http://schemas.microsoft.com/office/drawing/2014/main" id="{CB240321-3778-4A41-BC24-C3E8C32B4E42}"/>
              </a:ext>
            </a:extLst>
          </p:cNvPr>
          <p:cNvSpPr/>
          <p:nvPr/>
        </p:nvSpPr>
        <p:spPr>
          <a:xfrm flipV="1">
            <a:off x="4184042" y="3428996"/>
            <a:ext cx="893303" cy="1235070"/>
          </a:xfrm>
          <a:prstGeom prst="uturnArrow">
            <a:avLst>
              <a:gd name="adj1" fmla="val 2729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37" name="Arrow: U-Turn Milestone 5" title="Timeline Arrow">
            <a:extLst>
              <a:ext uri="{FF2B5EF4-FFF2-40B4-BE49-F238E27FC236}">
                <a16:creationId xmlns:a16="http://schemas.microsoft.com/office/drawing/2014/main" id="{BABFFBB7-37CC-48D8-A2A7-70480908B6D5}"/>
              </a:ext>
            </a:extLst>
          </p:cNvPr>
          <p:cNvSpPr/>
          <p:nvPr/>
        </p:nvSpPr>
        <p:spPr>
          <a:xfrm>
            <a:off x="4826144" y="2778033"/>
            <a:ext cx="2841482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38" name="Arrow: U-Turn Milestone 6a" title="Timeline Arrow">
            <a:extLst>
              <a:ext uri="{FF2B5EF4-FFF2-40B4-BE49-F238E27FC236}">
                <a16:creationId xmlns:a16="http://schemas.microsoft.com/office/drawing/2014/main" id="{B5690BA1-3510-4651-B536-B06D02188AE3}"/>
              </a:ext>
            </a:extLst>
          </p:cNvPr>
          <p:cNvSpPr/>
          <p:nvPr/>
        </p:nvSpPr>
        <p:spPr>
          <a:xfrm flipV="1">
            <a:off x="7420531" y="3428998"/>
            <a:ext cx="89330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39" name="Arrow: U-Turn Milestone 6b" title="Timeline Arrow">
            <a:extLst>
              <a:ext uri="{FF2B5EF4-FFF2-40B4-BE49-F238E27FC236}">
                <a16:creationId xmlns:a16="http://schemas.microsoft.com/office/drawing/2014/main" id="{9A6339BF-313B-40FF-A0C7-ECB36D551D68}"/>
              </a:ext>
            </a:extLst>
          </p:cNvPr>
          <p:cNvSpPr/>
          <p:nvPr/>
        </p:nvSpPr>
        <p:spPr>
          <a:xfrm>
            <a:off x="8067341" y="2778033"/>
            <a:ext cx="893882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40" name="Arrow: U-Turn Milestone 6c" title="Timeline Arrow">
            <a:extLst>
              <a:ext uri="{FF2B5EF4-FFF2-40B4-BE49-F238E27FC236}">
                <a16:creationId xmlns:a16="http://schemas.microsoft.com/office/drawing/2014/main" id="{BE918A59-FEA2-419D-88FF-5B990C542B29}"/>
              </a:ext>
            </a:extLst>
          </p:cNvPr>
          <p:cNvSpPr/>
          <p:nvPr/>
        </p:nvSpPr>
        <p:spPr>
          <a:xfrm flipV="1">
            <a:off x="8715310" y="3428998"/>
            <a:ext cx="89330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42" name="Arrow: U-Turn Milestone 7" title="Timeline Arrow">
            <a:extLst>
              <a:ext uri="{FF2B5EF4-FFF2-40B4-BE49-F238E27FC236}">
                <a16:creationId xmlns:a16="http://schemas.microsoft.com/office/drawing/2014/main" id="{3EC79C5D-412E-4CC5-BCA8-1A7255F84504}"/>
              </a:ext>
            </a:extLst>
          </p:cNvPr>
          <p:cNvSpPr/>
          <p:nvPr/>
        </p:nvSpPr>
        <p:spPr>
          <a:xfrm>
            <a:off x="9370364" y="2778033"/>
            <a:ext cx="2055383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cxnSp>
        <p:nvCxnSpPr>
          <p:cNvPr id="143" name="Connector Launch" title="Connecter Line">
            <a:extLst>
              <a:ext uri="{FF2B5EF4-FFF2-40B4-BE49-F238E27FC236}">
                <a16:creationId xmlns:a16="http://schemas.microsoft.com/office/drawing/2014/main" id="{307C288A-7257-48B3-B3CA-CE076ECE8098}"/>
              </a:ext>
            </a:extLst>
          </p:cNvPr>
          <p:cNvCxnSpPr>
            <a:cxnSpLocks/>
            <a:endCxn id="145" idx="0"/>
          </p:cNvCxnSpPr>
          <p:nvPr/>
        </p:nvCxnSpPr>
        <p:spPr>
          <a:xfrm flipH="1">
            <a:off x="11301571" y="3428996"/>
            <a:ext cx="4" cy="5545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Launch Graphic" title="Launch Graphic">
            <a:extLst>
              <a:ext uri="{FF2B5EF4-FFF2-40B4-BE49-F238E27FC236}">
                <a16:creationId xmlns:a16="http://schemas.microsoft.com/office/drawing/2014/main" id="{5650EDBC-CB95-4CB0-AD99-9B0B726BA88F}"/>
              </a:ext>
            </a:extLst>
          </p:cNvPr>
          <p:cNvGrpSpPr/>
          <p:nvPr/>
        </p:nvGrpSpPr>
        <p:grpSpPr>
          <a:xfrm>
            <a:off x="10961301" y="3983527"/>
            <a:ext cx="680539" cy="680539"/>
            <a:chOff x="10961301" y="3355525"/>
            <a:chExt cx="680539" cy="680539"/>
          </a:xfrm>
        </p:grpSpPr>
        <p:sp>
          <p:nvSpPr>
            <p:cNvPr id="145" name="Oval 144" title="Launch Circle">
              <a:extLst>
                <a:ext uri="{FF2B5EF4-FFF2-40B4-BE49-F238E27FC236}">
                  <a16:creationId xmlns:a16="http://schemas.microsoft.com/office/drawing/2014/main" id="{CD0E186A-F187-4E8C-B754-EF2637A4775F}"/>
                </a:ext>
              </a:extLst>
            </p:cNvPr>
            <p:cNvSpPr/>
            <p:nvPr/>
          </p:nvSpPr>
          <p:spPr>
            <a:xfrm>
              <a:off x="10961301" y="3355525"/>
              <a:ext cx="680539" cy="68053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149" name="Graphic 148" title="Launch Icon">
              <a:extLst>
                <a:ext uri="{FF2B5EF4-FFF2-40B4-BE49-F238E27FC236}">
                  <a16:creationId xmlns:a16="http://schemas.microsoft.com/office/drawing/2014/main" id="{6022CC3B-397E-4A10-81C6-48A0DCBD6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02868" y="3548145"/>
              <a:ext cx="235505" cy="315487"/>
            </a:xfrm>
            <a:prstGeom prst="rect">
              <a:avLst/>
            </a:prstGeom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BA1FD91F-EC1C-4C62-AA92-E8543996BA0A}"/>
              </a:ext>
            </a:extLst>
          </p:cNvPr>
          <p:cNvSpPr txBox="1"/>
          <p:nvPr/>
        </p:nvSpPr>
        <p:spPr>
          <a:xfrm>
            <a:off x="-45469" y="4539795"/>
            <a:ext cx="146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Champion 2</a:t>
            </a:r>
          </a:p>
        </p:txBody>
      </p:sp>
      <p:cxnSp>
        <p:nvCxnSpPr>
          <p:cNvPr id="151" name="Connector Milestone 1" title="Connecter Line">
            <a:extLst>
              <a:ext uri="{FF2B5EF4-FFF2-40B4-BE49-F238E27FC236}">
                <a16:creationId xmlns:a16="http://schemas.microsoft.com/office/drawing/2014/main" id="{BF6F4E5E-6049-4048-AB23-CF27625C91F1}"/>
              </a:ext>
            </a:extLst>
          </p:cNvPr>
          <p:cNvCxnSpPr>
            <a:cxnSpLocks/>
          </p:cNvCxnSpPr>
          <p:nvPr/>
        </p:nvCxnSpPr>
        <p:spPr>
          <a:xfrm>
            <a:off x="591049" y="2747387"/>
            <a:ext cx="299840" cy="32717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63DE3BD-308E-489F-9098-1B9693F97F92}"/>
              </a:ext>
            </a:extLst>
          </p:cNvPr>
          <p:cNvSpPr txBox="1"/>
          <p:nvPr/>
        </p:nvSpPr>
        <p:spPr>
          <a:xfrm rot="20071860">
            <a:off x="189327" y="2374020"/>
            <a:ext cx="68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- 1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5843BC3-3707-49E6-980D-326FA8F39033}"/>
              </a:ext>
            </a:extLst>
          </p:cNvPr>
          <p:cNvSpPr txBox="1"/>
          <p:nvPr/>
        </p:nvSpPr>
        <p:spPr>
          <a:xfrm rot="18422470">
            <a:off x="-115691" y="2946116"/>
            <a:ext cx="760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7.80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F97B791-0D86-40F4-8446-4B94258CC5E6}"/>
              </a:ext>
            </a:extLst>
          </p:cNvPr>
          <p:cNvSpPr txBox="1"/>
          <p:nvPr/>
        </p:nvSpPr>
        <p:spPr>
          <a:xfrm rot="19419363">
            <a:off x="1146669" y="2428997"/>
            <a:ext cx="598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4.87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8EE50EB-D087-4C66-A29A-29EA288FE984}"/>
              </a:ext>
            </a:extLst>
          </p:cNvPr>
          <p:cNvSpPr txBox="1"/>
          <p:nvPr/>
        </p:nvSpPr>
        <p:spPr>
          <a:xfrm rot="19535881">
            <a:off x="2431286" y="3087876"/>
            <a:ext cx="647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2.87</a:t>
            </a:r>
          </a:p>
        </p:txBody>
      </p:sp>
      <p:cxnSp>
        <p:nvCxnSpPr>
          <p:cNvPr id="159" name="Connector Milestone 1" title="Connecter Line">
            <a:extLst>
              <a:ext uri="{FF2B5EF4-FFF2-40B4-BE49-F238E27FC236}">
                <a16:creationId xmlns:a16="http://schemas.microsoft.com/office/drawing/2014/main" id="{9241F309-E0D9-4D9E-9AD9-009BEDFC42CD}"/>
              </a:ext>
            </a:extLst>
          </p:cNvPr>
          <p:cNvCxnSpPr>
            <a:cxnSpLocks/>
            <a:endCxn id="160" idx="0"/>
          </p:cNvCxnSpPr>
          <p:nvPr/>
        </p:nvCxnSpPr>
        <p:spPr>
          <a:xfrm flipH="1">
            <a:off x="2300809" y="3774608"/>
            <a:ext cx="268548" cy="31318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183952DD-F389-4836-97E5-986199602FB7}"/>
              </a:ext>
            </a:extLst>
          </p:cNvPr>
          <p:cNvSpPr txBox="1"/>
          <p:nvPr/>
        </p:nvSpPr>
        <p:spPr>
          <a:xfrm rot="1937856">
            <a:off x="1788002" y="4037792"/>
            <a:ext cx="68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– 3</a:t>
            </a:r>
          </a:p>
          <a:p>
            <a:endParaRPr lang="en-US" dirty="0"/>
          </a:p>
        </p:txBody>
      </p:sp>
      <p:cxnSp>
        <p:nvCxnSpPr>
          <p:cNvPr id="161" name="Connector Milestone 1" title="Connecter Line">
            <a:extLst>
              <a:ext uri="{FF2B5EF4-FFF2-40B4-BE49-F238E27FC236}">
                <a16:creationId xmlns:a16="http://schemas.microsoft.com/office/drawing/2014/main" id="{DC22ED1A-1F1F-4C75-867A-3C66A951DFFE}"/>
              </a:ext>
            </a:extLst>
          </p:cNvPr>
          <p:cNvCxnSpPr>
            <a:cxnSpLocks/>
          </p:cNvCxnSpPr>
          <p:nvPr/>
        </p:nvCxnSpPr>
        <p:spPr>
          <a:xfrm>
            <a:off x="3397987" y="3741109"/>
            <a:ext cx="241679" cy="38604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3DE49ABD-F97E-4DDC-B918-546796E54AC2}"/>
              </a:ext>
            </a:extLst>
          </p:cNvPr>
          <p:cNvSpPr txBox="1"/>
          <p:nvPr/>
        </p:nvSpPr>
        <p:spPr>
          <a:xfrm rot="20255143">
            <a:off x="3475272" y="4108333"/>
            <a:ext cx="68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– 4</a:t>
            </a:r>
          </a:p>
          <a:p>
            <a:endParaRPr lang="en-US" dirty="0"/>
          </a:p>
        </p:txBody>
      </p:sp>
      <p:grpSp>
        <p:nvGrpSpPr>
          <p:cNvPr id="163" name="Launch Graphic" title="Launch Graphic">
            <a:extLst>
              <a:ext uri="{FF2B5EF4-FFF2-40B4-BE49-F238E27FC236}">
                <a16:creationId xmlns:a16="http://schemas.microsoft.com/office/drawing/2014/main" id="{72F4C4A9-B2D4-4EC6-9476-28070828FB3D}"/>
              </a:ext>
            </a:extLst>
          </p:cNvPr>
          <p:cNvGrpSpPr/>
          <p:nvPr/>
        </p:nvGrpSpPr>
        <p:grpSpPr>
          <a:xfrm>
            <a:off x="189135" y="3849162"/>
            <a:ext cx="680539" cy="680539"/>
            <a:chOff x="10961301" y="3355525"/>
            <a:chExt cx="680539" cy="680539"/>
          </a:xfrm>
        </p:grpSpPr>
        <p:sp>
          <p:nvSpPr>
            <p:cNvPr id="164" name="Oval 163" title="Launch Circle">
              <a:extLst>
                <a:ext uri="{FF2B5EF4-FFF2-40B4-BE49-F238E27FC236}">
                  <a16:creationId xmlns:a16="http://schemas.microsoft.com/office/drawing/2014/main" id="{AAFBE72F-194B-4AAC-84AF-F440D9D4637F}"/>
                </a:ext>
              </a:extLst>
            </p:cNvPr>
            <p:cNvSpPr/>
            <p:nvPr/>
          </p:nvSpPr>
          <p:spPr>
            <a:xfrm>
              <a:off x="10961301" y="3355525"/>
              <a:ext cx="680539" cy="68053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165" name="Graphic 164" title="Launch Icon">
              <a:extLst>
                <a:ext uri="{FF2B5EF4-FFF2-40B4-BE49-F238E27FC236}">
                  <a16:creationId xmlns:a16="http://schemas.microsoft.com/office/drawing/2014/main" id="{81BAD1F8-DEF6-47AB-90F3-DD1B99462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02868" y="3548145"/>
              <a:ext cx="235505" cy="315487"/>
            </a:xfrm>
            <a:prstGeom prst="rect">
              <a:avLst/>
            </a:prstGeom>
          </p:spPr>
        </p:pic>
      </p:grpSp>
      <p:cxnSp>
        <p:nvCxnSpPr>
          <p:cNvPr id="166" name="Connector Launch" title="Connecter Line">
            <a:extLst>
              <a:ext uri="{FF2B5EF4-FFF2-40B4-BE49-F238E27FC236}">
                <a16:creationId xmlns:a16="http://schemas.microsoft.com/office/drawing/2014/main" id="{CD75604E-891F-4E54-BAB3-33BF5DB8A474}"/>
              </a:ext>
            </a:extLst>
          </p:cNvPr>
          <p:cNvCxnSpPr>
            <a:cxnSpLocks/>
            <a:stCxn id="128" idx="4"/>
            <a:endCxn id="164" idx="0"/>
          </p:cNvCxnSpPr>
          <p:nvPr/>
        </p:nvCxnSpPr>
        <p:spPr>
          <a:xfrm flipH="1">
            <a:off x="529405" y="3429000"/>
            <a:ext cx="9829" cy="42016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 Milestone 1" title="Connecter Line">
            <a:extLst>
              <a:ext uri="{FF2B5EF4-FFF2-40B4-BE49-F238E27FC236}">
                <a16:creationId xmlns:a16="http://schemas.microsoft.com/office/drawing/2014/main" id="{1661B2AD-4A36-4ACB-AB18-B3E9FB99A2DC}"/>
              </a:ext>
            </a:extLst>
          </p:cNvPr>
          <p:cNvCxnSpPr>
            <a:cxnSpLocks/>
          </p:cNvCxnSpPr>
          <p:nvPr/>
        </p:nvCxnSpPr>
        <p:spPr>
          <a:xfrm>
            <a:off x="3979009" y="1998052"/>
            <a:ext cx="0" cy="64782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E86DBBB4-9A6B-454D-ADF5-85C23E50D42F}"/>
              </a:ext>
            </a:extLst>
          </p:cNvPr>
          <p:cNvSpPr txBox="1"/>
          <p:nvPr/>
        </p:nvSpPr>
        <p:spPr>
          <a:xfrm>
            <a:off x="3651754" y="1604055"/>
            <a:ext cx="89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– 5</a:t>
            </a:r>
          </a:p>
          <a:p>
            <a:endParaRPr 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E7C1400-F2A2-4A1F-B0EC-378F437F7B67}"/>
              </a:ext>
            </a:extLst>
          </p:cNvPr>
          <p:cNvSpPr txBox="1"/>
          <p:nvPr/>
        </p:nvSpPr>
        <p:spPr>
          <a:xfrm rot="19227086">
            <a:off x="3167372" y="2328011"/>
            <a:ext cx="68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2.04</a:t>
            </a:r>
          </a:p>
          <a:p>
            <a:endParaRPr lang="en-US" dirty="0"/>
          </a:p>
        </p:txBody>
      </p:sp>
      <p:cxnSp>
        <p:nvCxnSpPr>
          <p:cNvPr id="170" name="Connector Milestone 1" title="Connecter Line">
            <a:extLst>
              <a:ext uri="{FF2B5EF4-FFF2-40B4-BE49-F238E27FC236}">
                <a16:creationId xmlns:a16="http://schemas.microsoft.com/office/drawing/2014/main" id="{3185F9E9-95AA-45AF-A1BB-4157EE72C4C9}"/>
              </a:ext>
            </a:extLst>
          </p:cNvPr>
          <p:cNvCxnSpPr>
            <a:cxnSpLocks/>
          </p:cNvCxnSpPr>
          <p:nvPr/>
        </p:nvCxnSpPr>
        <p:spPr>
          <a:xfrm>
            <a:off x="4648626" y="4187954"/>
            <a:ext cx="0" cy="64782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2A3F27E2-EA4F-48CA-90A2-4ED388B687E5}"/>
              </a:ext>
            </a:extLst>
          </p:cNvPr>
          <p:cNvSpPr txBox="1"/>
          <p:nvPr/>
        </p:nvSpPr>
        <p:spPr>
          <a:xfrm rot="19858358">
            <a:off x="4272194" y="2042981"/>
            <a:ext cx="68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5.52</a:t>
            </a:r>
          </a:p>
          <a:p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C1EF930-03B4-46C1-9274-E77FA84FF0B8}"/>
              </a:ext>
            </a:extLst>
          </p:cNvPr>
          <p:cNvSpPr txBox="1"/>
          <p:nvPr/>
        </p:nvSpPr>
        <p:spPr>
          <a:xfrm>
            <a:off x="4318168" y="4831057"/>
            <a:ext cx="8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– 6</a:t>
            </a:r>
          </a:p>
        </p:txBody>
      </p:sp>
      <p:cxnSp>
        <p:nvCxnSpPr>
          <p:cNvPr id="173" name="Connector Milestone 1" title="Connecter Line">
            <a:extLst>
              <a:ext uri="{FF2B5EF4-FFF2-40B4-BE49-F238E27FC236}">
                <a16:creationId xmlns:a16="http://schemas.microsoft.com/office/drawing/2014/main" id="{05AD0849-BC97-466A-A5DB-CEA14F86605F}"/>
              </a:ext>
            </a:extLst>
          </p:cNvPr>
          <p:cNvCxnSpPr>
            <a:cxnSpLocks/>
          </p:cNvCxnSpPr>
          <p:nvPr/>
        </p:nvCxnSpPr>
        <p:spPr>
          <a:xfrm>
            <a:off x="4958534" y="2663225"/>
            <a:ext cx="293434" cy="56532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109D4D47-0E9A-4E9B-94E1-835B03D28E06}"/>
              </a:ext>
            </a:extLst>
          </p:cNvPr>
          <p:cNvSpPr txBox="1"/>
          <p:nvPr/>
        </p:nvSpPr>
        <p:spPr>
          <a:xfrm rot="19905532">
            <a:off x="4591296" y="2265405"/>
            <a:ext cx="89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– 7</a:t>
            </a:r>
          </a:p>
          <a:p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3227D5E-70E1-4018-8467-6228306A00BE}"/>
              </a:ext>
            </a:extLst>
          </p:cNvPr>
          <p:cNvSpPr txBox="1"/>
          <p:nvPr/>
        </p:nvSpPr>
        <p:spPr>
          <a:xfrm rot="19038044">
            <a:off x="5147061" y="3687843"/>
            <a:ext cx="68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1.97</a:t>
            </a:r>
          </a:p>
          <a:p>
            <a:endParaRPr lang="en-US" dirty="0"/>
          </a:p>
        </p:txBody>
      </p:sp>
      <p:cxnSp>
        <p:nvCxnSpPr>
          <p:cNvPr id="177" name="Connector Milestone 1" title="Connecter Line">
            <a:extLst>
              <a:ext uri="{FF2B5EF4-FFF2-40B4-BE49-F238E27FC236}">
                <a16:creationId xmlns:a16="http://schemas.microsoft.com/office/drawing/2014/main" id="{D9A1CE1B-8693-4F03-A54C-24424EF28DB0}"/>
              </a:ext>
            </a:extLst>
          </p:cNvPr>
          <p:cNvCxnSpPr>
            <a:cxnSpLocks/>
          </p:cNvCxnSpPr>
          <p:nvPr/>
        </p:nvCxnSpPr>
        <p:spPr>
          <a:xfrm flipH="1">
            <a:off x="7273828" y="2645878"/>
            <a:ext cx="328696" cy="57214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FD90FCDC-CA31-4C56-A8E5-721FA645F30C}"/>
              </a:ext>
            </a:extLst>
          </p:cNvPr>
          <p:cNvSpPr txBox="1"/>
          <p:nvPr/>
        </p:nvSpPr>
        <p:spPr>
          <a:xfrm rot="18535096">
            <a:off x="6053274" y="2321442"/>
            <a:ext cx="68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5.73</a:t>
            </a:r>
          </a:p>
          <a:p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A39D8E3-9237-4EE1-B660-74B4DDCBC637}"/>
              </a:ext>
            </a:extLst>
          </p:cNvPr>
          <p:cNvSpPr txBox="1"/>
          <p:nvPr/>
        </p:nvSpPr>
        <p:spPr>
          <a:xfrm rot="1706489">
            <a:off x="7316497" y="2288038"/>
            <a:ext cx="89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– 8</a:t>
            </a:r>
          </a:p>
          <a:p>
            <a:endParaRPr lang="en-US" dirty="0"/>
          </a:p>
        </p:txBody>
      </p:sp>
      <p:cxnSp>
        <p:nvCxnSpPr>
          <p:cNvPr id="184" name="Connector Milestone 1" title="Connecter Line">
            <a:extLst>
              <a:ext uri="{FF2B5EF4-FFF2-40B4-BE49-F238E27FC236}">
                <a16:creationId xmlns:a16="http://schemas.microsoft.com/office/drawing/2014/main" id="{D4D5473C-F0F6-497B-8718-8DD2DA86F199}"/>
              </a:ext>
            </a:extLst>
          </p:cNvPr>
          <p:cNvCxnSpPr>
            <a:cxnSpLocks/>
          </p:cNvCxnSpPr>
          <p:nvPr/>
        </p:nvCxnSpPr>
        <p:spPr>
          <a:xfrm flipH="1">
            <a:off x="7874619" y="3681870"/>
            <a:ext cx="11748" cy="6383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19C763FE-81E7-476F-8025-8940500EF0AF}"/>
              </a:ext>
            </a:extLst>
          </p:cNvPr>
          <p:cNvSpPr txBox="1"/>
          <p:nvPr/>
        </p:nvSpPr>
        <p:spPr>
          <a:xfrm>
            <a:off x="7551075" y="4332834"/>
            <a:ext cx="8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– 9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9186AF6-B8D8-485B-B07D-7B0EC1F0F021}"/>
              </a:ext>
            </a:extLst>
          </p:cNvPr>
          <p:cNvSpPr txBox="1"/>
          <p:nvPr/>
        </p:nvSpPr>
        <p:spPr>
          <a:xfrm rot="18538033">
            <a:off x="6947527" y="3441040"/>
            <a:ext cx="68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11.2</a:t>
            </a:r>
          </a:p>
          <a:p>
            <a:endParaRPr lang="en-US" dirty="0"/>
          </a:p>
        </p:txBody>
      </p:sp>
      <p:cxnSp>
        <p:nvCxnSpPr>
          <p:cNvPr id="191" name="Connector Milestone 1" title="Connecter Line">
            <a:extLst>
              <a:ext uri="{FF2B5EF4-FFF2-40B4-BE49-F238E27FC236}">
                <a16:creationId xmlns:a16="http://schemas.microsoft.com/office/drawing/2014/main" id="{73F54BE9-2803-43B0-BD7D-40453DC630ED}"/>
              </a:ext>
            </a:extLst>
          </p:cNvPr>
          <p:cNvCxnSpPr>
            <a:cxnSpLocks/>
          </p:cNvCxnSpPr>
          <p:nvPr/>
        </p:nvCxnSpPr>
        <p:spPr>
          <a:xfrm flipH="1">
            <a:off x="9160543" y="3715245"/>
            <a:ext cx="11748" cy="6383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4916AAF9-6A3C-45B2-B384-85CAEE24E3B5}"/>
              </a:ext>
            </a:extLst>
          </p:cNvPr>
          <p:cNvSpPr txBox="1"/>
          <p:nvPr/>
        </p:nvSpPr>
        <p:spPr>
          <a:xfrm>
            <a:off x="8721135" y="4426686"/>
            <a:ext cx="91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– 10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4C62DC9-81D7-4C48-BAC1-317EAE7784E2}"/>
              </a:ext>
            </a:extLst>
          </p:cNvPr>
          <p:cNvSpPr txBox="1"/>
          <p:nvPr/>
        </p:nvSpPr>
        <p:spPr>
          <a:xfrm rot="19167885">
            <a:off x="8350677" y="2344661"/>
            <a:ext cx="68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2.62</a:t>
            </a:r>
          </a:p>
          <a:p>
            <a:endParaRPr lang="en-US" dirty="0"/>
          </a:p>
        </p:txBody>
      </p:sp>
      <p:cxnSp>
        <p:nvCxnSpPr>
          <p:cNvPr id="202" name="Connector Milestone 1" title="Connecter Line">
            <a:extLst>
              <a:ext uri="{FF2B5EF4-FFF2-40B4-BE49-F238E27FC236}">
                <a16:creationId xmlns:a16="http://schemas.microsoft.com/office/drawing/2014/main" id="{79F14DE3-A256-42C4-997F-50E34C33C514}"/>
              </a:ext>
            </a:extLst>
          </p:cNvPr>
          <p:cNvCxnSpPr>
            <a:cxnSpLocks/>
          </p:cNvCxnSpPr>
          <p:nvPr/>
        </p:nvCxnSpPr>
        <p:spPr>
          <a:xfrm>
            <a:off x="9426033" y="2811463"/>
            <a:ext cx="333155" cy="365728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CE70FB2B-7942-4D2B-B31E-A055C8371DB2}"/>
              </a:ext>
            </a:extLst>
          </p:cNvPr>
          <p:cNvSpPr txBox="1"/>
          <p:nvPr/>
        </p:nvSpPr>
        <p:spPr>
          <a:xfrm rot="19344430">
            <a:off x="9077721" y="2313884"/>
            <a:ext cx="91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–11</a:t>
            </a:r>
          </a:p>
          <a:p>
            <a:endParaRPr lang="en-US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0DBF991-F8AD-4668-A204-3EF7601F2AB4}"/>
              </a:ext>
            </a:extLst>
          </p:cNvPr>
          <p:cNvSpPr txBox="1"/>
          <p:nvPr/>
        </p:nvSpPr>
        <p:spPr>
          <a:xfrm>
            <a:off x="11116168" y="2150607"/>
            <a:ext cx="91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– 12</a:t>
            </a:r>
          </a:p>
          <a:p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36B8187-77AC-4F99-BCDB-94F40DCD6BC8}"/>
              </a:ext>
            </a:extLst>
          </p:cNvPr>
          <p:cNvSpPr txBox="1"/>
          <p:nvPr/>
        </p:nvSpPr>
        <p:spPr>
          <a:xfrm rot="20160671">
            <a:off x="9550806" y="3713385"/>
            <a:ext cx="68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2.08</a:t>
            </a:r>
          </a:p>
          <a:p>
            <a:endParaRPr lang="en-US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051EFF5-217F-439A-8976-17FE01ECD95C}"/>
              </a:ext>
            </a:extLst>
          </p:cNvPr>
          <p:cNvSpPr txBox="1"/>
          <p:nvPr/>
        </p:nvSpPr>
        <p:spPr>
          <a:xfrm rot="18055269">
            <a:off x="10084467" y="2300257"/>
            <a:ext cx="68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5.93</a:t>
            </a:r>
          </a:p>
          <a:p>
            <a:endParaRPr lang="en-US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1CF3728-A27C-4078-BB3C-487F1DA3E2B9}"/>
              </a:ext>
            </a:extLst>
          </p:cNvPr>
          <p:cNvSpPr txBox="1"/>
          <p:nvPr/>
        </p:nvSpPr>
        <p:spPr>
          <a:xfrm rot="18961224">
            <a:off x="11447667" y="3037355"/>
            <a:ext cx="700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9.19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37FD942-AAD4-4D7A-A992-AE9A5EE9E997}"/>
              </a:ext>
            </a:extLst>
          </p:cNvPr>
          <p:cNvSpPr txBox="1"/>
          <p:nvPr/>
        </p:nvSpPr>
        <p:spPr>
          <a:xfrm>
            <a:off x="10628244" y="4655999"/>
            <a:ext cx="136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Champion 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A217F070-7097-465E-BA3B-89FF2982B6D9}"/>
              </a:ext>
            </a:extLst>
          </p:cNvPr>
          <p:cNvSpPr txBox="1"/>
          <p:nvPr/>
        </p:nvSpPr>
        <p:spPr>
          <a:xfrm rot="1639501">
            <a:off x="2182063" y="2366811"/>
            <a:ext cx="68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- 2</a:t>
            </a:r>
          </a:p>
        </p:txBody>
      </p:sp>
    </p:spTree>
    <p:extLst>
      <p:ext uri="{BB962C8B-B14F-4D97-AF65-F5344CB8AC3E}">
        <p14:creationId xmlns:p14="http://schemas.microsoft.com/office/powerpoint/2010/main" val="2568772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0F6689-01BF-41C9-BB79-A21E1870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21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716F90-C353-4956-AFD3-87480C1E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To-Be Option 2 Calculations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E3FFD6-996A-433A-9A87-C9C9B0C03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</a:rPr>
              <a:t>Total distance travelled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b="1" u="sng" dirty="0">
                <a:solidFill>
                  <a:schemeClr val="tx2">
                    <a:lumMod val="50000"/>
                  </a:schemeClr>
                </a:solidFill>
              </a:rPr>
              <a:t>64 metres</a:t>
            </a:r>
            <a:endParaRPr lang="en-IN" sz="1600" b="1" u="sng" dirty="0">
              <a:solidFill>
                <a:schemeClr val="tx2">
                  <a:lumMod val="50000"/>
                </a:schemeClr>
              </a:solidFill>
            </a:endParaRPr>
          </a:p>
          <a:p>
            <a:pPr marL="285750" lvl="2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70C0"/>
                </a:solidFill>
              </a:rPr>
              <a:t>Total time taken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chemeClr val="tx2">
                    <a:lumMod val="50000"/>
                  </a:schemeClr>
                </a:solidFill>
              </a:rPr>
              <a:t>121.2 seconds</a:t>
            </a:r>
          </a:p>
          <a:p>
            <a:endParaRPr lang="en-IN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70B6369-92C9-4152-AD36-E0E7374A99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67325" y="438147"/>
          <a:ext cx="6088063" cy="54295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2004">
                  <a:extLst>
                    <a:ext uri="{9D8B030D-6E8A-4147-A177-3AD203B41FA5}">
                      <a16:colId xmlns:a16="http://schemas.microsoft.com/office/drawing/2014/main" val="1187326457"/>
                    </a:ext>
                  </a:extLst>
                </a:gridCol>
                <a:gridCol w="782004">
                  <a:extLst>
                    <a:ext uri="{9D8B030D-6E8A-4147-A177-3AD203B41FA5}">
                      <a16:colId xmlns:a16="http://schemas.microsoft.com/office/drawing/2014/main" val="2266340768"/>
                    </a:ext>
                  </a:extLst>
                </a:gridCol>
                <a:gridCol w="622034">
                  <a:extLst>
                    <a:ext uri="{9D8B030D-6E8A-4147-A177-3AD203B41FA5}">
                      <a16:colId xmlns:a16="http://schemas.microsoft.com/office/drawing/2014/main" val="3505022679"/>
                    </a:ext>
                  </a:extLst>
                </a:gridCol>
                <a:gridCol w="617112">
                  <a:extLst>
                    <a:ext uri="{9D8B030D-6E8A-4147-A177-3AD203B41FA5}">
                      <a16:colId xmlns:a16="http://schemas.microsoft.com/office/drawing/2014/main" val="860227266"/>
                    </a:ext>
                  </a:extLst>
                </a:gridCol>
                <a:gridCol w="599270">
                  <a:extLst>
                    <a:ext uri="{9D8B030D-6E8A-4147-A177-3AD203B41FA5}">
                      <a16:colId xmlns:a16="http://schemas.microsoft.com/office/drawing/2014/main" val="2589667104"/>
                    </a:ext>
                  </a:extLst>
                </a:gridCol>
                <a:gridCol w="599270">
                  <a:extLst>
                    <a:ext uri="{9D8B030D-6E8A-4147-A177-3AD203B41FA5}">
                      <a16:colId xmlns:a16="http://schemas.microsoft.com/office/drawing/2014/main" val="1827402787"/>
                    </a:ext>
                  </a:extLst>
                </a:gridCol>
                <a:gridCol w="599270">
                  <a:extLst>
                    <a:ext uri="{9D8B030D-6E8A-4147-A177-3AD203B41FA5}">
                      <a16:colId xmlns:a16="http://schemas.microsoft.com/office/drawing/2014/main" val="1760573344"/>
                    </a:ext>
                  </a:extLst>
                </a:gridCol>
                <a:gridCol w="601115">
                  <a:extLst>
                    <a:ext uri="{9D8B030D-6E8A-4147-A177-3AD203B41FA5}">
                      <a16:colId xmlns:a16="http://schemas.microsoft.com/office/drawing/2014/main" val="1613049781"/>
                    </a:ext>
                  </a:extLst>
                </a:gridCol>
                <a:gridCol w="885984">
                  <a:extLst>
                    <a:ext uri="{9D8B030D-6E8A-4147-A177-3AD203B41FA5}">
                      <a16:colId xmlns:a16="http://schemas.microsoft.com/office/drawing/2014/main" val="1803167866"/>
                    </a:ext>
                  </a:extLst>
                </a:gridCol>
              </a:tblGrid>
              <a:tr h="3399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Starting Point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Ending point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Distance (meters)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Minutes Min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Minutes 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Minutes Avg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Pick Up Action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avg 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extLst>
                  <a:ext uri="{0D108BD9-81ED-4DB2-BD59-A6C34878D82A}">
                    <a16:rowId xmlns:a16="http://schemas.microsoft.com/office/drawing/2014/main" val="4058581201"/>
                  </a:ext>
                </a:extLst>
              </a:tr>
              <a:tr h="3399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Champion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Shelf 10 - Bay 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7.80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extLst>
                  <a:ext uri="{0D108BD9-81ED-4DB2-BD59-A6C34878D82A}">
                    <a16:rowId xmlns:a16="http://schemas.microsoft.com/office/drawing/2014/main" val="2595772428"/>
                  </a:ext>
                </a:extLst>
              </a:tr>
              <a:tr h="3399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Shelf 10 - Bay 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extLst>
                  <a:ext uri="{0D108BD9-81ED-4DB2-BD59-A6C34878D82A}">
                    <a16:rowId xmlns:a16="http://schemas.microsoft.com/office/drawing/2014/main" val="3049093926"/>
                  </a:ext>
                </a:extLst>
              </a:tr>
              <a:tr h="3399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Shelf 10 - Bay 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extLst>
                  <a:ext uri="{0D108BD9-81ED-4DB2-BD59-A6C34878D82A}">
                    <a16:rowId xmlns:a16="http://schemas.microsoft.com/office/drawing/2014/main" val="1863596043"/>
                  </a:ext>
                </a:extLst>
              </a:tr>
              <a:tr h="3399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Shelf 1 - Bay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extLst>
                  <a:ext uri="{0D108BD9-81ED-4DB2-BD59-A6C34878D82A}">
                    <a16:rowId xmlns:a16="http://schemas.microsoft.com/office/drawing/2014/main" val="956057557"/>
                  </a:ext>
                </a:extLst>
              </a:tr>
              <a:tr h="3399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Shelf 10 - Bay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extLst>
                  <a:ext uri="{0D108BD9-81ED-4DB2-BD59-A6C34878D82A}">
                    <a16:rowId xmlns:a16="http://schemas.microsoft.com/office/drawing/2014/main" val="2769933129"/>
                  </a:ext>
                </a:extLst>
              </a:tr>
              <a:tr h="3399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Shelf 14 - Bay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extLst>
                  <a:ext uri="{0D108BD9-81ED-4DB2-BD59-A6C34878D82A}">
                    <a16:rowId xmlns:a16="http://schemas.microsoft.com/office/drawing/2014/main" val="2818223873"/>
                  </a:ext>
                </a:extLst>
              </a:tr>
              <a:tr h="3399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Shelf 2 - Bay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extLst>
                  <a:ext uri="{0D108BD9-81ED-4DB2-BD59-A6C34878D82A}">
                    <a16:rowId xmlns:a16="http://schemas.microsoft.com/office/drawing/2014/main" val="2907114751"/>
                  </a:ext>
                </a:extLst>
              </a:tr>
              <a:tr h="3399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Shelf 3 - Bay 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extLst>
                  <a:ext uri="{0D108BD9-81ED-4DB2-BD59-A6C34878D82A}">
                    <a16:rowId xmlns:a16="http://schemas.microsoft.com/office/drawing/2014/main" val="249743273"/>
                  </a:ext>
                </a:extLst>
              </a:tr>
              <a:tr h="3399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Shelf 6 - Bay 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11.20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extLst>
                  <a:ext uri="{0D108BD9-81ED-4DB2-BD59-A6C34878D82A}">
                    <a16:rowId xmlns:a16="http://schemas.microsoft.com/office/drawing/2014/main" val="3027875182"/>
                  </a:ext>
                </a:extLst>
              </a:tr>
              <a:tr h="3399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Shelf 7 - Bay 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extLst>
                  <a:ext uri="{0D108BD9-81ED-4DB2-BD59-A6C34878D82A}">
                    <a16:rowId xmlns:a16="http://schemas.microsoft.com/office/drawing/2014/main" val="2709589458"/>
                  </a:ext>
                </a:extLst>
              </a:tr>
              <a:tr h="3399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Shelf 6 - Bay 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extLst>
                  <a:ext uri="{0D108BD9-81ED-4DB2-BD59-A6C34878D82A}">
                    <a16:rowId xmlns:a16="http://schemas.microsoft.com/office/drawing/2014/main" val="1748932791"/>
                  </a:ext>
                </a:extLst>
              </a:tr>
              <a:tr h="3399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Shelf 7 - Bay 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extLst>
                  <a:ext uri="{0D108BD9-81ED-4DB2-BD59-A6C34878D82A}">
                    <a16:rowId xmlns:a16="http://schemas.microsoft.com/office/drawing/2014/main" val="2564847702"/>
                  </a:ext>
                </a:extLst>
              </a:tr>
              <a:tr h="3399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 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Champion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9.19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extLst>
                  <a:ext uri="{0D108BD9-81ED-4DB2-BD59-A6C34878D82A}">
                    <a16:rowId xmlns:a16="http://schemas.microsoft.com/office/drawing/2014/main" val="2722656672"/>
                  </a:ext>
                </a:extLst>
              </a:tr>
              <a:tr h="16612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64.00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49" marR="66449" marT="0" marB="0" anchor="b"/>
                </a:tc>
                <a:extLst>
                  <a:ext uri="{0D108BD9-81ED-4DB2-BD59-A6C34878D82A}">
                    <a16:rowId xmlns:a16="http://schemas.microsoft.com/office/drawing/2014/main" val="2250578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888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0F6689-01BF-41C9-BB79-A21E1870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22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716F90-C353-4956-AFD3-87480C1E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Benefits of Option2 on Option1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E3FFD6-996A-433A-9A87-C9C9B0C03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8FF593-D146-466E-911C-E63E286DB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Though, distance covered in option 2 to will be </a:t>
            </a:r>
            <a:r>
              <a:rPr lang="en-IN" b="1" dirty="0"/>
              <a:t>2.83 metres more</a:t>
            </a:r>
            <a:r>
              <a:rPr lang="en-IN" dirty="0"/>
              <a:t>.</a:t>
            </a:r>
          </a:p>
          <a:p>
            <a:r>
              <a:rPr lang="en-IN" dirty="0"/>
              <a:t>And, </a:t>
            </a:r>
            <a:r>
              <a:rPr lang="en-IN" b="1" dirty="0"/>
              <a:t>2.4 seconds </a:t>
            </a:r>
            <a:r>
              <a:rPr lang="en-IN" dirty="0"/>
              <a:t>more in component picking process.</a:t>
            </a:r>
          </a:p>
          <a:p>
            <a:r>
              <a:rPr lang="en-IN" dirty="0"/>
              <a:t>But, we have a window, to </a:t>
            </a:r>
            <a:r>
              <a:rPr lang="en-IN" b="1" u="sng" dirty="0"/>
              <a:t>reduce man power </a:t>
            </a:r>
            <a:r>
              <a:rPr lang="en-IN" dirty="0"/>
              <a:t>in the assembling process.</a:t>
            </a:r>
          </a:p>
          <a:p>
            <a:r>
              <a:rPr lang="en-IN" dirty="0"/>
              <a:t>Which can reduce costing of the entire process and make process efficient compared to current process.</a:t>
            </a:r>
          </a:p>
          <a:p>
            <a:r>
              <a:rPr lang="en-IN" dirty="0"/>
              <a:t>We recommend CDL to go with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i="1" u="sng" dirty="0"/>
              <a:t>Option 2.</a:t>
            </a:r>
          </a:p>
          <a:p>
            <a:endParaRPr lang="en-IN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1F43E79-0820-42BB-8318-5DA3F599C554}"/>
              </a:ext>
            </a:extLst>
          </p:cNvPr>
          <p:cNvGraphicFramePr>
            <a:graphicFrameLocks/>
          </p:cNvGraphicFramePr>
          <p:nvPr/>
        </p:nvGraphicFramePr>
        <p:xfrm>
          <a:off x="836613" y="2630078"/>
          <a:ext cx="3750627" cy="3230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2877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F842B-7991-403F-A537-EE484F4F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23</a:t>
            </a:fld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A85970-DE44-4B5D-BFAF-13AAB261CC24}"/>
              </a:ext>
            </a:extLst>
          </p:cNvPr>
          <p:cNvSpPr/>
          <p:nvPr/>
        </p:nvSpPr>
        <p:spPr>
          <a:xfrm>
            <a:off x="3183002" y="2136338"/>
            <a:ext cx="664797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Brijesh Patel</a:t>
            </a:r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Assembly Suggestions.</a:t>
            </a:r>
          </a:p>
          <a:p>
            <a:pPr algn="ctr"/>
            <a:r>
              <a:rPr lang="en-I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Sunny and Rainy Day</a:t>
            </a:r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3594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AFD46-A6B7-47EA-A39F-BE4BC742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24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AFEB80-9F7A-4758-870B-3D8F9B8B1FA0}"/>
              </a:ext>
            </a:extLst>
          </p:cNvPr>
          <p:cNvSpPr txBox="1"/>
          <p:nvPr/>
        </p:nvSpPr>
        <p:spPr>
          <a:xfrm>
            <a:off x="516834" y="529223"/>
            <a:ext cx="6175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What is…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70E77E-97C0-466F-89CF-7B178FB378DB}"/>
              </a:ext>
            </a:extLst>
          </p:cNvPr>
          <p:cNvSpPr txBox="1"/>
          <p:nvPr/>
        </p:nvSpPr>
        <p:spPr>
          <a:xfrm>
            <a:off x="516834" y="1926873"/>
            <a:ext cx="1115833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Sunny Day</a:t>
            </a:r>
          </a:p>
          <a:p>
            <a:endParaRPr lang="en-IN" sz="3200" dirty="0"/>
          </a:p>
          <a:p>
            <a:r>
              <a:rPr lang="en-US" dirty="0"/>
              <a:t>Sunny Day for assembling process says that, during the assembly all the steps yields 100% success and there is 0% fail rate of any task and components being used. </a:t>
            </a:r>
            <a:endParaRPr lang="en-IN" dirty="0"/>
          </a:p>
          <a:p>
            <a:endParaRPr lang="en-IN" dirty="0"/>
          </a:p>
          <a:p>
            <a:r>
              <a:rPr lang="en-IN" sz="3200" dirty="0"/>
              <a:t>Rainy Day</a:t>
            </a:r>
          </a:p>
          <a:p>
            <a:endParaRPr lang="en-IN" sz="3200" dirty="0"/>
          </a:p>
          <a:p>
            <a:r>
              <a:rPr lang="en-US" dirty="0"/>
              <a:t>Rainy Day for assembly process says that, during the assembly any one of the steps does not yield 100% success. There can be 1 or more failure while assembling the component</a:t>
            </a:r>
          </a:p>
          <a:p>
            <a:r>
              <a:rPr lang="en-US" dirty="0"/>
              <a:t>It is always a dream for any manufacturer to achieve Sunny Day all day, which is somewhat difficult.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122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3A86D-4E0F-44A9-A9B5-13FCA028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25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374FE-0483-4320-8BEF-AC8ABD640837}"/>
              </a:ext>
            </a:extLst>
          </p:cNvPr>
          <p:cNvSpPr txBox="1"/>
          <p:nvPr/>
        </p:nvSpPr>
        <p:spPr>
          <a:xfrm>
            <a:off x="3644348" y="2557670"/>
            <a:ext cx="534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TIME FOR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78E98-0DBB-44D7-9302-55580FBA2E96}"/>
              </a:ext>
            </a:extLst>
          </p:cNvPr>
          <p:cNvSpPr/>
          <p:nvPr/>
        </p:nvSpPr>
        <p:spPr>
          <a:xfrm>
            <a:off x="4541728" y="2927002"/>
            <a:ext cx="3108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EXCEL!!!</a:t>
            </a:r>
          </a:p>
        </p:txBody>
      </p:sp>
    </p:spTree>
    <p:extLst>
      <p:ext uri="{BB962C8B-B14F-4D97-AF65-F5344CB8AC3E}">
        <p14:creationId xmlns:p14="http://schemas.microsoft.com/office/powerpoint/2010/main" val="888930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9C2EC-26D2-4BD8-965B-6AD50CC9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26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E3ED0-7356-48DB-8ADC-465604D2A837}"/>
              </a:ext>
            </a:extLst>
          </p:cNvPr>
          <p:cNvSpPr txBox="1"/>
          <p:nvPr/>
        </p:nvSpPr>
        <p:spPr>
          <a:xfrm>
            <a:off x="579782" y="536459"/>
            <a:ext cx="6003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Video for Adhesive Sealing!!!</a:t>
            </a:r>
          </a:p>
        </p:txBody>
      </p:sp>
      <p:pic>
        <p:nvPicPr>
          <p:cNvPr id="6" name="Online Media 5" title="Apple Watch Reassembly!">
            <a:hlinkClick r:id="" action="ppaction://media"/>
            <a:extLst>
              <a:ext uri="{FF2B5EF4-FFF2-40B4-BE49-F238E27FC236}">
                <a16:creationId xmlns:a16="http://schemas.microsoft.com/office/drawing/2014/main" id="{6FABC06E-607A-40EC-BA1D-774C764E42B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2098813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E2984-F0A7-4FD9-A915-3E6A5104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100" y="6262758"/>
            <a:ext cx="266700" cy="225969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fld id="{D9BB3731-526F-4638-85F8-715D717FFC12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08C8A-95B2-4091-A47E-1B5F8BCCA5B1}"/>
              </a:ext>
            </a:extLst>
          </p:cNvPr>
          <p:cNvSpPr txBox="1"/>
          <p:nvPr/>
        </p:nvSpPr>
        <p:spPr>
          <a:xfrm>
            <a:off x="0" y="1281852"/>
            <a:ext cx="5327373" cy="13255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latin typeface="+mj-lt"/>
                <a:ea typeface="+mj-ea"/>
                <a:cs typeface="+mj-cs"/>
              </a:rPr>
              <a:t>Final Comparision!!!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6CD766-A9EE-401E-9AE8-C54E0A6AC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45422"/>
              </p:ext>
            </p:extLst>
          </p:nvPr>
        </p:nvGraphicFramePr>
        <p:xfrm>
          <a:off x="0" y="2607415"/>
          <a:ext cx="5512903" cy="258112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41641">
                  <a:extLst>
                    <a:ext uri="{9D8B030D-6E8A-4147-A177-3AD203B41FA5}">
                      <a16:colId xmlns:a16="http://schemas.microsoft.com/office/drawing/2014/main" val="1695542018"/>
                    </a:ext>
                  </a:extLst>
                </a:gridCol>
                <a:gridCol w="1054404">
                  <a:extLst>
                    <a:ext uri="{9D8B030D-6E8A-4147-A177-3AD203B41FA5}">
                      <a16:colId xmlns:a16="http://schemas.microsoft.com/office/drawing/2014/main" val="1927198047"/>
                    </a:ext>
                  </a:extLst>
                </a:gridCol>
                <a:gridCol w="1054404">
                  <a:extLst>
                    <a:ext uri="{9D8B030D-6E8A-4147-A177-3AD203B41FA5}">
                      <a16:colId xmlns:a16="http://schemas.microsoft.com/office/drawing/2014/main" val="428823376"/>
                    </a:ext>
                  </a:extLst>
                </a:gridCol>
                <a:gridCol w="931227">
                  <a:extLst>
                    <a:ext uri="{9D8B030D-6E8A-4147-A177-3AD203B41FA5}">
                      <a16:colId xmlns:a16="http://schemas.microsoft.com/office/drawing/2014/main" val="3211672074"/>
                    </a:ext>
                  </a:extLst>
                </a:gridCol>
                <a:gridCol w="931227">
                  <a:extLst>
                    <a:ext uri="{9D8B030D-6E8A-4147-A177-3AD203B41FA5}">
                      <a16:colId xmlns:a16="http://schemas.microsoft.com/office/drawing/2014/main" val="1990813463"/>
                    </a:ext>
                  </a:extLst>
                </a:gridCol>
              </a:tblGrid>
              <a:tr h="123856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Checkpoints</a:t>
                      </a:r>
                      <a:endParaRPr lang="en-IN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03" marR="16903" marT="16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solidFill>
                            <a:srgbClr val="FFFFFF"/>
                          </a:solidFill>
                          <a:effectLst/>
                        </a:rPr>
                        <a:t>Sunny Day</a:t>
                      </a:r>
                      <a:br>
                        <a:rPr lang="en-IN" sz="2000" b="1" u="none" strike="noStrike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en-IN" sz="2000" b="1" u="none" strike="noStrike">
                          <a:solidFill>
                            <a:srgbClr val="FFFFFF"/>
                          </a:solidFill>
                          <a:effectLst/>
                        </a:rPr>
                        <a:t>As Is</a:t>
                      </a:r>
                      <a:endParaRPr lang="en-IN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03" marR="16903" marT="16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Sunny Day</a:t>
                      </a:r>
                      <a:br>
                        <a:rPr lang="en-IN" sz="2000" b="1" u="none" strike="noStrike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en-IN" sz="20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To Be</a:t>
                      </a:r>
                      <a:endParaRPr lang="en-IN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03" marR="16903" marT="16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solidFill>
                            <a:srgbClr val="FFFFFF"/>
                          </a:solidFill>
                          <a:effectLst/>
                        </a:rPr>
                        <a:t>Rainy Day</a:t>
                      </a:r>
                      <a:br>
                        <a:rPr lang="en-IN" sz="2000" b="1" u="none" strike="noStrike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en-IN" sz="2000" b="1" u="none" strike="noStrike">
                          <a:solidFill>
                            <a:srgbClr val="FFFFFF"/>
                          </a:solidFill>
                          <a:effectLst/>
                        </a:rPr>
                        <a:t>AS IS</a:t>
                      </a:r>
                      <a:endParaRPr lang="en-IN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03" marR="16903" marT="169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solidFill>
                            <a:srgbClr val="FFFFFF"/>
                          </a:solidFill>
                          <a:effectLst/>
                        </a:rPr>
                        <a:t>Rainy Day</a:t>
                      </a:r>
                      <a:br>
                        <a:rPr lang="en-IN" sz="2000" b="1" u="none" strike="noStrike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en-IN" sz="2000" b="1" u="none" strike="noStrike">
                          <a:solidFill>
                            <a:srgbClr val="FFFFFF"/>
                          </a:solidFill>
                          <a:effectLst/>
                        </a:rPr>
                        <a:t>To Be</a:t>
                      </a:r>
                      <a:endParaRPr lang="en-IN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03" marR="16903" marT="16903" marB="0" anchor="b"/>
                </a:tc>
                <a:extLst>
                  <a:ext uri="{0D108BD9-81ED-4DB2-BD59-A6C34878D82A}">
                    <a16:rowId xmlns:a16="http://schemas.microsoft.com/office/drawing/2014/main" val="1802051452"/>
                  </a:ext>
                </a:extLst>
              </a:tr>
              <a:tr h="86037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Time to make (seconds)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03" marR="16903" marT="169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253.5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03" marR="16903" marT="169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221.5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03" marR="16903" marT="169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555.3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03" marR="16903" marT="169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459.5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03" marR="16903" marT="16903" marB="0" anchor="b"/>
                </a:tc>
                <a:extLst>
                  <a:ext uri="{0D108BD9-81ED-4DB2-BD59-A6C34878D82A}">
                    <a16:rowId xmlns:a16="http://schemas.microsoft.com/office/drawing/2014/main" val="3630122236"/>
                  </a:ext>
                </a:extLst>
              </a:tr>
              <a:tr h="48218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Reliability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03" marR="16903" marT="169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100.00%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03" marR="16903" marT="169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100.00%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03" marR="16903" marT="169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73.22%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03" marR="16903" marT="169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84.12%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03" marR="16903" marT="16903" marB="0" anchor="b"/>
                </a:tc>
                <a:extLst>
                  <a:ext uri="{0D108BD9-81ED-4DB2-BD59-A6C34878D82A}">
                    <a16:rowId xmlns:a16="http://schemas.microsoft.com/office/drawing/2014/main" val="57664344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DD52578-66D0-4B69-9CF8-562B40BE7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3468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BFC9D6-2233-42D0-B6AD-BFA29C462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78943"/>
            <a:ext cx="6096001" cy="343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7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F842B-7991-403F-A537-EE484F4F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28</a:t>
            </a:fld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A85970-DE44-4B5D-BFAF-13AAB261CC24}"/>
              </a:ext>
            </a:extLst>
          </p:cNvPr>
          <p:cNvSpPr/>
          <p:nvPr/>
        </p:nvSpPr>
        <p:spPr>
          <a:xfrm>
            <a:off x="2379567" y="2551837"/>
            <a:ext cx="793678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Hyojin</a:t>
            </a:r>
            <a:r>
              <a:rPr lang="en-I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Ahn</a:t>
            </a:r>
          </a:p>
          <a:p>
            <a:pPr algn="ctr"/>
            <a:r>
              <a:rPr lang="en-I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Staffing Suggestions</a:t>
            </a:r>
          </a:p>
          <a:p>
            <a:pPr algn="ctr"/>
            <a:r>
              <a:rPr lang="en-I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 and Loss Explanation</a:t>
            </a:r>
          </a:p>
        </p:txBody>
      </p:sp>
    </p:spTree>
    <p:extLst>
      <p:ext uri="{BB962C8B-B14F-4D97-AF65-F5344CB8AC3E}">
        <p14:creationId xmlns:p14="http://schemas.microsoft.com/office/powerpoint/2010/main" val="723834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0F6689-01BF-41C9-BB79-A21E1870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29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716F90-C353-4956-AFD3-87480C1E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Survey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E3FFD6-996A-433A-9A87-C9C9B0C03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Worker’s attitudes toward change on Mar 24 (Conestoga College, 2020).</a:t>
            </a:r>
          </a:p>
          <a:p>
            <a:endParaRPr lang="en-IN" dirty="0"/>
          </a:p>
          <a:p>
            <a:r>
              <a:rPr lang="en-IN" dirty="0"/>
              <a:t>Code 3 is the target of the Staffing Solution.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76E2978-E9E5-4C81-A283-49D157DAF1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67325" y="404813"/>
          <a:ext cx="6088063" cy="3024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82D5A6-6217-468F-BADB-2C7EC613BE8A}"/>
              </a:ext>
            </a:extLst>
          </p:cNvPr>
          <p:cNvGraphicFramePr>
            <a:graphicFrameLocks noGrp="1"/>
          </p:cNvGraphicFramePr>
          <p:nvPr/>
        </p:nvGraphicFramePr>
        <p:xfrm>
          <a:off x="5267325" y="3429000"/>
          <a:ext cx="6084888" cy="2628904"/>
        </p:xfrm>
        <a:graphic>
          <a:graphicData uri="http://schemas.openxmlformats.org/drawingml/2006/table">
            <a:tbl>
              <a:tblPr firstRow="1" firstCol="1" lastRow="1">
                <a:tableStyleId>{793D81CF-94F2-401A-BA57-92F5A7B2D0C5}</a:tableStyleId>
              </a:tblPr>
              <a:tblGrid>
                <a:gridCol w="1585778">
                  <a:extLst>
                    <a:ext uri="{9D8B030D-6E8A-4147-A177-3AD203B41FA5}">
                      <a16:colId xmlns:a16="http://schemas.microsoft.com/office/drawing/2014/main" val="493659927"/>
                    </a:ext>
                  </a:extLst>
                </a:gridCol>
                <a:gridCol w="2824871">
                  <a:extLst>
                    <a:ext uri="{9D8B030D-6E8A-4147-A177-3AD203B41FA5}">
                      <a16:colId xmlns:a16="http://schemas.microsoft.com/office/drawing/2014/main" val="2881941002"/>
                    </a:ext>
                  </a:extLst>
                </a:gridCol>
                <a:gridCol w="1674239">
                  <a:extLst>
                    <a:ext uri="{9D8B030D-6E8A-4147-A177-3AD203B41FA5}">
                      <a16:colId xmlns:a16="http://schemas.microsoft.com/office/drawing/2014/main" val="3721695602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Attitude Code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Code Description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Count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1027009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 Change Needed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0819974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Minor Tweaks / New Equipment Needed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9145803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Training / Work Optimization Needed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9539063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Movement Changes Needed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7364867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Layout (and 4,3,2) Changes Needed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7886170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Total New facility needed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7649894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Total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36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7696984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40324B68-DFC5-4E63-BA4E-ED5210525CF5}"/>
              </a:ext>
            </a:extLst>
          </p:cNvPr>
          <p:cNvGrpSpPr/>
          <p:nvPr/>
        </p:nvGrpSpPr>
        <p:grpSpPr>
          <a:xfrm>
            <a:off x="6465490" y="4449451"/>
            <a:ext cx="3385520" cy="226244"/>
            <a:chOff x="6465490" y="4449451"/>
            <a:chExt cx="3385520" cy="226244"/>
          </a:xfrm>
        </p:grpSpPr>
        <p:pic>
          <p:nvPicPr>
            <p:cNvPr id="15" name="Graphic 3" descr="Checkmark">
              <a:extLst>
                <a:ext uri="{FF2B5EF4-FFF2-40B4-BE49-F238E27FC236}">
                  <a16:creationId xmlns:a16="http://schemas.microsoft.com/office/drawing/2014/main" id="{85D53FAD-50C7-4EBB-9F88-6F0E37184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65490" y="4449451"/>
              <a:ext cx="203699" cy="203699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4927BC6-C3F8-4CA3-9E40-9C699261EB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3604" y="4675695"/>
              <a:ext cx="3167406" cy="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611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0F6689-01BF-41C9-BB79-A21E1870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100" y="6262758"/>
            <a:ext cx="266700" cy="22596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9BB3731-526F-4638-85F8-715D717FFC12}" type="slidenum">
              <a:rPr lang="en-US" noProof="0" smtClean="0"/>
              <a:pPr>
                <a:spcAft>
                  <a:spcPts val="600"/>
                </a:spcAft>
              </a:pPr>
              <a:t>3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716F90-C353-4956-AFD3-87480C1E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 anchor="ctr">
            <a:normAutofit/>
          </a:bodyPr>
          <a:lstStyle/>
          <a:p>
            <a:r>
              <a:rPr lang="en-IN" dirty="0"/>
              <a:t>Our Approach for the Project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D9B17646-AC66-4C03-892D-4A636AC85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100208"/>
              </p:ext>
            </p:extLst>
          </p:nvPr>
        </p:nvGraphicFramePr>
        <p:xfrm>
          <a:off x="838200" y="1825625"/>
          <a:ext cx="10515600" cy="4113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7486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0F6689-01BF-41C9-BB79-A21E1870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30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716F90-C353-4956-AFD3-87480C1E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Survey (Cont.)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E3FFD6-996A-433A-9A87-C9C9B0C03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The respondents of Code 3 are concentrated in Team Lead and Team Member or Shift 1 and 2, which are in the </a:t>
            </a:r>
            <a:r>
              <a:rPr lang="en-CA" dirty="0" err="1"/>
              <a:t>TrackR</a:t>
            </a:r>
            <a:r>
              <a:rPr lang="en-CA" dirty="0"/>
              <a:t> Department.</a:t>
            </a:r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F78D553D-BF63-4D54-A7B5-2E1ADD408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Attitude Code by Shift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Attitude Code by Role</a:t>
            </a:r>
          </a:p>
          <a:p>
            <a:endParaRPr lang="en-CA" dirty="0"/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4A407DE1-5A8F-4B95-A8A3-2D01B649F84D}"/>
              </a:ext>
            </a:extLst>
          </p:cNvPr>
          <p:cNvGraphicFramePr>
            <a:graphicFrameLocks/>
          </p:cNvGraphicFramePr>
          <p:nvPr/>
        </p:nvGraphicFramePr>
        <p:xfrm>
          <a:off x="5267325" y="1097023"/>
          <a:ext cx="6084888" cy="1610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156C838-8F62-4DA5-ACB9-7A5914DCCAEE}"/>
              </a:ext>
            </a:extLst>
          </p:cNvPr>
          <p:cNvGraphicFramePr>
            <a:graphicFrameLocks/>
          </p:cNvGraphicFramePr>
          <p:nvPr/>
        </p:nvGraphicFramePr>
        <p:xfrm>
          <a:off x="5267325" y="3651235"/>
          <a:ext cx="6084600" cy="2400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1EABC1C7-8C83-4BEA-8F01-AF28BC79DF74}"/>
              </a:ext>
            </a:extLst>
          </p:cNvPr>
          <p:cNvGrpSpPr/>
          <p:nvPr/>
        </p:nvGrpSpPr>
        <p:grpSpPr>
          <a:xfrm>
            <a:off x="5984723" y="1263191"/>
            <a:ext cx="4247798" cy="693893"/>
            <a:chOff x="5984723" y="1263191"/>
            <a:chExt cx="4247798" cy="693893"/>
          </a:xfrm>
        </p:grpSpPr>
        <p:pic>
          <p:nvPicPr>
            <p:cNvPr id="27" name="Graphic 3" descr="Checkmark">
              <a:extLst>
                <a:ext uri="{FF2B5EF4-FFF2-40B4-BE49-F238E27FC236}">
                  <a16:creationId xmlns:a16="http://schemas.microsoft.com/office/drawing/2014/main" id="{45EE8956-CB4A-450F-B792-8957A76CA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84723" y="1263191"/>
              <a:ext cx="203699" cy="203699"/>
            </a:xfrm>
            <a:prstGeom prst="rect">
              <a:avLst/>
            </a:prstGeom>
          </p:spPr>
        </p:pic>
        <p:pic>
          <p:nvPicPr>
            <p:cNvPr id="28" name="Graphic 3" descr="Checkmark">
              <a:extLst>
                <a:ext uri="{FF2B5EF4-FFF2-40B4-BE49-F238E27FC236}">
                  <a16:creationId xmlns:a16="http://schemas.microsoft.com/office/drawing/2014/main" id="{8704C11E-F9E1-44AC-B5D2-39FBD01C7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23330" y="1508288"/>
              <a:ext cx="203699" cy="203699"/>
            </a:xfrm>
            <a:prstGeom prst="rect">
              <a:avLst/>
            </a:prstGeom>
          </p:spPr>
        </p:pic>
        <p:pic>
          <p:nvPicPr>
            <p:cNvPr id="29" name="Graphic 3" descr="Checkmark">
              <a:extLst>
                <a:ext uri="{FF2B5EF4-FFF2-40B4-BE49-F238E27FC236}">
                  <a16:creationId xmlns:a16="http://schemas.microsoft.com/office/drawing/2014/main" id="{DB9E970A-6A50-491C-AAFE-B986F2615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28822" y="1753385"/>
              <a:ext cx="203699" cy="203699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C302FDE-C651-406A-9551-5909EA2EA5DF}"/>
              </a:ext>
            </a:extLst>
          </p:cNvPr>
          <p:cNvGrpSpPr/>
          <p:nvPr/>
        </p:nvGrpSpPr>
        <p:grpSpPr>
          <a:xfrm>
            <a:off x="6371223" y="3940403"/>
            <a:ext cx="4247798" cy="1221795"/>
            <a:chOff x="6371223" y="3940403"/>
            <a:chExt cx="4247798" cy="1221795"/>
          </a:xfrm>
        </p:grpSpPr>
        <p:pic>
          <p:nvPicPr>
            <p:cNvPr id="31" name="Graphic 3" descr="Checkmark">
              <a:extLst>
                <a:ext uri="{FF2B5EF4-FFF2-40B4-BE49-F238E27FC236}">
                  <a16:creationId xmlns:a16="http://schemas.microsoft.com/office/drawing/2014/main" id="{4D7DDFC9-749E-4858-83F4-6269096E2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15322" y="3940403"/>
              <a:ext cx="203699" cy="203699"/>
            </a:xfrm>
            <a:prstGeom prst="rect">
              <a:avLst/>
            </a:prstGeom>
          </p:spPr>
        </p:pic>
        <p:pic>
          <p:nvPicPr>
            <p:cNvPr id="32" name="Graphic 3" descr="Checkmark">
              <a:extLst>
                <a:ext uri="{FF2B5EF4-FFF2-40B4-BE49-F238E27FC236}">
                  <a16:creationId xmlns:a16="http://schemas.microsoft.com/office/drawing/2014/main" id="{2D6691F8-D735-4E4C-947F-8404BBDD2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76716" y="4628560"/>
              <a:ext cx="203699" cy="203699"/>
            </a:xfrm>
            <a:prstGeom prst="rect">
              <a:avLst/>
            </a:prstGeom>
          </p:spPr>
        </p:pic>
        <p:pic>
          <p:nvPicPr>
            <p:cNvPr id="33" name="Graphic 3" descr="Checkmark">
              <a:extLst>
                <a:ext uri="{FF2B5EF4-FFF2-40B4-BE49-F238E27FC236}">
                  <a16:creationId xmlns:a16="http://schemas.microsoft.com/office/drawing/2014/main" id="{35A415F7-0889-4DD1-AFE5-B5EC3A763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71223" y="4609707"/>
              <a:ext cx="203699" cy="203699"/>
            </a:xfrm>
            <a:prstGeom prst="rect">
              <a:avLst/>
            </a:prstGeom>
          </p:spPr>
        </p:pic>
        <p:pic>
          <p:nvPicPr>
            <p:cNvPr id="34" name="Graphic 3" descr="Checkmark">
              <a:extLst>
                <a:ext uri="{FF2B5EF4-FFF2-40B4-BE49-F238E27FC236}">
                  <a16:creationId xmlns:a16="http://schemas.microsoft.com/office/drawing/2014/main" id="{EC9015E3-9BCD-46A5-9555-986E94FE1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49953" y="4958499"/>
              <a:ext cx="203699" cy="2036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2880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B1C98C-4EFD-4198-8C56-FD0D2680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Staffing AS-IS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DA119-EE28-4EB7-8590-72AD3B4BB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965366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3 tables to make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TrackRs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have 10 minutes break every 1 hour.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schedule for 1 hour is repeated during a shift.</a:t>
            </a:r>
            <a:endParaRPr lang="en-CA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EBFA-CE06-4E1C-9996-47605137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22B6A7B-3DA3-4AF7-B8B5-8E25E1EF8B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" y="2692128"/>
            <a:ext cx="10512425" cy="33657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A239AC8-67C9-44E8-AD82-E438380070F4}"/>
              </a:ext>
            </a:extLst>
          </p:cNvPr>
          <p:cNvSpPr/>
          <p:nvPr/>
        </p:nvSpPr>
        <p:spPr>
          <a:xfrm>
            <a:off x="839788" y="2884600"/>
            <a:ext cx="10512425" cy="6598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3D54F7B-B6DE-4015-84A5-B679829DE847}"/>
              </a:ext>
            </a:extLst>
          </p:cNvPr>
          <p:cNvSpPr/>
          <p:nvPr/>
        </p:nvSpPr>
        <p:spPr>
          <a:xfrm>
            <a:off x="839788" y="3516195"/>
            <a:ext cx="10512425" cy="6598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464DD-B5B8-4E77-BD3D-D4D7EA7EF31C}"/>
              </a:ext>
            </a:extLst>
          </p:cNvPr>
          <p:cNvSpPr/>
          <p:nvPr/>
        </p:nvSpPr>
        <p:spPr>
          <a:xfrm>
            <a:off x="839788" y="4147791"/>
            <a:ext cx="10512425" cy="6598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7023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0F6689-01BF-41C9-BB79-A21E1870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32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716F90-C353-4956-AFD3-87480C1E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Staffing AS-IS (Cont.)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E3FFD6-996A-433A-9A87-C9C9B0C03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Making </a:t>
            </a:r>
            <a:r>
              <a:rPr lang="en-CA" dirty="0" err="1"/>
              <a:t>TrackR’s</a:t>
            </a:r>
            <a:r>
              <a:rPr lang="en-CA" dirty="0"/>
              <a:t> phase:</a:t>
            </a:r>
          </a:p>
          <a:p>
            <a:r>
              <a:rPr lang="en-CA" dirty="0"/>
              <a:t>Pick      Assembly      Standby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picks components and come back to the table, someone else is doing the assembly.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Inefficiency has been found.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IN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A60FD6E-2EB9-452C-A4B2-7F32450BF08C}"/>
              </a:ext>
            </a:extLst>
          </p:cNvPr>
          <p:cNvGraphicFramePr>
            <a:graphicFrameLocks/>
          </p:cNvGraphicFramePr>
          <p:nvPr/>
        </p:nvGraphicFramePr>
        <p:xfrm>
          <a:off x="5267325" y="457200"/>
          <a:ext cx="6088063" cy="5403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B5FF3D-41C0-44E5-89E1-C0159244AF9C}"/>
              </a:ext>
            </a:extLst>
          </p:cNvPr>
          <p:cNvCxnSpPr/>
          <p:nvPr/>
        </p:nvCxnSpPr>
        <p:spPr>
          <a:xfrm>
            <a:off x="1532341" y="3272246"/>
            <a:ext cx="205099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901E5B-26D1-4600-9904-02B36EEBCC95}"/>
              </a:ext>
            </a:extLst>
          </p:cNvPr>
          <p:cNvCxnSpPr/>
          <p:nvPr/>
        </p:nvCxnSpPr>
        <p:spPr>
          <a:xfrm>
            <a:off x="2644704" y="3272246"/>
            <a:ext cx="205099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245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C731B-C067-438E-9D90-E567AC34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33</a:t>
            </a:fld>
            <a:endParaRPr lang="en-US" noProof="0" dirty="0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441F4439-5F27-4173-A212-88B4564C7560}"/>
              </a:ext>
            </a:extLst>
          </p:cNvPr>
          <p:cNvSpPr txBox="1">
            <a:spLocks/>
          </p:cNvSpPr>
          <p:nvPr/>
        </p:nvSpPr>
        <p:spPr>
          <a:xfrm>
            <a:off x="838201" y="1985383"/>
            <a:ext cx="1051401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/>
              <a:t>Waiting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BA512AC-FD6A-47BF-8CF2-C9C8D1D19906}"/>
              </a:ext>
            </a:extLst>
          </p:cNvPr>
          <p:cNvSpPr txBox="1">
            <a:spLocks/>
          </p:cNvSpPr>
          <p:nvPr/>
        </p:nvSpPr>
        <p:spPr>
          <a:xfrm>
            <a:off x="862258" y="3310474"/>
            <a:ext cx="10489955" cy="539496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None/>
              <a:defRPr b="1" i="1"/>
            </a:lvl1pPr>
            <a:lvl2pPr indent="0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b="1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2"/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pPr algn="ctr"/>
            <a:r>
              <a:rPr lang="en-CA" spc="300" dirty="0"/>
              <a:t>One of the Seven Types of Muda.</a:t>
            </a:r>
          </a:p>
        </p:txBody>
      </p:sp>
    </p:spTree>
    <p:extLst>
      <p:ext uri="{BB962C8B-B14F-4D97-AF65-F5344CB8AC3E}">
        <p14:creationId xmlns:p14="http://schemas.microsoft.com/office/powerpoint/2010/main" val="308735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B1C98C-4EFD-4198-8C56-FD0D2680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Inefficiency - Waiting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EBFA-CE06-4E1C-9996-47605137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78993B4-A0E7-4E69-9638-C421C06B37A6}"/>
              </a:ext>
            </a:extLst>
          </p:cNvPr>
          <p:cNvGrpSpPr/>
          <p:nvPr/>
        </p:nvGrpSpPr>
        <p:grpSpPr>
          <a:xfrm>
            <a:off x="839788" y="1243760"/>
            <a:ext cx="10512425" cy="2544435"/>
            <a:chOff x="839788" y="1525774"/>
            <a:chExt cx="10512425" cy="2544435"/>
          </a:xfrm>
        </p:grpSpPr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0CDCF9B2-B636-473A-BBED-9EBE159CAF1F}"/>
                </a:ext>
              </a:extLst>
            </p:cNvPr>
            <p:cNvSpPr/>
            <p:nvPr/>
          </p:nvSpPr>
          <p:spPr>
            <a:xfrm rot="16200000">
              <a:off x="4823783" y="-2458221"/>
              <a:ext cx="2544435" cy="1051242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6" descr="Person eating">
              <a:extLst>
                <a:ext uri="{FF2B5EF4-FFF2-40B4-BE49-F238E27FC236}">
                  <a16:creationId xmlns:a16="http://schemas.microsoft.com/office/drawing/2014/main" id="{2EF6E950-2125-44AE-B209-C7FA5060F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1588" y="2340791"/>
              <a:ext cx="914400" cy="914400"/>
            </a:xfrm>
            <a:prstGeom prst="rect">
              <a:avLst/>
            </a:prstGeom>
          </p:spPr>
        </p:pic>
        <p:sp>
          <p:nvSpPr>
            <p:cNvPr id="32" name="Text Placeholder 4">
              <a:extLst>
                <a:ext uri="{FF2B5EF4-FFF2-40B4-BE49-F238E27FC236}">
                  <a16:creationId xmlns:a16="http://schemas.microsoft.com/office/drawing/2014/main" id="{6A611EFA-2997-414F-8A9B-A2DE0CFC676C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40678" y="2548421"/>
              <a:ext cx="1279688" cy="481465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bg2"/>
                </a:buClr>
                <a:buFont typeface="Wingdings" pitchFamily="2" charset="2"/>
                <a:buNone/>
                <a:defRPr sz="1800" b="1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20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18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i="0" dirty="0"/>
                <a:t>Assembly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9EE2F5C-2C85-46D0-BC31-F0CC49F42B89}"/>
              </a:ext>
            </a:extLst>
          </p:cNvPr>
          <p:cNvGrpSpPr/>
          <p:nvPr/>
        </p:nvGrpSpPr>
        <p:grpSpPr>
          <a:xfrm>
            <a:off x="839788" y="4024667"/>
            <a:ext cx="10512425" cy="2544436"/>
            <a:chOff x="839788" y="4306681"/>
            <a:chExt cx="10512425" cy="2544436"/>
          </a:xfrm>
        </p:grpSpPr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A0140D3B-1F01-4C22-9C6F-0F90A76722A1}"/>
                </a:ext>
              </a:extLst>
            </p:cNvPr>
            <p:cNvSpPr/>
            <p:nvPr/>
          </p:nvSpPr>
          <p:spPr>
            <a:xfrm rot="16200000">
              <a:off x="2627476" y="2518993"/>
              <a:ext cx="2544435" cy="6119812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3E14F972-5D2A-4A5B-AECB-86584FE619B1}"/>
                </a:ext>
              </a:extLst>
            </p:cNvPr>
            <p:cNvSpPr/>
            <p:nvPr/>
          </p:nvSpPr>
          <p:spPr>
            <a:xfrm rot="16200000">
              <a:off x="7883689" y="3382593"/>
              <a:ext cx="2544435" cy="4392613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4" name="Graphic 2" descr="Confused person">
              <a:extLst>
                <a:ext uri="{FF2B5EF4-FFF2-40B4-BE49-F238E27FC236}">
                  <a16:creationId xmlns:a16="http://schemas.microsoft.com/office/drawing/2014/main" id="{BC968603-CD09-40A1-A90E-65DD97982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27247" y="5143500"/>
              <a:ext cx="914400" cy="914400"/>
            </a:xfrm>
            <a:prstGeom prst="rect">
              <a:avLst/>
            </a:prstGeom>
          </p:spPr>
        </p:pic>
        <p:pic>
          <p:nvPicPr>
            <p:cNvPr id="26" name="Graphic 8" descr="Walk">
              <a:extLst>
                <a:ext uri="{FF2B5EF4-FFF2-40B4-BE49-F238E27FC236}">
                  <a16:creationId xmlns:a16="http://schemas.microsoft.com/office/drawing/2014/main" id="{FFC380D1-CE89-4BB1-9143-E8EF2797C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71588" y="5143500"/>
              <a:ext cx="914400" cy="914400"/>
            </a:xfrm>
            <a:prstGeom prst="rect">
              <a:avLst/>
            </a:prstGeom>
          </p:spPr>
        </p:pic>
        <p:pic>
          <p:nvPicPr>
            <p:cNvPr id="27" name="Graphic 12" descr="Stopwatch 75%">
              <a:extLst>
                <a:ext uri="{FF2B5EF4-FFF2-40B4-BE49-F238E27FC236}">
                  <a16:creationId xmlns:a16="http://schemas.microsoft.com/office/drawing/2014/main" id="{9CA76C6E-B99A-4CAF-89E6-EA6141F5B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18763" y="5115220"/>
              <a:ext cx="465611" cy="481612"/>
            </a:xfrm>
            <a:prstGeom prst="rect">
              <a:avLst/>
            </a:prstGeom>
          </p:spPr>
        </p:pic>
        <p:sp>
          <p:nvSpPr>
            <p:cNvPr id="33" name="Text Placeholder 4">
              <a:extLst>
                <a:ext uri="{FF2B5EF4-FFF2-40B4-BE49-F238E27FC236}">
                  <a16:creationId xmlns:a16="http://schemas.microsoft.com/office/drawing/2014/main" id="{2B944B4F-905A-496D-8A06-05769B10F4A5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40678" y="5338757"/>
              <a:ext cx="1279688" cy="481465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bg2"/>
                </a:buClr>
                <a:buFont typeface="Wingdings" pitchFamily="2" charset="2"/>
                <a:buNone/>
                <a:defRPr sz="1800" b="1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20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18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i="0" dirty="0"/>
                <a:t>Pick Up</a:t>
              </a:r>
            </a:p>
          </p:txBody>
        </p:sp>
        <p:sp>
          <p:nvSpPr>
            <p:cNvPr id="34" name="Text Placeholder 4">
              <a:extLst>
                <a:ext uri="{FF2B5EF4-FFF2-40B4-BE49-F238E27FC236}">
                  <a16:creationId xmlns:a16="http://schemas.microsoft.com/office/drawing/2014/main" id="{CBAA778F-FF6E-4A99-B5AB-0521721B3971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60489" y="5338758"/>
              <a:ext cx="1279688" cy="481465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bg2"/>
                </a:buClr>
                <a:buFont typeface="Wingdings" pitchFamily="2" charset="2"/>
                <a:buNone/>
                <a:defRPr sz="1800" b="1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20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18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i="0" dirty="0"/>
                <a:t>Waiting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75CF6D6-0F97-4638-9A7F-B30469C14E8A}"/>
              </a:ext>
            </a:extLst>
          </p:cNvPr>
          <p:cNvGrpSpPr/>
          <p:nvPr/>
        </p:nvGrpSpPr>
        <p:grpSpPr>
          <a:xfrm>
            <a:off x="0" y="3503728"/>
            <a:ext cx="12192000" cy="531732"/>
            <a:chOff x="0" y="3785742"/>
            <a:chExt cx="12192000" cy="5317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71DE5DD-EEF8-460F-9543-92795576565A}"/>
                </a:ext>
              </a:extLst>
            </p:cNvPr>
            <p:cNvGrpSpPr/>
            <p:nvPr/>
          </p:nvGrpSpPr>
          <p:grpSpPr>
            <a:xfrm>
              <a:off x="0" y="4062951"/>
              <a:ext cx="12192000" cy="254523"/>
              <a:chOff x="0" y="4157221"/>
              <a:chExt cx="12192000" cy="254523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575338E-6902-4D63-8DC1-15FE58C86B16}"/>
                  </a:ext>
                </a:extLst>
              </p:cNvPr>
              <p:cNvCxnSpPr/>
              <p:nvPr/>
            </p:nvCxnSpPr>
            <p:spPr>
              <a:xfrm>
                <a:off x="0" y="4284482"/>
                <a:ext cx="121920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69EA9ED-13FC-490A-80EE-F95BC34DD603}"/>
                  </a:ext>
                </a:extLst>
              </p:cNvPr>
              <p:cNvSpPr/>
              <p:nvPr/>
            </p:nvSpPr>
            <p:spPr>
              <a:xfrm>
                <a:off x="11088262" y="4157221"/>
                <a:ext cx="263951" cy="2545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70BA6C4-4B4E-49D1-AF5C-6EE0323BA0F5}"/>
                  </a:ext>
                </a:extLst>
              </p:cNvPr>
              <p:cNvSpPr/>
              <p:nvPr/>
            </p:nvSpPr>
            <p:spPr>
              <a:xfrm>
                <a:off x="839788" y="4157221"/>
                <a:ext cx="263951" cy="2545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263394D-3984-4502-B30E-3052FD4B158C}"/>
                  </a:ext>
                </a:extLst>
              </p:cNvPr>
              <p:cNvSpPr/>
              <p:nvPr/>
            </p:nvSpPr>
            <p:spPr>
              <a:xfrm>
                <a:off x="6959600" y="4157221"/>
                <a:ext cx="263951" cy="2545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5" name="Text Placeholder 4">
              <a:extLst>
                <a:ext uri="{FF2B5EF4-FFF2-40B4-BE49-F238E27FC236}">
                  <a16:creationId xmlns:a16="http://schemas.microsoft.com/office/drawing/2014/main" id="{F896E232-9C34-40A7-918A-6C86AD9036D3}"/>
                </a:ext>
              </a:extLst>
            </p:cNvPr>
            <p:cNvSpPr txBox="1">
              <a:spLocks/>
            </p:cNvSpPr>
            <p:nvPr/>
          </p:nvSpPr>
          <p:spPr>
            <a:xfrm>
              <a:off x="6617617" y="3785742"/>
              <a:ext cx="928726" cy="286637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bg2"/>
                </a:buClr>
                <a:buFont typeface="Wingdings" pitchFamily="2" charset="2"/>
                <a:buNone/>
                <a:defRPr sz="1800" b="1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20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18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3.11 min</a:t>
              </a:r>
            </a:p>
          </p:txBody>
        </p:sp>
        <p:sp>
          <p:nvSpPr>
            <p:cNvPr id="36" name="Text Placeholder 4">
              <a:extLst>
                <a:ext uri="{FF2B5EF4-FFF2-40B4-BE49-F238E27FC236}">
                  <a16:creationId xmlns:a16="http://schemas.microsoft.com/office/drawing/2014/main" id="{62A82B03-248E-44E1-A603-96F177BBCF34}"/>
                </a:ext>
              </a:extLst>
            </p:cNvPr>
            <p:cNvSpPr txBox="1">
              <a:spLocks/>
            </p:cNvSpPr>
            <p:nvPr/>
          </p:nvSpPr>
          <p:spPr>
            <a:xfrm>
              <a:off x="10755985" y="3785742"/>
              <a:ext cx="928726" cy="286637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bg2"/>
                </a:buClr>
                <a:buFont typeface="Wingdings" pitchFamily="2" charset="2"/>
                <a:buNone/>
                <a:defRPr sz="1800" b="1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20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18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5.00 min</a:t>
              </a:r>
            </a:p>
          </p:txBody>
        </p:sp>
        <p:sp>
          <p:nvSpPr>
            <p:cNvPr id="37" name="Text Placeholder 4">
              <a:extLst>
                <a:ext uri="{FF2B5EF4-FFF2-40B4-BE49-F238E27FC236}">
                  <a16:creationId xmlns:a16="http://schemas.microsoft.com/office/drawing/2014/main" id="{FCA41E01-436F-42CC-A240-D9245AAD0581}"/>
                </a:ext>
              </a:extLst>
            </p:cNvPr>
            <p:cNvSpPr txBox="1">
              <a:spLocks/>
            </p:cNvSpPr>
            <p:nvPr/>
          </p:nvSpPr>
          <p:spPr>
            <a:xfrm>
              <a:off x="498590" y="3785742"/>
              <a:ext cx="928726" cy="286637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bg2"/>
                </a:buClr>
                <a:buFont typeface="Wingdings" pitchFamily="2" charset="2"/>
                <a:buNone/>
                <a:defRPr sz="1800" b="1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20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18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0.00 min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1645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B1C98C-4EFD-4198-8C56-FD0D2680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Inefficiency - Waiting (Cont.)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DA119-EE28-4EB7-8590-72AD3B4BB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481465"/>
          </a:xfrm>
        </p:spPr>
        <p:txBody>
          <a:bodyPr/>
          <a:lstStyle/>
          <a:p>
            <a:r>
              <a:rPr lang="en-CA" dirty="0"/>
              <a:t>This happens 10 times in an hour.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EBFA-CE06-4E1C-9996-47605137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D0A72-EE5F-4441-B49C-6FC021DE078F}"/>
              </a:ext>
            </a:extLst>
          </p:cNvPr>
          <p:cNvSpPr txBox="1"/>
          <p:nvPr/>
        </p:nvSpPr>
        <p:spPr>
          <a:xfrm>
            <a:off x="953952" y="440735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1.89 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73579D-63A8-4955-B726-13CBAAAB315B}"/>
              </a:ext>
            </a:extLst>
          </p:cNvPr>
          <p:cNvSpPr txBox="1"/>
          <p:nvPr/>
        </p:nvSpPr>
        <p:spPr>
          <a:xfrm>
            <a:off x="10231393" y="565577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18.90 min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CAD5FF-9318-4162-8E75-4AEC1AE24FFD}"/>
              </a:ext>
            </a:extLst>
          </p:cNvPr>
          <p:cNvCxnSpPr>
            <a:cxnSpLocks/>
            <a:stCxn id="24" idx="0"/>
            <a:endCxn id="12" idx="2"/>
          </p:cNvCxnSpPr>
          <p:nvPr/>
        </p:nvCxnSpPr>
        <p:spPr>
          <a:xfrm flipH="1" flipV="1">
            <a:off x="742415" y="2643940"/>
            <a:ext cx="211673" cy="348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482963-60A8-47B7-9176-76860B3673AE}"/>
              </a:ext>
            </a:extLst>
          </p:cNvPr>
          <p:cNvSpPr txBox="1"/>
          <p:nvPr/>
        </p:nvSpPr>
        <p:spPr>
          <a:xfrm>
            <a:off x="463332" y="227460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336FA2-0AFD-4AF8-9464-B88FC1F21C0B}"/>
              </a:ext>
            </a:extLst>
          </p:cNvPr>
          <p:cNvSpPr txBox="1"/>
          <p:nvPr/>
        </p:nvSpPr>
        <p:spPr>
          <a:xfrm>
            <a:off x="1299395" y="227318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Assembly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30E0F0-4999-4F39-926E-7862E5081786}"/>
              </a:ext>
            </a:extLst>
          </p:cNvPr>
          <p:cNvCxnSpPr>
            <a:cxnSpLocks/>
            <a:stCxn id="25" idx="0"/>
            <a:endCxn id="13" idx="2"/>
          </p:cNvCxnSpPr>
          <p:nvPr/>
        </p:nvCxnSpPr>
        <p:spPr>
          <a:xfrm flipV="1">
            <a:off x="1464628" y="2642516"/>
            <a:ext cx="372735" cy="349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007BB0-6A8B-4268-AA87-F8B13AA5F50F}"/>
              </a:ext>
            </a:extLst>
          </p:cNvPr>
          <p:cNvSpPr txBox="1"/>
          <p:nvPr/>
        </p:nvSpPr>
        <p:spPr>
          <a:xfrm>
            <a:off x="639944" y="4092535"/>
            <a:ext cx="9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Waiting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8EA2E1-12AC-4C2C-80DB-FF8E881792FD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1094941" y="3684376"/>
            <a:ext cx="70108" cy="408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A57A6F-6D72-4EC9-820C-89824EF29872}"/>
              </a:ext>
            </a:extLst>
          </p:cNvPr>
          <p:cNvSpPr txBox="1"/>
          <p:nvPr/>
        </p:nvSpPr>
        <p:spPr>
          <a:xfrm>
            <a:off x="2465057" y="4092535"/>
            <a:ext cx="9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Waiting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EA71EB-7CEC-4342-946A-9A36C4804341}"/>
              </a:ext>
            </a:extLst>
          </p:cNvPr>
          <p:cNvCxnSpPr>
            <a:cxnSpLocks/>
            <a:stCxn id="17" idx="0"/>
            <a:endCxn id="26" idx="2"/>
          </p:cNvCxnSpPr>
          <p:nvPr/>
        </p:nvCxnSpPr>
        <p:spPr>
          <a:xfrm flipH="1" flipV="1">
            <a:off x="1993717" y="3684376"/>
            <a:ext cx="926337" cy="408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8FAC5B-B74A-4B1A-9D7A-D842DCC93C03}"/>
              </a:ext>
            </a:extLst>
          </p:cNvPr>
          <p:cNvSpPr txBox="1"/>
          <p:nvPr/>
        </p:nvSpPr>
        <p:spPr>
          <a:xfrm>
            <a:off x="4655704" y="3765193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043F14-DA57-421C-998E-26ECEFC69F51}"/>
              </a:ext>
            </a:extLst>
          </p:cNvPr>
          <p:cNvSpPr txBox="1"/>
          <p:nvPr/>
        </p:nvSpPr>
        <p:spPr>
          <a:xfrm>
            <a:off x="8138893" y="4092535"/>
            <a:ext cx="9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Waiting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0F4AD1-6C4D-4CFE-B469-09A3F4E0F8F2}"/>
              </a:ext>
            </a:extLst>
          </p:cNvPr>
          <p:cNvCxnSpPr>
            <a:cxnSpLocks/>
            <a:stCxn id="20" idx="0"/>
            <a:endCxn id="51" idx="2"/>
          </p:cNvCxnSpPr>
          <p:nvPr/>
        </p:nvCxnSpPr>
        <p:spPr>
          <a:xfrm flipV="1">
            <a:off x="8593890" y="3684376"/>
            <a:ext cx="15880" cy="408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BED928-81EA-47E0-86F5-8DF1F8029F9D}"/>
              </a:ext>
            </a:extLst>
          </p:cNvPr>
          <p:cNvGrpSpPr/>
          <p:nvPr/>
        </p:nvGrpSpPr>
        <p:grpSpPr>
          <a:xfrm>
            <a:off x="839788" y="2992166"/>
            <a:ext cx="8275301" cy="692210"/>
            <a:chOff x="846475" y="2107180"/>
            <a:chExt cx="8275301" cy="69221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9ACDD23-2830-4A0C-80B7-A98523ADE5B8}"/>
                </a:ext>
              </a:extLst>
            </p:cNvPr>
            <p:cNvSpPr/>
            <p:nvPr/>
          </p:nvSpPr>
          <p:spPr>
            <a:xfrm>
              <a:off x="1080296" y="2107180"/>
              <a:ext cx="182880" cy="6922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ABF616D-953D-49ED-ABA2-9E53B00D4ECD}"/>
                </a:ext>
              </a:extLst>
            </p:cNvPr>
            <p:cNvSpPr/>
            <p:nvPr/>
          </p:nvSpPr>
          <p:spPr>
            <a:xfrm>
              <a:off x="846475" y="2107180"/>
              <a:ext cx="228600" cy="69221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5C19BD4-E2A2-4909-8E68-5F108464DACA}"/>
                </a:ext>
              </a:extLst>
            </p:cNvPr>
            <p:cNvSpPr/>
            <p:nvPr/>
          </p:nvSpPr>
          <p:spPr>
            <a:xfrm>
              <a:off x="1265575" y="2107180"/>
              <a:ext cx="411480" cy="69221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67FC269-587E-441B-8040-4616A44C85F6}"/>
                </a:ext>
              </a:extLst>
            </p:cNvPr>
            <p:cNvSpPr/>
            <p:nvPr/>
          </p:nvSpPr>
          <p:spPr>
            <a:xfrm>
              <a:off x="1908964" y="2107180"/>
              <a:ext cx="182880" cy="6922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23122D6-574C-4F8F-9D9F-3D2498D1A9D8}"/>
                </a:ext>
              </a:extLst>
            </p:cNvPr>
            <p:cNvSpPr/>
            <p:nvPr/>
          </p:nvSpPr>
          <p:spPr>
            <a:xfrm>
              <a:off x="1675143" y="2107180"/>
              <a:ext cx="228600" cy="69221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0072714-8155-4A03-993F-AB8B64AD9888}"/>
                </a:ext>
              </a:extLst>
            </p:cNvPr>
            <p:cNvSpPr/>
            <p:nvPr/>
          </p:nvSpPr>
          <p:spPr>
            <a:xfrm>
              <a:off x="2094243" y="2107180"/>
              <a:ext cx="411480" cy="69221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B2EDE6-B009-446A-8AA9-D42CE051505B}"/>
                </a:ext>
              </a:extLst>
            </p:cNvPr>
            <p:cNvSpPr/>
            <p:nvPr/>
          </p:nvSpPr>
          <p:spPr>
            <a:xfrm>
              <a:off x="2737642" y="2107180"/>
              <a:ext cx="182880" cy="6922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F1D804E-2055-42A8-A26A-24586ABE574B}"/>
                </a:ext>
              </a:extLst>
            </p:cNvPr>
            <p:cNvSpPr/>
            <p:nvPr/>
          </p:nvSpPr>
          <p:spPr>
            <a:xfrm>
              <a:off x="2503821" y="2107180"/>
              <a:ext cx="228600" cy="69221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B4FD708-157D-4171-A4A9-E883ED3DE5B4}"/>
                </a:ext>
              </a:extLst>
            </p:cNvPr>
            <p:cNvSpPr/>
            <p:nvPr/>
          </p:nvSpPr>
          <p:spPr>
            <a:xfrm>
              <a:off x="2922921" y="2107180"/>
              <a:ext cx="411480" cy="69221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189273-8941-42D3-A02F-DDEEB381DBC7}"/>
                </a:ext>
              </a:extLst>
            </p:cNvPr>
            <p:cNvSpPr/>
            <p:nvPr/>
          </p:nvSpPr>
          <p:spPr>
            <a:xfrm>
              <a:off x="3566310" y="2107180"/>
              <a:ext cx="182880" cy="6922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A6EBB84-E12E-49F2-BDF8-50566FE17944}"/>
                </a:ext>
              </a:extLst>
            </p:cNvPr>
            <p:cNvSpPr/>
            <p:nvPr/>
          </p:nvSpPr>
          <p:spPr>
            <a:xfrm>
              <a:off x="3332489" y="2107180"/>
              <a:ext cx="228600" cy="69221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30355DE-CB26-45AA-A879-672C60A194A8}"/>
                </a:ext>
              </a:extLst>
            </p:cNvPr>
            <p:cNvSpPr/>
            <p:nvPr/>
          </p:nvSpPr>
          <p:spPr>
            <a:xfrm>
              <a:off x="3751589" y="2107180"/>
              <a:ext cx="411480" cy="69221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793BC3F-9206-49DD-86A8-3D779E3962B5}"/>
                </a:ext>
              </a:extLst>
            </p:cNvPr>
            <p:cNvSpPr/>
            <p:nvPr/>
          </p:nvSpPr>
          <p:spPr>
            <a:xfrm>
              <a:off x="4395941" y="2107180"/>
              <a:ext cx="182880" cy="6922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5F9DDEF-BEBA-4008-A329-A0C52D20BDA8}"/>
                </a:ext>
              </a:extLst>
            </p:cNvPr>
            <p:cNvSpPr/>
            <p:nvPr/>
          </p:nvSpPr>
          <p:spPr>
            <a:xfrm>
              <a:off x="4162120" y="2107180"/>
              <a:ext cx="228600" cy="69221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DC4476F-2BAD-4304-9F0F-7B61368EB054}"/>
                </a:ext>
              </a:extLst>
            </p:cNvPr>
            <p:cNvSpPr/>
            <p:nvPr/>
          </p:nvSpPr>
          <p:spPr>
            <a:xfrm>
              <a:off x="4581220" y="2107180"/>
              <a:ext cx="411480" cy="69221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C4F0A8C-E031-4112-A118-62DD24A6D774}"/>
                </a:ext>
              </a:extLst>
            </p:cNvPr>
            <p:cNvSpPr/>
            <p:nvPr/>
          </p:nvSpPr>
          <p:spPr>
            <a:xfrm>
              <a:off x="5224609" y="2107180"/>
              <a:ext cx="182880" cy="6922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B67CFD4-73B7-4FF0-96C2-739FF70F8E85}"/>
                </a:ext>
              </a:extLst>
            </p:cNvPr>
            <p:cNvSpPr/>
            <p:nvPr/>
          </p:nvSpPr>
          <p:spPr>
            <a:xfrm>
              <a:off x="4990788" y="2107180"/>
              <a:ext cx="228600" cy="69221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70B5986-5FCD-4479-B45F-D1E12D78710A}"/>
                </a:ext>
              </a:extLst>
            </p:cNvPr>
            <p:cNvSpPr/>
            <p:nvPr/>
          </p:nvSpPr>
          <p:spPr>
            <a:xfrm>
              <a:off x="5409888" y="2107180"/>
              <a:ext cx="411480" cy="69221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4FDBEDE-3387-4857-85C3-76CC3FFCC11A}"/>
                </a:ext>
              </a:extLst>
            </p:cNvPr>
            <p:cNvSpPr/>
            <p:nvPr/>
          </p:nvSpPr>
          <p:spPr>
            <a:xfrm>
              <a:off x="6050112" y="2107180"/>
              <a:ext cx="182880" cy="6922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B9E3ED7-8B95-4F96-9614-97E58170D60C}"/>
                </a:ext>
              </a:extLst>
            </p:cNvPr>
            <p:cNvSpPr/>
            <p:nvPr/>
          </p:nvSpPr>
          <p:spPr>
            <a:xfrm>
              <a:off x="5819466" y="2107180"/>
              <a:ext cx="228600" cy="69221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0E3197E-0789-4B9F-8100-F6EE81CCD58F}"/>
                </a:ext>
              </a:extLst>
            </p:cNvPr>
            <p:cNvSpPr/>
            <p:nvPr/>
          </p:nvSpPr>
          <p:spPr>
            <a:xfrm>
              <a:off x="6235391" y="2107180"/>
              <a:ext cx="411480" cy="69221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B8DE07-2C3D-492F-8EA1-89EF9F6C1582}"/>
                </a:ext>
              </a:extLst>
            </p:cNvPr>
            <p:cNvSpPr/>
            <p:nvPr/>
          </p:nvSpPr>
          <p:spPr>
            <a:xfrm>
              <a:off x="6870842" y="2107180"/>
              <a:ext cx="182880" cy="6922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260A7F0-C7D2-4043-BA04-8C5E0164A5C0}"/>
                </a:ext>
              </a:extLst>
            </p:cNvPr>
            <p:cNvSpPr/>
            <p:nvPr/>
          </p:nvSpPr>
          <p:spPr>
            <a:xfrm>
              <a:off x="6644959" y="2107180"/>
              <a:ext cx="228600" cy="69221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5642185-3217-44EB-97EE-C2066D54F3E6}"/>
                </a:ext>
              </a:extLst>
            </p:cNvPr>
            <p:cNvSpPr/>
            <p:nvPr/>
          </p:nvSpPr>
          <p:spPr>
            <a:xfrm>
              <a:off x="7056121" y="2107180"/>
              <a:ext cx="411480" cy="69221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E45420A-723F-4A8E-814D-80FE69693F40}"/>
                </a:ext>
              </a:extLst>
            </p:cNvPr>
            <p:cNvSpPr/>
            <p:nvPr/>
          </p:nvSpPr>
          <p:spPr>
            <a:xfrm>
              <a:off x="7699524" y="2107180"/>
              <a:ext cx="182880" cy="6922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2E11545-0C1A-4F14-B3B2-01C54F7FFEC8}"/>
                </a:ext>
              </a:extLst>
            </p:cNvPr>
            <p:cNvSpPr/>
            <p:nvPr/>
          </p:nvSpPr>
          <p:spPr>
            <a:xfrm>
              <a:off x="7468878" y="2107180"/>
              <a:ext cx="228600" cy="69221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8C0EC57-D268-4FDB-9992-DD3F2C8D49FE}"/>
                </a:ext>
              </a:extLst>
            </p:cNvPr>
            <p:cNvSpPr/>
            <p:nvPr/>
          </p:nvSpPr>
          <p:spPr>
            <a:xfrm>
              <a:off x="7884803" y="2107180"/>
              <a:ext cx="411480" cy="69221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6CB5829-F909-4A64-94AD-E313D74767CA}"/>
                </a:ext>
              </a:extLst>
            </p:cNvPr>
            <p:cNvSpPr/>
            <p:nvPr/>
          </p:nvSpPr>
          <p:spPr>
            <a:xfrm>
              <a:off x="8525017" y="2107180"/>
              <a:ext cx="182880" cy="6922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3750342-91D2-4F11-9769-35762DCEA18E}"/>
                </a:ext>
              </a:extLst>
            </p:cNvPr>
            <p:cNvSpPr/>
            <p:nvPr/>
          </p:nvSpPr>
          <p:spPr>
            <a:xfrm>
              <a:off x="8294371" y="2107180"/>
              <a:ext cx="228600" cy="69221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D6E60BC-41BF-4E2F-BF90-AF8C7CB3D5C4}"/>
                </a:ext>
              </a:extLst>
            </p:cNvPr>
            <p:cNvSpPr/>
            <p:nvPr/>
          </p:nvSpPr>
          <p:spPr>
            <a:xfrm>
              <a:off x="8710296" y="2107180"/>
              <a:ext cx="411480" cy="69221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7B499EA-BAF6-4F65-B2DE-7CB1700CDFB3}"/>
              </a:ext>
            </a:extLst>
          </p:cNvPr>
          <p:cNvGrpSpPr/>
          <p:nvPr/>
        </p:nvGrpSpPr>
        <p:grpSpPr>
          <a:xfrm>
            <a:off x="839788" y="5497665"/>
            <a:ext cx="6386096" cy="692210"/>
            <a:chOff x="897749" y="4423090"/>
            <a:chExt cx="6386096" cy="69221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C78CF09-53AA-44B0-A784-B7EBF11340B2}"/>
                </a:ext>
              </a:extLst>
            </p:cNvPr>
            <p:cNvSpPr/>
            <p:nvPr/>
          </p:nvSpPr>
          <p:spPr>
            <a:xfrm>
              <a:off x="897749" y="4423090"/>
              <a:ext cx="228600" cy="69221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EF8C858-12EE-44F8-890A-EA879BEAED51}"/>
                </a:ext>
              </a:extLst>
            </p:cNvPr>
            <p:cNvSpPr/>
            <p:nvPr/>
          </p:nvSpPr>
          <p:spPr>
            <a:xfrm>
              <a:off x="1127936" y="4423090"/>
              <a:ext cx="411480" cy="69221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DDC0E3C-9A40-41A5-8D30-48B5415A176B}"/>
                </a:ext>
              </a:extLst>
            </p:cNvPr>
            <p:cNvSpPr/>
            <p:nvPr/>
          </p:nvSpPr>
          <p:spPr>
            <a:xfrm>
              <a:off x="1537504" y="4423090"/>
              <a:ext cx="228600" cy="69221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839DD1D-C197-4693-93FC-FA4650E327B4}"/>
                </a:ext>
              </a:extLst>
            </p:cNvPr>
            <p:cNvSpPr/>
            <p:nvPr/>
          </p:nvSpPr>
          <p:spPr>
            <a:xfrm>
              <a:off x="1766091" y="4423090"/>
              <a:ext cx="411480" cy="69221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801B7CF-0D33-47A6-AFAE-1C16C6AD8FE7}"/>
                </a:ext>
              </a:extLst>
            </p:cNvPr>
            <p:cNvSpPr/>
            <p:nvPr/>
          </p:nvSpPr>
          <p:spPr>
            <a:xfrm>
              <a:off x="2175669" y="4423090"/>
              <a:ext cx="228600" cy="69221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004B5C7-C9F2-4F18-A1B6-623B0D239AB1}"/>
                </a:ext>
              </a:extLst>
            </p:cNvPr>
            <p:cNvSpPr/>
            <p:nvPr/>
          </p:nvSpPr>
          <p:spPr>
            <a:xfrm>
              <a:off x="2404256" y="4423090"/>
              <a:ext cx="411480" cy="69221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836FD50-6A75-497B-BA82-E535830E8EFE}"/>
                </a:ext>
              </a:extLst>
            </p:cNvPr>
            <p:cNvSpPr/>
            <p:nvPr/>
          </p:nvSpPr>
          <p:spPr>
            <a:xfrm>
              <a:off x="2813824" y="4423090"/>
              <a:ext cx="228600" cy="69221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D8A1E9B-8BA9-4903-9916-41EC0C867E74}"/>
                </a:ext>
              </a:extLst>
            </p:cNvPr>
            <p:cNvSpPr/>
            <p:nvPr/>
          </p:nvSpPr>
          <p:spPr>
            <a:xfrm>
              <a:off x="3042412" y="4423090"/>
              <a:ext cx="411480" cy="69221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5A8859E-224A-438F-A6F8-09B187F79988}"/>
                </a:ext>
              </a:extLst>
            </p:cNvPr>
            <p:cNvSpPr/>
            <p:nvPr/>
          </p:nvSpPr>
          <p:spPr>
            <a:xfrm>
              <a:off x="3452943" y="4423090"/>
              <a:ext cx="228600" cy="69221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B0BE511-45CA-4E13-A5E1-91191BD69914}"/>
                </a:ext>
              </a:extLst>
            </p:cNvPr>
            <p:cNvSpPr/>
            <p:nvPr/>
          </p:nvSpPr>
          <p:spPr>
            <a:xfrm>
              <a:off x="3681533" y="4423090"/>
              <a:ext cx="411480" cy="69221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33480A5-1EDA-4208-9BB1-C4A4E7858123}"/>
                </a:ext>
              </a:extLst>
            </p:cNvPr>
            <p:cNvSpPr/>
            <p:nvPr/>
          </p:nvSpPr>
          <p:spPr>
            <a:xfrm>
              <a:off x="4091101" y="4423090"/>
              <a:ext cx="228600" cy="69221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1961431-3273-40CD-9C23-6C79BED43C5D}"/>
                </a:ext>
              </a:extLst>
            </p:cNvPr>
            <p:cNvSpPr/>
            <p:nvPr/>
          </p:nvSpPr>
          <p:spPr>
            <a:xfrm>
              <a:off x="4319689" y="4423090"/>
              <a:ext cx="411480" cy="69221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F87DC46-661E-4C4B-A218-E941E8B53357}"/>
                </a:ext>
              </a:extLst>
            </p:cNvPr>
            <p:cNvSpPr/>
            <p:nvPr/>
          </p:nvSpPr>
          <p:spPr>
            <a:xfrm>
              <a:off x="4729267" y="4423090"/>
              <a:ext cx="228600" cy="69221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83A33CC-B3B3-4449-8473-A3D297448AF3}"/>
                </a:ext>
              </a:extLst>
            </p:cNvPr>
            <p:cNvSpPr/>
            <p:nvPr/>
          </p:nvSpPr>
          <p:spPr>
            <a:xfrm>
              <a:off x="4957857" y="4423090"/>
              <a:ext cx="411480" cy="69221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2FB32B-F497-47F8-990F-A518E617B140}"/>
                </a:ext>
              </a:extLst>
            </p:cNvPr>
            <p:cNvSpPr/>
            <p:nvPr/>
          </p:nvSpPr>
          <p:spPr>
            <a:xfrm>
              <a:off x="5367425" y="4423090"/>
              <a:ext cx="228600" cy="69221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8A178D8-1325-42F1-B9B2-45E29B002BCE}"/>
                </a:ext>
              </a:extLst>
            </p:cNvPr>
            <p:cNvSpPr/>
            <p:nvPr/>
          </p:nvSpPr>
          <p:spPr>
            <a:xfrm>
              <a:off x="5596015" y="4423090"/>
              <a:ext cx="411480" cy="69221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7B887F2-13B4-44B2-8C85-95B21B43C0CB}"/>
                </a:ext>
              </a:extLst>
            </p:cNvPr>
            <p:cNvSpPr/>
            <p:nvPr/>
          </p:nvSpPr>
          <p:spPr>
            <a:xfrm>
              <a:off x="6005617" y="4423090"/>
              <a:ext cx="228600" cy="69221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ED2ED2F-8E19-49EE-919C-75FC2CF4C3B0}"/>
                </a:ext>
              </a:extLst>
            </p:cNvPr>
            <p:cNvSpPr/>
            <p:nvPr/>
          </p:nvSpPr>
          <p:spPr>
            <a:xfrm>
              <a:off x="6234207" y="4423090"/>
              <a:ext cx="411480" cy="69221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4BCB34F-5612-4C31-A92E-2756540C3984}"/>
                </a:ext>
              </a:extLst>
            </p:cNvPr>
            <p:cNvSpPr/>
            <p:nvPr/>
          </p:nvSpPr>
          <p:spPr>
            <a:xfrm>
              <a:off x="6643775" y="4423090"/>
              <a:ext cx="228600" cy="69221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1A65C9-0723-4A4B-A237-7446E7E19C68}"/>
                </a:ext>
              </a:extLst>
            </p:cNvPr>
            <p:cNvSpPr/>
            <p:nvPr/>
          </p:nvSpPr>
          <p:spPr>
            <a:xfrm>
              <a:off x="6872365" y="4423090"/>
              <a:ext cx="411480" cy="69221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E02BD32-E46D-42C2-B7CD-87951EE10ED4}"/>
              </a:ext>
            </a:extLst>
          </p:cNvPr>
          <p:cNvGrpSpPr/>
          <p:nvPr/>
        </p:nvGrpSpPr>
        <p:grpSpPr>
          <a:xfrm>
            <a:off x="8003364" y="5497665"/>
            <a:ext cx="1820260" cy="692210"/>
            <a:chOff x="8061325" y="4423090"/>
            <a:chExt cx="1820260" cy="69221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94F3C68-D9B6-495C-905A-69E54460149D}"/>
                </a:ext>
              </a:extLst>
            </p:cNvPr>
            <p:cNvSpPr/>
            <p:nvPr/>
          </p:nvSpPr>
          <p:spPr>
            <a:xfrm>
              <a:off x="8061325" y="4423090"/>
              <a:ext cx="182880" cy="6922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1323CFF-2A4B-41B7-8F58-BF2F3A4F4ED0}"/>
                </a:ext>
              </a:extLst>
            </p:cNvPr>
            <p:cNvSpPr/>
            <p:nvPr/>
          </p:nvSpPr>
          <p:spPr>
            <a:xfrm>
              <a:off x="8244563" y="4423090"/>
              <a:ext cx="182880" cy="6922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C44F7A1-0350-4A35-BA0D-019079F456AA}"/>
                </a:ext>
              </a:extLst>
            </p:cNvPr>
            <p:cNvSpPr/>
            <p:nvPr/>
          </p:nvSpPr>
          <p:spPr>
            <a:xfrm>
              <a:off x="8790663" y="4423090"/>
              <a:ext cx="182880" cy="6922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B1C7924-B821-4A01-8788-18BFEA31AF9C}"/>
                </a:ext>
              </a:extLst>
            </p:cNvPr>
            <p:cNvSpPr/>
            <p:nvPr/>
          </p:nvSpPr>
          <p:spPr>
            <a:xfrm>
              <a:off x="9336755" y="4423090"/>
              <a:ext cx="182880" cy="6922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AB327AD-216E-4055-A66E-E5D48E1531BC}"/>
                </a:ext>
              </a:extLst>
            </p:cNvPr>
            <p:cNvSpPr/>
            <p:nvPr/>
          </p:nvSpPr>
          <p:spPr>
            <a:xfrm>
              <a:off x="8426483" y="4423090"/>
              <a:ext cx="182880" cy="6922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1FD1A4C-AD61-4B0E-8BD8-4C0BDA153782}"/>
                </a:ext>
              </a:extLst>
            </p:cNvPr>
            <p:cNvSpPr/>
            <p:nvPr/>
          </p:nvSpPr>
          <p:spPr>
            <a:xfrm>
              <a:off x="8972581" y="4423090"/>
              <a:ext cx="182880" cy="6922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CD0C7CA-7A11-49A4-9B78-A206EA84F8BA}"/>
                </a:ext>
              </a:extLst>
            </p:cNvPr>
            <p:cNvSpPr/>
            <p:nvPr/>
          </p:nvSpPr>
          <p:spPr>
            <a:xfrm>
              <a:off x="8609954" y="4423090"/>
              <a:ext cx="182880" cy="6922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DDBA0C8-4C15-46D5-8EBA-CBAEE2412448}"/>
                </a:ext>
              </a:extLst>
            </p:cNvPr>
            <p:cNvSpPr/>
            <p:nvPr/>
          </p:nvSpPr>
          <p:spPr>
            <a:xfrm>
              <a:off x="9156046" y="4423090"/>
              <a:ext cx="182880" cy="6922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C30199F-0580-4515-8AA8-18FB8439AE9A}"/>
                </a:ext>
              </a:extLst>
            </p:cNvPr>
            <p:cNvSpPr/>
            <p:nvPr/>
          </p:nvSpPr>
          <p:spPr>
            <a:xfrm>
              <a:off x="9698705" y="4423090"/>
              <a:ext cx="182880" cy="6922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F23B476-E560-4B66-BBB8-483E11E254E6}"/>
                </a:ext>
              </a:extLst>
            </p:cNvPr>
            <p:cNvSpPr/>
            <p:nvPr/>
          </p:nvSpPr>
          <p:spPr>
            <a:xfrm>
              <a:off x="9517996" y="4423090"/>
              <a:ext cx="182880" cy="6922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1AFC0A4C-6EE4-4E80-B127-822168E849FD}"/>
              </a:ext>
            </a:extLst>
          </p:cNvPr>
          <p:cNvSpPr txBox="1"/>
          <p:nvPr/>
        </p:nvSpPr>
        <p:spPr>
          <a:xfrm>
            <a:off x="839788" y="5110652"/>
            <a:ext cx="98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Working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9685983-B8C6-4970-998A-59919B635D8C}"/>
              </a:ext>
            </a:extLst>
          </p:cNvPr>
          <p:cNvSpPr txBox="1"/>
          <p:nvPr/>
        </p:nvSpPr>
        <p:spPr>
          <a:xfrm>
            <a:off x="7975879" y="5110652"/>
            <a:ext cx="9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Waiting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5B43146-1EF8-4139-B711-570D582A9F6D}"/>
              </a:ext>
            </a:extLst>
          </p:cNvPr>
          <p:cNvSpPr txBox="1"/>
          <p:nvPr/>
        </p:nvSpPr>
        <p:spPr>
          <a:xfrm>
            <a:off x="2782752" y="440735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1.89 min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E335F24-C36D-46BD-BD81-FE61159F9CD6}"/>
              </a:ext>
            </a:extLst>
          </p:cNvPr>
          <p:cNvSpPr txBox="1"/>
          <p:nvPr/>
        </p:nvSpPr>
        <p:spPr>
          <a:xfrm>
            <a:off x="8476541" y="440735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1.89 min</a:t>
            </a:r>
          </a:p>
        </p:txBody>
      </p:sp>
    </p:spTree>
    <p:extLst>
      <p:ext uri="{BB962C8B-B14F-4D97-AF65-F5344CB8AC3E}">
        <p14:creationId xmlns:p14="http://schemas.microsoft.com/office/powerpoint/2010/main" val="6151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C731B-C067-438E-9D90-E567AC34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36</a:t>
            </a:fld>
            <a:endParaRPr lang="en-US" noProof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10CAAE-4EC5-4152-9049-02D10601E6F0}"/>
              </a:ext>
            </a:extLst>
          </p:cNvPr>
          <p:cNvGrpSpPr/>
          <p:nvPr/>
        </p:nvGrpSpPr>
        <p:grpSpPr>
          <a:xfrm>
            <a:off x="839788" y="3041723"/>
            <a:ext cx="7823302" cy="904492"/>
            <a:chOff x="839788" y="2947535"/>
            <a:chExt cx="7823302" cy="9044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69C449-96C4-41D8-8CD0-F919AC9F3DAE}"/>
                </a:ext>
              </a:extLst>
            </p:cNvPr>
            <p:cNvSpPr/>
            <p:nvPr/>
          </p:nvSpPr>
          <p:spPr>
            <a:xfrm>
              <a:off x="839788" y="3267252"/>
              <a:ext cx="103662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3200" b="1" dirty="0"/>
                <a:t>× 8</a:t>
              </a:r>
            </a:p>
          </p:txBody>
        </p:sp>
        <p:sp>
          <p:nvSpPr>
            <p:cNvPr id="10" name="Text Placeholder 4">
              <a:extLst>
                <a:ext uri="{FF2B5EF4-FFF2-40B4-BE49-F238E27FC236}">
                  <a16:creationId xmlns:a16="http://schemas.microsoft.com/office/drawing/2014/main" id="{433C41A3-4FE7-4570-ACA0-D360AA727C94}"/>
                </a:ext>
              </a:extLst>
            </p:cNvPr>
            <p:cNvSpPr txBox="1">
              <a:spLocks/>
            </p:cNvSpPr>
            <p:nvPr/>
          </p:nvSpPr>
          <p:spPr>
            <a:xfrm>
              <a:off x="862258" y="2947535"/>
              <a:ext cx="7800832" cy="481465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rmAutofit/>
            </a:bodyPr>
            <a:lstStyle>
              <a:lvl1pPr indent="0">
                <a:lnSpc>
                  <a:spcPct val="90000"/>
                </a:lnSpc>
                <a:spcBef>
                  <a:spcPts val="1000"/>
                </a:spcBef>
                <a:buClr>
                  <a:schemeClr val="bg2"/>
                </a:buClr>
                <a:buFont typeface="Wingdings" pitchFamily="2" charset="2"/>
                <a:buNone/>
                <a:defRPr b="1" i="1"/>
              </a:lvl1pPr>
              <a:lvl2pPr indent="0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2000" b="1">
                  <a:solidFill>
                    <a:schemeClr val="tx2"/>
                  </a:solidFill>
                </a:defRPr>
              </a:lvl2pPr>
              <a:lvl3pPr indent="0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b="1">
                  <a:solidFill>
                    <a:schemeClr val="tx2"/>
                  </a:solidFill>
                </a:defRPr>
              </a:lvl3pPr>
              <a:lvl4pPr indent="0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1600" b="1">
                  <a:solidFill>
                    <a:schemeClr val="tx2"/>
                  </a:solidFill>
                </a:defRPr>
              </a:lvl4pPr>
              <a:lvl5pPr indent="0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1600" b="1">
                  <a:solidFill>
                    <a:schemeClr val="tx2"/>
                  </a:solidFill>
                </a:defRPr>
              </a:lvl5pPr>
              <a:lvl6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/>
              </a:lvl6pPr>
              <a:lvl7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/>
              </a:lvl7pPr>
              <a:lvl8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/>
              </a:lvl8pPr>
              <a:lvl9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/>
              </a:lvl9pPr>
            </a:lstStyle>
            <a:p>
              <a:r>
                <a:rPr lang="en-CA" dirty="0"/>
                <a:t>8 hours per shift</a:t>
              </a: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1C8161C-EC44-4ED0-B3CA-C4285182E5D3}"/>
              </a:ext>
            </a:extLst>
          </p:cNvPr>
          <p:cNvGrpSpPr/>
          <p:nvPr/>
        </p:nvGrpSpPr>
        <p:grpSpPr>
          <a:xfrm>
            <a:off x="839788" y="4323688"/>
            <a:ext cx="7823302" cy="904492"/>
            <a:chOff x="839788" y="4097605"/>
            <a:chExt cx="7823302" cy="90449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5C15371-889B-4994-9893-0D2891404805}"/>
                </a:ext>
              </a:extLst>
            </p:cNvPr>
            <p:cNvSpPr/>
            <p:nvPr/>
          </p:nvSpPr>
          <p:spPr>
            <a:xfrm>
              <a:off x="839788" y="4417322"/>
              <a:ext cx="103662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3200" b="1" dirty="0"/>
                <a:t>× 2</a:t>
              </a:r>
            </a:p>
          </p:txBody>
        </p:sp>
        <p:sp>
          <p:nvSpPr>
            <p:cNvPr id="14" name="Text Placeholder 4">
              <a:extLst>
                <a:ext uri="{FF2B5EF4-FFF2-40B4-BE49-F238E27FC236}">
                  <a16:creationId xmlns:a16="http://schemas.microsoft.com/office/drawing/2014/main" id="{EF3CF5B7-FF5C-4523-A6DD-227A543DC479}"/>
                </a:ext>
              </a:extLst>
            </p:cNvPr>
            <p:cNvSpPr txBox="1">
              <a:spLocks/>
            </p:cNvSpPr>
            <p:nvPr/>
          </p:nvSpPr>
          <p:spPr>
            <a:xfrm>
              <a:off x="862258" y="4097605"/>
              <a:ext cx="7800832" cy="481465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rmAutofit/>
            </a:bodyPr>
            <a:lstStyle>
              <a:lvl1pPr indent="0">
                <a:lnSpc>
                  <a:spcPct val="90000"/>
                </a:lnSpc>
                <a:spcBef>
                  <a:spcPts val="1000"/>
                </a:spcBef>
                <a:buClr>
                  <a:schemeClr val="bg2"/>
                </a:buClr>
                <a:buFont typeface="Wingdings" pitchFamily="2" charset="2"/>
                <a:buNone/>
                <a:defRPr b="1" i="1"/>
              </a:lvl1pPr>
              <a:lvl2pPr indent="0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2000" b="1">
                  <a:solidFill>
                    <a:schemeClr val="tx2"/>
                  </a:solidFill>
                </a:defRPr>
              </a:lvl2pPr>
              <a:lvl3pPr indent="0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b="1">
                  <a:solidFill>
                    <a:schemeClr val="tx2"/>
                  </a:solidFill>
                </a:defRPr>
              </a:lvl3pPr>
              <a:lvl4pPr indent="0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1600" b="1">
                  <a:solidFill>
                    <a:schemeClr val="tx2"/>
                  </a:solidFill>
                </a:defRPr>
              </a:lvl4pPr>
              <a:lvl5pPr indent="0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1600" b="1">
                  <a:solidFill>
                    <a:schemeClr val="tx2"/>
                  </a:solidFill>
                </a:defRPr>
              </a:lvl5pPr>
              <a:lvl6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/>
              </a:lvl6pPr>
              <a:lvl7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/>
              </a:lvl7pPr>
              <a:lvl8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/>
              </a:lvl8pPr>
              <a:lvl9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/>
              </a:lvl9pPr>
            </a:lstStyle>
            <a:p>
              <a:r>
                <a:rPr lang="en-CA" dirty="0"/>
                <a:t>2 shifts per day</a:t>
              </a: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CDA254-CFC3-4516-AFDF-5B447E9A6D0E}"/>
              </a:ext>
            </a:extLst>
          </p:cNvPr>
          <p:cNvGrpSpPr/>
          <p:nvPr/>
        </p:nvGrpSpPr>
        <p:grpSpPr>
          <a:xfrm>
            <a:off x="839788" y="5605654"/>
            <a:ext cx="7823302" cy="904492"/>
            <a:chOff x="839788" y="5294812"/>
            <a:chExt cx="7823302" cy="90449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DD059E-661C-47DD-8895-3F7B8B0C1F2C}"/>
                </a:ext>
              </a:extLst>
            </p:cNvPr>
            <p:cNvSpPr/>
            <p:nvPr/>
          </p:nvSpPr>
          <p:spPr>
            <a:xfrm>
              <a:off x="839788" y="5614529"/>
              <a:ext cx="103662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3200" b="1" dirty="0"/>
                <a:t>× 3</a:t>
              </a:r>
            </a:p>
          </p:txBody>
        </p:sp>
        <p:sp>
          <p:nvSpPr>
            <p:cNvPr id="16" name="Text Placeholder 4">
              <a:extLst>
                <a:ext uri="{FF2B5EF4-FFF2-40B4-BE49-F238E27FC236}">
                  <a16:creationId xmlns:a16="http://schemas.microsoft.com/office/drawing/2014/main" id="{8C9F9BDF-7257-4D3A-9443-21319626B909}"/>
                </a:ext>
              </a:extLst>
            </p:cNvPr>
            <p:cNvSpPr txBox="1">
              <a:spLocks/>
            </p:cNvSpPr>
            <p:nvPr/>
          </p:nvSpPr>
          <p:spPr>
            <a:xfrm>
              <a:off x="862258" y="5294812"/>
              <a:ext cx="7800832" cy="481465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rmAutofit/>
            </a:bodyPr>
            <a:lstStyle>
              <a:lvl1pPr indent="0">
                <a:lnSpc>
                  <a:spcPct val="90000"/>
                </a:lnSpc>
                <a:spcBef>
                  <a:spcPts val="1000"/>
                </a:spcBef>
                <a:buClr>
                  <a:schemeClr val="bg2"/>
                </a:buClr>
                <a:buFont typeface="Wingdings" pitchFamily="2" charset="2"/>
                <a:buNone/>
                <a:defRPr b="1" i="1"/>
              </a:lvl1pPr>
              <a:lvl2pPr indent="0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2000" b="1">
                  <a:solidFill>
                    <a:schemeClr val="tx2"/>
                  </a:solidFill>
                </a:defRPr>
              </a:lvl2pPr>
              <a:lvl3pPr indent="0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b="1">
                  <a:solidFill>
                    <a:schemeClr val="tx2"/>
                  </a:solidFill>
                </a:defRPr>
              </a:lvl3pPr>
              <a:lvl4pPr indent="0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1600" b="1">
                  <a:solidFill>
                    <a:schemeClr val="tx2"/>
                  </a:solidFill>
                </a:defRPr>
              </a:lvl4pPr>
              <a:lvl5pPr indent="0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1600" b="1">
                  <a:solidFill>
                    <a:schemeClr val="tx2"/>
                  </a:solidFill>
                </a:defRPr>
              </a:lvl5pPr>
              <a:lvl6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/>
              </a:lvl6pPr>
              <a:lvl7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/>
              </a:lvl7pPr>
              <a:lvl8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/>
              </a:lvl8pPr>
              <a:lvl9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/>
              </a:lvl9pPr>
            </a:lstStyle>
            <a:p>
              <a:r>
                <a:rPr lang="en-CA" dirty="0"/>
                <a:t>3 tables</a:t>
              </a:r>
              <a:endParaRPr lang="en-US" dirty="0"/>
            </a:p>
          </p:txBody>
        </p:sp>
      </p:grpSp>
      <p:sp>
        <p:nvSpPr>
          <p:cNvPr id="17" name="Title 6">
            <a:extLst>
              <a:ext uri="{FF2B5EF4-FFF2-40B4-BE49-F238E27FC236}">
                <a16:creationId xmlns:a16="http://schemas.microsoft.com/office/drawing/2014/main" id="{10BBED7C-23B0-40F4-9FFB-E21A1F0AB399}"/>
              </a:ext>
            </a:extLst>
          </p:cNvPr>
          <p:cNvSpPr txBox="1">
            <a:spLocks/>
          </p:cNvSpPr>
          <p:nvPr/>
        </p:nvSpPr>
        <p:spPr>
          <a:xfrm>
            <a:off x="4128940" y="2804318"/>
            <a:ext cx="722327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/>
              <a:t>453.50 min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A916BF-FA14-4F3E-82FF-D25796A62D0E}"/>
              </a:ext>
            </a:extLst>
          </p:cNvPr>
          <p:cNvGrpSpPr/>
          <p:nvPr/>
        </p:nvGrpSpPr>
        <p:grpSpPr>
          <a:xfrm>
            <a:off x="839788" y="1759758"/>
            <a:ext cx="7823302" cy="904492"/>
            <a:chOff x="839788" y="1759758"/>
            <a:chExt cx="7823302" cy="90449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5B5F864-7312-4413-A23A-C19D08614F7E}"/>
                </a:ext>
              </a:extLst>
            </p:cNvPr>
            <p:cNvSpPr/>
            <p:nvPr/>
          </p:nvSpPr>
          <p:spPr>
            <a:xfrm>
              <a:off x="839788" y="2079475"/>
              <a:ext cx="261042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3200" b="1" dirty="0"/>
                <a:t>18.90 min</a:t>
              </a:r>
            </a:p>
          </p:txBody>
        </p:sp>
        <p:sp>
          <p:nvSpPr>
            <p:cNvPr id="19" name="Text Placeholder 4">
              <a:extLst>
                <a:ext uri="{FF2B5EF4-FFF2-40B4-BE49-F238E27FC236}">
                  <a16:creationId xmlns:a16="http://schemas.microsoft.com/office/drawing/2014/main" id="{BE0472C7-93B1-44E3-9222-2B198B051899}"/>
                </a:ext>
              </a:extLst>
            </p:cNvPr>
            <p:cNvSpPr txBox="1">
              <a:spLocks/>
            </p:cNvSpPr>
            <p:nvPr/>
          </p:nvSpPr>
          <p:spPr>
            <a:xfrm>
              <a:off x="862258" y="1759758"/>
              <a:ext cx="7800832" cy="481465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rmAutofit/>
            </a:bodyPr>
            <a:lstStyle>
              <a:lvl1pPr indent="0">
                <a:lnSpc>
                  <a:spcPct val="90000"/>
                </a:lnSpc>
                <a:spcBef>
                  <a:spcPts val="1000"/>
                </a:spcBef>
                <a:buClr>
                  <a:schemeClr val="bg2"/>
                </a:buClr>
                <a:buFont typeface="Wingdings" pitchFamily="2" charset="2"/>
                <a:buNone/>
                <a:defRPr b="1" i="1"/>
              </a:lvl1pPr>
              <a:lvl2pPr indent="0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2000" b="1">
                  <a:solidFill>
                    <a:schemeClr val="tx2"/>
                  </a:solidFill>
                </a:defRPr>
              </a:lvl2pPr>
              <a:lvl3pPr indent="0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b="1">
                  <a:solidFill>
                    <a:schemeClr val="tx2"/>
                  </a:solidFill>
                </a:defRPr>
              </a:lvl3pPr>
              <a:lvl4pPr indent="0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1600" b="1">
                  <a:solidFill>
                    <a:schemeClr val="tx2"/>
                  </a:solidFill>
                </a:defRPr>
              </a:lvl4pPr>
              <a:lvl5pPr indent="0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Font typeface="Wingdings" pitchFamily="2" charset="2"/>
                <a:buNone/>
                <a:defRPr sz="1600" b="1">
                  <a:solidFill>
                    <a:schemeClr val="tx2"/>
                  </a:solidFill>
                </a:defRPr>
              </a:lvl5pPr>
              <a:lvl6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/>
              </a:lvl6pPr>
              <a:lvl7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/>
              </a:lvl7pPr>
              <a:lvl8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/>
              </a:lvl8pPr>
              <a:lvl9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/>
              </a:lvl9pPr>
            </a:lstStyle>
            <a:p>
              <a:r>
                <a:rPr lang="en-CA" dirty="0"/>
                <a:t>Waste 18.90 min per hour</a:t>
              </a:r>
              <a:endParaRPr lang="en-US" dirty="0"/>
            </a:p>
          </p:txBody>
        </p:sp>
      </p:grpSp>
      <p:sp>
        <p:nvSpPr>
          <p:cNvPr id="22" name="Title 5">
            <a:extLst>
              <a:ext uri="{FF2B5EF4-FFF2-40B4-BE49-F238E27FC236}">
                <a16:creationId xmlns:a16="http://schemas.microsoft.com/office/drawing/2014/main" id="{8C6974E7-C495-4EC1-91B6-7B13E1F87064}"/>
              </a:ext>
            </a:extLst>
          </p:cNvPr>
          <p:cNvSpPr txBox="1">
            <a:spLocks/>
          </p:cNvSpPr>
          <p:nvPr/>
        </p:nvSpPr>
        <p:spPr>
          <a:xfrm>
            <a:off x="838201" y="617258"/>
            <a:ext cx="10514012" cy="594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Time Wasted Waiting for 1 Day</a:t>
            </a:r>
          </a:p>
        </p:txBody>
      </p:sp>
    </p:spTree>
    <p:extLst>
      <p:ext uri="{BB962C8B-B14F-4D97-AF65-F5344CB8AC3E}">
        <p14:creationId xmlns:p14="http://schemas.microsoft.com/office/powerpoint/2010/main" val="3842110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B1C98C-4EFD-4198-8C56-FD0D2680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DA119-EE28-4EB7-8590-72AD3B4BB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7" y="1740126"/>
            <a:ext cx="10489955" cy="1344905"/>
          </a:xfrm>
        </p:spPr>
        <p:txBody>
          <a:bodyPr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 one member for each Table and they will concentrate on the work of Assembly.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Pickup Role is created to eliminate overlapping pickup lines and wasting time after pickup.</a:t>
            </a:r>
            <a:endParaRPr lang="en-CA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Backup Role is created to ensure assembly and pickup worker standby time.</a:t>
            </a:r>
            <a:endParaRPr lang="en-CA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EBFA-CE06-4E1C-9996-47605137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6FE3C4-4FEF-4370-BC1B-0631532EDE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" y="3457287"/>
            <a:ext cx="10512425" cy="2600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2156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93E608-0E19-4F68-A6B7-B0A2A263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BFDA7-2AA5-49BB-B8CE-5BAAD8CF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0527AE-38E9-447D-A574-4ED88A5D9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53768"/>
            <a:ext cx="4405067" cy="481465"/>
          </a:xfrm>
        </p:spPr>
        <p:txBody>
          <a:bodyPr/>
          <a:lstStyle/>
          <a:p>
            <a:r>
              <a:rPr lang="en-CA" dirty="0"/>
              <a:t>1. Cost Reduction</a:t>
            </a:r>
            <a:endParaRPr lang="en-US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F4CE28C-4086-461F-B1A5-752EA09D1BB8}"/>
              </a:ext>
            </a:extLst>
          </p:cNvPr>
          <p:cNvGraphicFramePr>
            <a:graphicFrameLocks/>
          </p:cNvGraphicFramePr>
          <p:nvPr/>
        </p:nvGraphicFramePr>
        <p:xfrm>
          <a:off x="5267325" y="404812"/>
          <a:ext cx="6064912" cy="398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0C1571F-5678-4414-BD3E-E5EB4B51585F}"/>
              </a:ext>
            </a:extLst>
          </p:cNvPr>
          <p:cNvGraphicFramePr>
            <a:graphicFrameLocks noGrp="1"/>
          </p:cNvGraphicFramePr>
          <p:nvPr/>
        </p:nvGraphicFramePr>
        <p:xfrm>
          <a:off x="5267325" y="4550789"/>
          <a:ext cx="6084888" cy="1314452"/>
        </p:xfrm>
        <a:graphic>
          <a:graphicData uri="http://schemas.openxmlformats.org/drawingml/2006/table">
            <a:tbl>
              <a:tblPr firstRow="1" firstCol="1" lastRow="1">
                <a:tableStyleId>{793D81CF-94F2-401A-BA57-92F5A7B2D0C5}</a:tableStyleId>
              </a:tblPr>
              <a:tblGrid>
                <a:gridCol w="2028296">
                  <a:extLst>
                    <a:ext uri="{9D8B030D-6E8A-4147-A177-3AD203B41FA5}">
                      <a16:colId xmlns:a16="http://schemas.microsoft.com/office/drawing/2014/main" val="493659927"/>
                    </a:ext>
                  </a:extLst>
                </a:gridCol>
                <a:gridCol w="2028296">
                  <a:extLst>
                    <a:ext uri="{9D8B030D-6E8A-4147-A177-3AD203B41FA5}">
                      <a16:colId xmlns:a16="http://schemas.microsoft.com/office/drawing/2014/main" val="2881941002"/>
                    </a:ext>
                  </a:extLst>
                </a:gridCol>
                <a:gridCol w="2028296">
                  <a:extLst>
                    <a:ext uri="{9D8B030D-6E8A-4147-A177-3AD203B41FA5}">
                      <a16:colId xmlns:a16="http://schemas.microsoft.com/office/drawing/2014/main" val="3721695602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Staffing</a:t>
                      </a:r>
                      <a:endParaRPr lang="en-CA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Workers / Day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Pay / Day</a:t>
                      </a:r>
                      <a:endParaRPr lang="en-CA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1027009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AS-IS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28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u="none" strike="noStrike" dirty="0">
                          <a:effectLst/>
                        </a:rPr>
                        <a:t> $                                7,024.00 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20819974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u="none" strike="noStrike" dirty="0">
                          <a:effectLst/>
                        </a:rPr>
                        <a:t>TO-BE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u="none" strike="noStrike" dirty="0">
                          <a:effectLst/>
                        </a:rPr>
                        <a:t>20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 $                                5,744.00 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9145803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u="none" strike="noStrike" dirty="0">
                          <a:effectLst/>
                        </a:rPr>
                        <a:t>Total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u="none" strike="noStrike" dirty="0">
                          <a:effectLst/>
                        </a:rPr>
                        <a:t>-8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 $                              - 1,280.00 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3233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74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93E608-0E19-4F68-A6B7-B0A2A263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BFDA7-2AA5-49BB-B8CE-5BAAD8CF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0527AE-38E9-447D-A574-4ED88A5D9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53768"/>
            <a:ext cx="4405067" cy="481465"/>
          </a:xfrm>
        </p:spPr>
        <p:txBody>
          <a:bodyPr/>
          <a:lstStyle/>
          <a:p>
            <a:r>
              <a:rPr lang="en-CA" dirty="0"/>
              <a:t>2. Minimize Movement</a:t>
            </a:r>
            <a:endParaRPr lang="en-US" dirty="0"/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64B0137F-5A7D-450A-A0B0-E8B7D3D7BDB8}"/>
              </a:ext>
            </a:extLst>
          </p:cNvPr>
          <p:cNvGraphicFramePr>
            <a:graphicFrameLocks/>
          </p:cNvGraphicFramePr>
          <p:nvPr/>
        </p:nvGraphicFramePr>
        <p:xfrm>
          <a:off x="5267325" y="457200"/>
          <a:ext cx="6088063" cy="5403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593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0F6689-01BF-41C9-BB79-A21E1870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100" y="6262758"/>
            <a:ext cx="266700" cy="22596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9BB3731-526F-4638-85F8-715D717FFC12}" type="slidenum">
              <a:rPr lang="en-US" noProof="0" smtClean="0"/>
              <a:pPr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716F90-C353-4956-AFD3-87480C1E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 anchor="ctr">
            <a:normAutofit/>
          </a:bodyPr>
          <a:lstStyle/>
          <a:p>
            <a:r>
              <a:rPr lang="en-IN" dirty="0"/>
              <a:t>History Of CDL </a:t>
            </a:r>
          </a:p>
        </p:txBody>
      </p:sp>
      <p:graphicFrame>
        <p:nvGraphicFramePr>
          <p:cNvPr id="27" name="Text Placeholder 7">
            <a:extLst>
              <a:ext uri="{FF2B5EF4-FFF2-40B4-BE49-F238E27FC236}">
                <a16:creationId xmlns:a16="http://schemas.microsoft.com/office/drawing/2014/main" id="{0A78C604-3299-4602-92BD-EAC6DDC94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4733011"/>
              </p:ext>
            </p:extLst>
          </p:nvPr>
        </p:nvGraphicFramePr>
        <p:xfrm>
          <a:off x="838200" y="1825625"/>
          <a:ext cx="10515600" cy="4113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1297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93E608-0E19-4F68-A6B7-B0A2A263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BFDA7-2AA5-49BB-B8CE-5BAAD8CF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0527AE-38E9-447D-A574-4ED88A5D9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53768"/>
            <a:ext cx="4405067" cy="481465"/>
          </a:xfrm>
        </p:spPr>
        <p:txBody>
          <a:bodyPr/>
          <a:lstStyle/>
          <a:p>
            <a:r>
              <a:rPr lang="en-CA" dirty="0"/>
              <a:t>3. Work Continuity</a:t>
            </a:r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E1636E0F-0331-4713-9C79-40D592C1325A}"/>
              </a:ext>
            </a:extLst>
          </p:cNvPr>
          <p:cNvGraphicFramePr>
            <a:graphicFrameLocks/>
          </p:cNvGraphicFramePr>
          <p:nvPr/>
        </p:nvGraphicFramePr>
        <p:xfrm>
          <a:off x="5267325" y="457200"/>
          <a:ext cx="6088063" cy="5403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9122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0F6689-01BF-41C9-BB79-A21E1870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41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716F90-C353-4956-AFD3-87480C1E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E3FFD6-996A-433A-9A87-C9C9B0C03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8FF593-D146-466E-911C-E63E286DB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 is absolutely not good news for workers that eight workers have turned to part-time. </a:t>
            </a:r>
          </a:p>
          <a:p>
            <a:r>
              <a:rPr lang="en-CA" dirty="0"/>
              <a:t>Not only their income, but It can affect the morale of other workers who keep their job position.</a:t>
            </a:r>
          </a:p>
          <a:p>
            <a:r>
              <a:rPr lang="en-CA" dirty="0"/>
              <a:t> Their experience in CDL can be valuable, so CDL may need to find another way to use their experience.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053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573508-6C7F-4A18-833C-A491E594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9359B-CAD9-418C-BBC3-3A7844B8B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Even considering the risk of the solution, it has a huge benefit for the CDL.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7E120F-D11D-4226-9448-CBBF8AFF3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1D0B64-E118-4068-8A9C-86E62B64311A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Cost Reduction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8882582-7E2D-4036-AE70-5F2600CB5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19BC9F0-114E-4E99-9BD4-B6503C59B59A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r>
              <a:rPr lang="en-US" dirty="0"/>
              <a:t>Minimize Movement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1A4D816-16C0-4A8A-8056-74F115345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3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C901DF-59A5-4233-B825-DE5FC8B4FFDD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/>
          <a:lstStyle/>
          <a:p>
            <a:r>
              <a:rPr lang="en-US" dirty="0"/>
              <a:t>Work Continuity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E83FC-E300-4C31-B39B-C023E466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78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F842B-7991-403F-A537-EE484F4F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43</a:t>
            </a:fld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A85970-DE44-4B5D-BFAF-13AAB261CC24}"/>
              </a:ext>
            </a:extLst>
          </p:cNvPr>
          <p:cNvSpPr/>
          <p:nvPr/>
        </p:nvSpPr>
        <p:spPr>
          <a:xfrm>
            <a:off x="2543072" y="2551837"/>
            <a:ext cx="760977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Bhupinder Singh</a:t>
            </a:r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Six Sigma Implementation</a:t>
            </a:r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841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1B844-CDBD-4DD5-B966-BF940A31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100" y="6262758"/>
            <a:ext cx="266700" cy="225969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fld id="{D9BB3731-526F-4638-85F8-715D717FFC12}" type="slidenum">
              <a:rPr lang="en-US" smtClean="0"/>
              <a:pPr>
                <a:spcAft>
                  <a:spcPts val="600"/>
                </a:spcAft>
              </a:pPr>
              <a:t>44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D46CB-8557-4175-858C-25F60E0A2A4A}"/>
              </a:ext>
            </a:extLst>
          </p:cNvPr>
          <p:cNvSpPr txBox="1"/>
          <p:nvPr/>
        </p:nvSpPr>
        <p:spPr>
          <a:xfrm>
            <a:off x="838200" y="457200"/>
            <a:ext cx="3749040" cy="1469907"/>
          </a:xfrm>
          <a:prstGeom prst="rect">
            <a:avLst/>
          </a:prstGeom>
        </p:spPr>
        <p:txBody>
          <a:bodyPr vert="horz" lIns="274320" tIns="182880" rIns="274320" bIns="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latin typeface="+mj-lt"/>
                <a:ea typeface="+mj-ea"/>
                <a:cs typeface="+mj-cs"/>
              </a:rPr>
              <a:t>Overview of six sigma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16CA8F4-1802-4EEB-9609-532880CA4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E32F2486-F3C7-4000-A2B7-032479E30CB8}"/>
              </a:ext>
            </a:extLst>
          </p:cNvPr>
          <p:cNvGraphicFramePr/>
          <p:nvPr/>
        </p:nvGraphicFramePr>
        <p:xfrm>
          <a:off x="5267324" y="457201"/>
          <a:ext cx="6088063" cy="5403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709DF97B-D765-4616-A9D3-39F0D0F383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614" y="2419350"/>
            <a:ext cx="3749040" cy="344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065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60E90-F0C0-45B8-90A7-2F10C761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45</a:t>
            </a:fld>
            <a:endParaRPr lang="en-US" noProof="0" dirty="0"/>
          </a:p>
        </p:txBody>
      </p:sp>
      <p:graphicFrame>
        <p:nvGraphicFramePr>
          <p:cNvPr id="6" name="TextBox 5">
            <a:extLst>
              <a:ext uri="{FF2B5EF4-FFF2-40B4-BE49-F238E27FC236}">
                <a16:creationId xmlns:a16="http://schemas.microsoft.com/office/drawing/2014/main" id="{A396F989-A09C-43B7-B7AF-4BF1C59558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8352038"/>
              </p:ext>
            </p:extLst>
          </p:nvPr>
        </p:nvGraphicFramePr>
        <p:xfrm>
          <a:off x="636104" y="1985963"/>
          <a:ext cx="10308121" cy="4276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E56EDBB-9B97-44F2-B3F5-AD3E9B1F9D6D}"/>
              </a:ext>
            </a:extLst>
          </p:cNvPr>
          <p:cNvSpPr txBox="1"/>
          <p:nvPr/>
        </p:nvSpPr>
        <p:spPr>
          <a:xfrm>
            <a:off x="971550" y="536459"/>
            <a:ext cx="9086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Six Sigma Tools and Techniques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8024253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6822B-2E1E-43D2-B86F-8FA9DF3B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100" y="6262758"/>
            <a:ext cx="266700" cy="225969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fld id="{D9BB3731-526F-4638-85F8-715D717FFC12}" type="slidenum">
              <a:rPr lang="en-US" smtClean="0"/>
              <a:pPr>
                <a:spcAft>
                  <a:spcPts val="600"/>
                </a:spcAft>
              </a:pPr>
              <a:t>46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0833D5-28BF-42F5-B255-344A9B33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vert="horz" lIns="274320" tIns="182880" rIns="274320" bIns="0" rtlCol="0" anchor="b">
            <a:normAutofit/>
          </a:bodyPr>
          <a:lstStyle/>
          <a:p>
            <a:r>
              <a:rPr lang="en-US" sz="3600" b="1" kern="1200" dirty="0">
                <a:latin typeface="+mj-lt"/>
                <a:ea typeface="+mj-ea"/>
                <a:cs typeface="+mj-cs"/>
              </a:rPr>
              <a:t>Assembly of </a:t>
            </a:r>
            <a:r>
              <a:rPr lang="en-US" sz="3600" b="1" kern="1200" dirty="0" err="1">
                <a:latin typeface="+mj-lt"/>
                <a:ea typeface="+mj-ea"/>
                <a:cs typeface="+mj-cs"/>
              </a:rPr>
              <a:t>TrackR</a:t>
            </a:r>
            <a:endParaRPr lang="en-US" sz="36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699CC-8124-4AF2-BC9F-C09B45AF8F8C}"/>
              </a:ext>
            </a:extLst>
          </p:cNvPr>
          <p:cNvSpPr txBox="1"/>
          <p:nvPr/>
        </p:nvSpPr>
        <p:spPr>
          <a:xfrm>
            <a:off x="838200" y="2630078"/>
            <a:ext cx="3749040" cy="3238910"/>
          </a:xfrm>
          <a:prstGeom prst="rect">
            <a:avLst/>
          </a:prstGeom>
        </p:spPr>
        <p:txBody>
          <a:bodyPr vert="horz" lIns="274320" tIns="182880" rIns="274320" bIns="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As-Is Process</a:t>
            </a:r>
          </a:p>
        </p:txBody>
      </p:sp>
      <p:graphicFrame>
        <p:nvGraphicFramePr>
          <p:cNvPr id="16" name="TextBox 6">
            <a:extLst>
              <a:ext uri="{FF2B5EF4-FFF2-40B4-BE49-F238E27FC236}">
                <a16:creationId xmlns:a16="http://schemas.microsoft.com/office/drawing/2014/main" id="{B1F57400-276E-45EB-AA16-42F5CDBB295E}"/>
              </a:ext>
            </a:extLst>
          </p:cNvPr>
          <p:cNvGraphicFramePr/>
          <p:nvPr/>
        </p:nvGraphicFramePr>
        <p:xfrm>
          <a:off x="5267324" y="457201"/>
          <a:ext cx="6088063" cy="5403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96986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0F6689-01BF-41C9-BB79-A21E1870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100" y="6262758"/>
            <a:ext cx="266700" cy="22596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9BB3731-526F-4638-85F8-715D717FFC12}" type="slidenum">
              <a:rPr lang="en-US" noProof="0" smtClean="0"/>
              <a:pPr>
                <a:spcAft>
                  <a:spcPts val="600"/>
                </a:spcAft>
              </a:pPr>
              <a:t>47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716F90-C353-4956-AFD3-87480C1E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anchor="b">
            <a:normAutofit/>
          </a:bodyPr>
          <a:lstStyle/>
          <a:p>
            <a:r>
              <a:rPr lang="en-IN" sz="3600" dirty="0"/>
              <a:t>Assembly of </a:t>
            </a:r>
            <a:r>
              <a:rPr lang="en-IN" sz="3600" dirty="0" err="1"/>
              <a:t>TrackR</a:t>
            </a:r>
            <a:endParaRPr lang="en-IN"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E3FFD6-996A-433A-9A87-C9C9B0C03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>
            <a:normAutofit/>
          </a:bodyPr>
          <a:lstStyle/>
          <a:p>
            <a:r>
              <a:rPr lang="en-IN" sz="2400" dirty="0"/>
              <a:t>To-Be Process</a:t>
            </a:r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882E704D-3CCD-4D27-B3E5-EB72B3F996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67324" y="457201"/>
          <a:ext cx="6088063" cy="5403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66350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9F4E6EFF-AF58-45E1-8E25-95C28EE3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MM.DD.20XX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65A317-23CE-484D-A220-0EE90924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686" y="2002971"/>
            <a:ext cx="5463415" cy="2074295"/>
          </a:xfrm>
        </p:spPr>
        <p:txBody>
          <a:bodyPr anchor="b">
            <a:normAutofit/>
          </a:bodyPr>
          <a:lstStyle/>
          <a:p>
            <a:pPr algn="ctr"/>
            <a:r>
              <a:rPr lang="en-CA" sz="4200" dirty="0"/>
              <a:t>To-Be Mathematical Model in Excel</a:t>
            </a:r>
          </a:p>
        </p:txBody>
      </p:sp>
    </p:spTree>
    <p:extLst>
      <p:ext uri="{BB962C8B-B14F-4D97-AF65-F5344CB8AC3E}">
        <p14:creationId xmlns:p14="http://schemas.microsoft.com/office/powerpoint/2010/main" val="15567312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18FF4-A1E1-4590-BCEF-5588A5D6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100" y="6262758"/>
            <a:ext cx="266700" cy="22596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9BB3731-526F-4638-85F8-715D717FFC12}" type="slidenum">
              <a:rPr lang="en-US" noProof="0" smtClean="0"/>
              <a:pPr>
                <a:spcAft>
                  <a:spcPts val="600"/>
                </a:spcAft>
              </a:pPr>
              <a:t>49</a:t>
            </a:fld>
            <a:endParaRPr lang="en-US" noProof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4F531079-2B39-4715-9C12-0F710FEE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 anchor="ctr">
            <a:normAutofit/>
          </a:bodyPr>
          <a:lstStyle/>
          <a:p>
            <a:r>
              <a:rPr lang="en-US" dirty="0"/>
              <a:t>Production To-Be </a:t>
            </a:r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4196E9F8-B53B-4C24-A196-4590E3B57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4292"/>
            <a:ext cx="10515600" cy="39959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062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BAF09306-0BFA-4DAB-B7AE-CB1661A5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100" y="6262758"/>
            <a:ext cx="266700" cy="22596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9BB3731-526F-4638-85F8-715D717FFC12}" type="slidenum">
              <a:rPr lang="en-US" noProof="0" smtClean="0"/>
              <a:pPr>
                <a:spcAft>
                  <a:spcPts val="600"/>
                </a:spcAft>
              </a:pPr>
              <a:t>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B96105-C3F9-4E3C-8100-A3CDE4EDD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/>
              <a:t>CDL Team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68C526C-69DC-44E3-84A7-FA1A658571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6898614"/>
              </p:ext>
            </p:extLst>
          </p:nvPr>
        </p:nvGraphicFramePr>
        <p:xfrm>
          <a:off x="838200" y="1825625"/>
          <a:ext cx="10515600" cy="4113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06152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BDE83-82C7-4BD9-89B2-5434BC00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100" y="6262758"/>
            <a:ext cx="266700" cy="22596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9BB3731-526F-4638-85F8-715D717FFC12}" type="slidenum">
              <a:rPr lang="en-US" noProof="0" smtClean="0"/>
              <a:pPr>
                <a:spcAft>
                  <a:spcPts val="600"/>
                </a:spcAft>
              </a:pPr>
              <a:t>50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B53D2A-3434-482A-8876-35E93CAB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 anchor="ctr">
            <a:normAutofit/>
          </a:bodyPr>
          <a:lstStyle/>
          <a:p>
            <a:r>
              <a:rPr lang="en-CA" dirty="0"/>
              <a:t>Breakeven Point Table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F674A0-2BD1-44FC-AE95-7D6F96726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336" y="1825625"/>
            <a:ext cx="10311328" cy="41132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12018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3069C-A80E-4FD9-A797-9364DF22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100" y="6262758"/>
            <a:ext cx="266700" cy="22596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9BB3731-526F-4638-85F8-715D717FFC12}" type="slidenum">
              <a:rPr lang="en-US" noProof="0" smtClean="0"/>
              <a:pPr>
                <a:spcAft>
                  <a:spcPts val="600"/>
                </a:spcAft>
              </a:pPr>
              <a:t>51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973C20-124D-4D95-87B1-DBC653C5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457201"/>
            <a:ext cx="3749040" cy="1469907"/>
          </a:xfrm>
        </p:spPr>
        <p:txBody>
          <a:bodyPr anchor="b">
            <a:normAutofit/>
          </a:bodyPr>
          <a:lstStyle/>
          <a:p>
            <a:r>
              <a:rPr lang="en-CA" dirty="0"/>
              <a:t>Training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317EAC9A-F898-4C3A-A2D8-2FA669E62A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67324" y="457201"/>
          <a:ext cx="6088063" cy="5403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6600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F842B-7991-403F-A537-EE484F4F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52</a:t>
            </a:fld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A85970-DE44-4B5D-BFAF-13AAB261CC24}"/>
              </a:ext>
            </a:extLst>
          </p:cNvPr>
          <p:cNvSpPr/>
          <p:nvPr/>
        </p:nvSpPr>
        <p:spPr>
          <a:xfrm>
            <a:off x="2321856" y="2551837"/>
            <a:ext cx="805220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Divjot</a:t>
            </a:r>
            <a:r>
              <a:rPr lang="en-I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Kaur</a:t>
            </a:r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Automation Implementation</a:t>
            </a:r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29058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0F6689-01BF-41C9-BB79-A21E1870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53</a:t>
            </a:fld>
            <a:endParaRPr lang="en-US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6C8356F-4000-461E-BF86-9CBB2FDC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SUGGESTION OVERVIEW</a:t>
            </a:r>
            <a:endParaRPr lang="en-CA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B9564F-1A40-4A00-8B0E-3EB00932D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Solution includes purchase of Siemens </a:t>
            </a:r>
            <a:r>
              <a:rPr lang="en-IN" dirty="0" err="1"/>
              <a:t>Siplace</a:t>
            </a:r>
            <a:r>
              <a:rPr lang="en-IN" dirty="0"/>
              <a:t> Automation Machine.</a:t>
            </a:r>
          </a:p>
          <a:p>
            <a:r>
              <a:rPr lang="en-IN" dirty="0"/>
              <a:t>It will cost $260.000.</a:t>
            </a:r>
          </a:p>
          <a:p>
            <a:r>
              <a:rPr lang="en-IN" dirty="0"/>
              <a:t>It will bring down positioning and soldering for HG213123-221 (3-axis optical gyroscope) and </a:t>
            </a:r>
            <a:r>
              <a:rPr lang="en-US" dirty="0"/>
              <a:t> STMA11233 (micro transmitter)</a:t>
            </a:r>
            <a:r>
              <a:rPr lang="en-IN" dirty="0"/>
              <a:t> to 1.4 sec.</a:t>
            </a:r>
          </a:p>
          <a:p>
            <a:r>
              <a:rPr lang="en-IN" dirty="0"/>
              <a:t>It will last up to 2 years.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91044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0F6689-01BF-41C9-BB79-A21E1870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54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DDABD-C381-48BF-9BBB-92B58C02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B5016-5DED-418B-9105-E2A8A842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Suggestion is to buy Siemens </a:t>
            </a:r>
            <a:r>
              <a:rPr lang="en-IN" dirty="0" err="1"/>
              <a:t>Siplace</a:t>
            </a:r>
            <a:r>
              <a:rPr lang="en-IN" dirty="0"/>
              <a:t> 841AB.</a:t>
            </a:r>
          </a:p>
          <a:p>
            <a:r>
              <a:rPr lang="en-IN" dirty="0"/>
              <a:t>Its initial cost will be $260,000.</a:t>
            </a:r>
          </a:p>
          <a:p>
            <a:r>
              <a:rPr lang="en-IN" dirty="0"/>
              <a:t>Its average running expense will be $50. </a:t>
            </a:r>
          </a:p>
        </p:txBody>
      </p:sp>
    </p:spTree>
    <p:extLst>
      <p:ext uri="{BB962C8B-B14F-4D97-AF65-F5344CB8AC3E}">
        <p14:creationId xmlns:p14="http://schemas.microsoft.com/office/powerpoint/2010/main" val="38962379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0F6689-01BF-41C9-BB79-A21E1870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55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716F90-C353-4956-AFD3-87480C1E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 AND CONS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3A4454-79A8-4DC3-8E9C-C1ECD7228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PROS</a:t>
            </a:r>
          </a:p>
          <a:p>
            <a:pPr lvl="1"/>
            <a:r>
              <a:rPr lang="en-US" dirty="0"/>
              <a:t>One-time investment.</a:t>
            </a:r>
          </a:p>
          <a:p>
            <a:pPr lvl="1"/>
            <a:r>
              <a:rPr lang="en-US" dirty="0"/>
              <a:t>Reduction in positioning and soldering cycle for both HG213123-221 and STMA11233 to 1.4 seconds.</a:t>
            </a:r>
          </a:p>
          <a:p>
            <a:pPr lvl="1"/>
            <a:r>
              <a:rPr lang="en-US" dirty="0"/>
              <a:t>Boost in profit earning by more than $4000.00 per day.</a:t>
            </a:r>
          </a:p>
          <a:p>
            <a:pPr lvl="1"/>
            <a:r>
              <a:rPr lang="en-US" dirty="0"/>
              <a:t>Decrease in time taken for production of one watch.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Staff needs to be given proper training. </a:t>
            </a:r>
          </a:p>
          <a:p>
            <a:pPr lvl="1"/>
            <a:r>
              <a:rPr lang="en-US" dirty="0"/>
              <a:t>Machine is outdated and may cause some problems. </a:t>
            </a:r>
          </a:p>
          <a:p>
            <a:pPr lvl="1"/>
            <a:r>
              <a:rPr lang="en-US" dirty="0"/>
              <a:t>Lifespan of the unit is not greater than 2 years. </a:t>
            </a:r>
          </a:p>
          <a:p>
            <a:pPr lvl="1"/>
            <a:r>
              <a:rPr lang="en-US" dirty="0"/>
              <a:t>Fail rate might increase.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54934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0F6689-01BF-41C9-BB79-A21E1870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56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BA1EA-DFA2-4A73-873B-55829424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F059B-90E9-460F-99E3-3E55A6A2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Failure in final test of a product leads to rebuilding all the components. </a:t>
            </a:r>
          </a:p>
          <a:p>
            <a:r>
              <a:rPr lang="en-US" dirty="0"/>
              <a:t>Time that is taken by replacing components is a part of the failure rate. </a:t>
            </a:r>
          </a:p>
          <a:p>
            <a:r>
              <a:rPr lang="en-US" dirty="0"/>
              <a:t>There is no additional impact put on time for product building. </a:t>
            </a:r>
          </a:p>
          <a:p>
            <a:r>
              <a:rPr lang="en-US" dirty="0" err="1"/>
              <a:t>Siplace</a:t>
            </a:r>
            <a:r>
              <a:rPr lang="en-US" dirty="0"/>
              <a:t> machine would last exactly two years. </a:t>
            </a:r>
          </a:p>
          <a:p>
            <a:r>
              <a:rPr lang="en-US" dirty="0"/>
              <a:t>Machine has been taken on rent from some private vendor for 15% interest yearly.</a:t>
            </a:r>
          </a:p>
          <a:p>
            <a:r>
              <a:rPr lang="en-US" dirty="0"/>
              <a:t>Daily expense on machine is $50, which includes electricity, wear and tear.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65245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9FEBCF-C81C-4F2F-9CC4-C66EF18B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181907-ED54-40A8-BFDF-6EA13291E8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62FC7199-2842-44C3-A169-20DC5B9F0D7B}"/>
              </a:ext>
            </a:extLst>
          </p:cNvPr>
          <p:cNvSpPr txBox="1">
            <a:spLocks/>
          </p:cNvSpPr>
          <p:nvPr/>
        </p:nvSpPr>
        <p:spPr>
          <a:xfrm>
            <a:off x="4576762" y="5419277"/>
            <a:ext cx="3038475" cy="59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None/>
              <a:defRPr sz="24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INFO8440</a:t>
            </a:r>
          </a:p>
        </p:txBody>
      </p:sp>
    </p:spTree>
    <p:extLst>
      <p:ext uri="{BB962C8B-B14F-4D97-AF65-F5344CB8AC3E}">
        <p14:creationId xmlns:p14="http://schemas.microsoft.com/office/powerpoint/2010/main" val="30139237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0F6689-01BF-41C9-BB79-A21E1870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58</a:t>
            </a:fld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8FF593-D146-466E-911C-E63E286DB7E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03338" y="495300"/>
            <a:ext cx="9796462" cy="5403850"/>
          </a:xfrm>
        </p:spPr>
        <p:txBody>
          <a:bodyPr>
            <a:normAutofit fontScale="25000" lnSpcReduction="20000"/>
          </a:bodyPr>
          <a:lstStyle/>
          <a:p>
            <a:r>
              <a:rPr lang="en-IN" sz="5200" dirty="0"/>
              <a:t>References </a:t>
            </a:r>
          </a:p>
          <a:p>
            <a:r>
              <a:rPr lang="en-IN" sz="5200" dirty="0"/>
              <a:t>Fitbit. (2020, March 15). Retrieved from Wikipedia: https://en.wikipedia.org/wiki/Fitbit </a:t>
            </a:r>
          </a:p>
          <a:p>
            <a:r>
              <a:rPr lang="en-IN" sz="5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Hostspring</a:t>
            </a:r>
            <a:r>
              <a:rPr lang="en-IN" sz="5200" dirty="0">
                <a:latin typeface="Calibri Light" panose="020F0302020204030204" pitchFamily="34" charset="0"/>
                <a:cs typeface="Calibri Light" panose="020F0302020204030204" pitchFamily="34" charset="0"/>
              </a:rPr>
              <a:t>. (2020, March 19). Retrieved from hostspring.ca: https://hostingcanada.org/ </a:t>
            </a:r>
          </a:p>
          <a:p>
            <a:r>
              <a:rPr lang="en-IN" sz="5200" dirty="0">
                <a:latin typeface="Calibri Light" panose="020F0302020204030204" pitchFamily="34" charset="0"/>
                <a:cs typeface="Calibri Light" panose="020F0302020204030204" pitchFamily="34" charset="0"/>
              </a:rPr>
              <a:t>Image. (2020, march 18). Retrieved from https://www.hurriyetdailynews.com/turkish-scientisthonored-with-loreal-unesco-for-women-in-science-award-129258 </a:t>
            </a:r>
          </a:p>
          <a:p>
            <a:r>
              <a:rPr lang="en-IN" sz="5200" dirty="0">
                <a:latin typeface="Calibri Light" panose="020F0302020204030204" pitchFamily="34" charset="0"/>
                <a:cs typeface="Calibri Light" panose="020F0302020204030204" pitchFamily="34" charset="0"/>
              </a:rPr>
              <a:t>image1. (2020, march 18). Retrieved from https://www.google.com/search?q=executive&amp;tbm=isch&amp;ved=2ahUKEwjil8jLk6roAhUPOK0KHY OzBJcQ2cCegQIABAA&amp;oq=</a:t>
            </a:r>
            <a:r>
              <a:rPr lang="en-IN" sz="5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executive&amp;gs_l</a:t>
            </a:r>
            <a:r>
              <a:rPr lang="en-IN" sz="5200" dirty="0">
                <a:latin typeface="Calibri Light" panose="020F0302020204030204" pitchFamily="34" charset="0"/>
                <a:cs typeface="Calibri Light" panose="020F0302020204030204" pitchFamily="34" charset="0"/>
              </a:rPr>
              <a:t>=img.3..0i67j0l9.62148.64366..64852...0.0..0.89.667.9......0....1. .gws-wiz-img.M5GFFkbdbEM&amp;ei=l0p1XqLwLY_wtAWD55K4CQ&amp;bih=635&amp;biw=1366#img </a:t>
            </a:r>
            <a:r>
              <a:rPr lang="en-IN" sz="5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Kucheriavy</a:t>
            </a:r>
            <a:r>
              <a:rPr lang="en-IN" sz="5200" dirty="0">
                <a:latin typeface="Calibri Light" panose="020F0302020204030204" pitchFamily="34" charset="0"/>
                <a:cs typeface="Calibri Light" panose="020F0302020204030204" pitchFamily="34" charset="0"/>
              </a:rPr>
              <a:t>, A. (n.d.). How to Measure Your Website’s Performance: Best Metrics &amp; KPIs. Retrieved from </a:t>
            </a:r>
            <a:r>
              <a:rPr lang="en-IN" sz="5200" dirty="0">
                <a:latin typeface="Calibri Light" panose="020F03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https://www.intechnic.com/blog/how-to-measure-your-website-performance-best-metricskpis/</a:t>
            </a:r>
            <a:endParaRPr lang="en-IN" sz="5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sz="5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5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quora</a:t>
            </a:r>
            <a:r>
              <a:rPr lang="en-IN" sz="5200" dirty="0">
                <a:latin typeface="Calibri Light" panose="020F0302020204030204" pitchFamily="34" charset="0"/>
                <a:cs typeface="Calibri Light" panose="020F0302020204030204" pitchFamily="34" charset="0"/>
              </a:rPr>
              <a:t>. (2020, march 20). Retrieved from https://www.quora.com/What-is-the-conclusion-paragraph-ofan-eCommerce-website sample templates. (2020, February 27). Retrieved from </a:t>
            </a:r>
            <a:r>
              <a:rPr lang="en-IN" sz="5200" dirty="0">
                <a:latin typeface="Calibri Light" panose="020F0302020204030204" pitchFamily="34" charset="0"/>
                <a:cs typeface="Calibri Light" panose="020F03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https://www.sampletemplates.com/businesstemplates/statement/confidentiality-statement.html</a:t>
            </a:r>
            <a:endParaRPr lang="en-IN" sz="5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sz="5200" dirty="0">
                <a:latin typeface="Calibri Light" panose="020F0302020204030204" pitchFamily="34" charset="0"/>
                <a:cs typeface="Calibri Light" panose="020F0302020204030204" pitchFamily="34" charset="0"/>
              </a:rPr>
              <a:t> Sprint3. (2020, March 6). Retrieved from </a:t>
            </a:r>
            <a:r>
              <a:rPr lang="en-IN" sz="5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econestoga</a:t>
            </a:r>
            <a:r>
              <a:rPr lang="en-IN" sz="5200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IN" sz="5200" dirty="0">
                <a:latin typeface="Calibri Light" panose="020F0302020204030204" pitchFamily="34" charset="0"/>
                <a:cs typeface="Calibri Light" panose="020F03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https://conestoga.desire2learn.com/d2l/le/content/323280/viewContent/6948007/View</a:t>
            </a:r>
            <a:endParaRPr lang="en-IN" sz="5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sz="5200" dirty="0">
                <a:latin typeface="Calibri Light" panose="020F0302020204030204" pitchFamily="34" charset="0"/>
                <a:cs typeface="Calibri Light" panose="020F0302020204030204" pitchFamily="34" charset="0"/>
              </a:rPr>
              <a:t> Web Design Overview. (2020, February 28). Retrieved from </a:t>
            </a:r>
            <a:r>
              <a:rPr lang="en-IN" sz="5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eConestoga</a:t>
            </a:r>
            <a:r>
              <a:rPr lang="en-IN" sz="5200" dirty="0">
                <a:latin typeface="Calibri Light" panose="020F0302020204030204" pitchFamily="34" charset="0"/>
                <a:cs typeface="Calibri Light" panose="020F0302020204030204" pitchFamily="34" charset="0"/>
              </a:rPr>
              <a:t>: https://conestoga.desire2learn.com/d2l/le/content/323280/viewContent/6467538/View </a:t>
            </a:r>
          </a:p>
          <a:p>
            <a:r>
              <a:rPr lang="en-IN" sz="5200" dirty="0">
                <a:latin typeface="Calibri Light" panose="020F0302020204030204" pitchFamily="34" charset="0"/>
                <a:cs typeface="Calibri Light" panose="020F0302020204030204" pitchFamily="34" charset="0"/>
              </a:rPr>
              <a:t>Wix.com. (2020, march 15). Retrieved from https://www.wix.com/dashboard/fc2b2fb5-4498-410395b6-8f23ca88faf3/home </a:t>
            </a:r>
          </a:p>
          <a:p>
            <a:r>
              <a:rPr lang="en-US" sz="5200" dirty="0">
                <a:latin typeface="Calibri Light" panose="020F0302020204030204" pitchFamily="34" charset="0"/>
                <a:cs typeface="Calibri Light" panose="020F03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search?q=tracker+wristband&amp;tbm=isch&amp;ved=2ahUKEwjak4_JlvzoAhUTzawKHZGFC_kQ2-cCegQIABAA&amp;oq=Tracker+wri&amp;gs_lcp=CgNpbWcQARgAMgIIADIGCAAQBRAeMgYIABAFEB4yBggAEAUQHjIGCAAQBRAeMgYIABAIEB4yBggAEAgQHjIGCAAQCBAeMgYIABAIEB4yBggAEAgQHjoECAAQQ1CuA1i-DWDUF2gBcAB4AIAB9QGIAeYEkgEFMy4xLjGYAQCgAQGqAQtnd3Mtd2l6LWltZw&amp;sclient=img&amp;ei=kkugXtqCHZOaswWRi67IDw&amp;bih=876&amp;biw=1821&amp;rlz=1C1CHBF_enIN756IN756#imgrc=axn2W3RXFE38WM</a:t>
            </a:r>
            <a:endParaRPr lang="en-US" sz="5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CA" sz="5200" dirty="0">
                <a:latin typeface="Calibri Light" panose="020F0302020204030204" pitchFamily="34" charset="0"/>
                <a:cs typeface="Calibri Light" panose="020F0302020204030204" pitchFamily="34" charset="0"/>
              </a:rPr>
              <a:t>Conestoga College. (2019). Introduction To Lean. Kitchener: Conestoga College, p.25.</a:t>
            </a:r>
          </a:p>
          <a:p>
            <a:pPr>
              <a:lnSpc>
                <a:spcPct val="100000"/>
              </a:lnSpc>
            </a:pPr>
            <a:r>
              <a:rPr lang="en-CA" sz="5200" dirty="0">
                <a:latin typeface="Calibri Light" panose="020F0302020204030204" pitchFamily="34" charset="0"/>
                <a:cs typeface="Calibri Light" panose="020F0302020204030204" pitchFamily="34" charset="0"/>
              </a:rPr>
              <a:t>Conestoga College. (2020). INFO8440 Project 3 Production Overview. Retrieved from </a:t>
            </a:r>
            <a:r>
              <a:rPr lang="en-CA" sz="5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eConestoga</a:t>
            </a:r>
            <a:r>
              <a:rPr lang="en-CA" sz="5200" dirty="0">
                <a:latin typeface="Calibri Light" panose="020F0302020204030204" pitchFamily="34" charset="0"/>
                <a:cs typeface="Calibri Light" panose="020F0302020204030204" pitchFamily="34" charset="0"/>
              </a:rPr>
              <a:t>: 	https://conestoga.desire2learn.com/d2l/le/content/323280/viewContent/6467535/View</a:t>
            </a:r>
          </a:p>
          <a:p>
            <a:pPr>
              <a:lnSpc>
                <a:spcPct val="100000"/>
              </a:lnSpc>
            </a:pPr>
            <a:r>
              <a:rPr lang="en-CA" sz="5200" dirty="0">
                <a:latin typeface="Calibri Light" panose="020F0302020204030204" pitchFamily="34" charset="0"/>
                <a:cs typeface="Calibri Light" panose="020F0302020204030204" pitchFamily="34" charset="0"/>
              </a:rPr>
              <a:t>Conestoga College. (2020). Staff Attitude Survey Results 150327. Retrieved from </a:t>
            </a:r>
            <a:r>
              <a:rPr lang="en-CA" sz="5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eConestoga</a:t>
            </a:r>
            <a:r>
              <a:rPr lang="en-CA" sz="5200" dirty="0">
                <a:latin typeface="Calibri Light" panose="020F0302020204030204" pitchFamily="34" charset="0"/>
                <a:cs typeface="Calibri Light" panose="020F0302020204030204" pitchFamily="34" charset="0"/>
              </a:rPr>
              <a:t>: 	https://conestoga.desire2learn.com/d2l/le/content/323280/viewContent/7025321/View</a:t>
            </a:r>
          </a:p>
          <a:p>
            <a:pPr>
              <a:lnSpc>
                <a:spcPct val="100000"/>
              </a:lnSpc>
            </a:pPr>
            <a:r>
              <a:rPr lang="en-CA" sz="5200" dirty="0">
                <a:latin typeface="Calibri Light" panose="020F0302020204030204" pitchFamily="34" charset="0"/>
                <a:cs typeface="Calibri Light" panose="020F0302020204030204" pitchFamily="34" charset="0"/>
              </a:rPr>
              <a:t>Conestoga College. (2020). Staffing 1of2. Retrieved from </a:t>
            </a:r>
            <a:r>
              <a:rPr lang="en-CA" sz="5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eConestoga</a:t>
            </a:r>
            <a:r>
              <a:rPr lang="en-CA" sz="5200" dirty="0">
                <a:latin typeface="Calibri Light" panose="020F0302020204030204" pitchFamily="34" charset="0"/>
                <a:cs typeface="Calibri Light" panose="020F0302020204030204" pitchFamily="34" charset="0"/>
              </a:rPr>
              <a:t>: 	https://conestoga.desire2learn.com/d2l/le/content/323280/viewContent/6467563/View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804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>
            <a:extLst>
              <a:ext uri="{FF2B5EF4-FFF2-40B4-BE49-F238E27FC236}">
                <a16:creationId xmlns:a16="http://schemas.microsoft.com/office/drawing/2014/main" id="{4C45DE33-C996-4CEF-AF9A-F7C41542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100" y="6262758"/>
            <a:ext cx="266700" cy="225969"/>
          </a:xfrm>
        </p:spPr>
        <p:txBody>
          <a:bodyPr/>
          <a:lstStyle/>
          <a:p>
            <a:pPr>
              <a:spcAft>
                <a:spcPts val="600"/>
              </a:spcAft>
            </a:pPr>
            <a:fld id="{D9BB3731-526F-4638-85F8-715D717FFC12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D296275-CECA-4F1A-9C63-C656D0A9D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 anchor="ctr">
            <a:normAutofit/>
          </a:bodyPr>
          <a:lstStyle/>
          <a:p>
            <a:r>
              <a:rPr lang="en-IN" sz="3700"/>
              <a:t>CDL at Present</a:t>
            </a:r>
            <a:br>
              <a:rPr lang="en-IN" sz="3700"/>
            </a:br>
            <a:r>
              <a:rPr lang="en-IN" sz="3700"/>
              <a:t>As Is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3AC2565E-FA61-44B2-9230-84EF778565C5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 bwMode="auto">
          <a:xfrm>
            <a:off x="4654381" y="2262480"/>
            <a:ext cx="7191789" cy="3601212"/>
          </a:xfrm>
          <a:prstGeom prst="rect">
            <a:avLst/>
          </a:prstGeom>
          <a:noFill/>
          <a:ln w="190500" cap="sq">
            <a:solidFill>
              <a:schemeClr val="tx1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AA05E990-8764-43D3-974F-CAD029E95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830" y="2262480"/>
            <a:ext cx="4146657" cy="4113262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CDL uses dashboard on daily basis.</a:t>
            </a:r>
          </a:p>
          <a:p>
            <a:r>
              <a:rPr lang="en-US" sz="2200" dirty="0"/>
              <a:t>CDL uses website to expand their business.</a:t>
            </a:r>
          </a:p>
          <a:p>
            <a:r>
              <a:rPr lang="en-US" sz="2200" dirty="0"/>
              <a:t>CDL is manufacturing TrackR according to demand.</a:t>
            </a:r>
          </a:p>
          <a:p>
            <a:r>
              <a:rPr lang="en-US" sz="2200" dirty="0"/>
              <a:t>CDL is meeting demand and supply.</a:t>
            </a:r>
          </a:p>
          <a:p>
            <a:r>
              <a:rPr lang="en-US" sz="2200" dirty="0"/>
              <a:t>Still CDL cannot generate profit for manufactured products.</a:t>
            </a:r>
          </a:p>
          <a:p>
            <a:r>
              <a:rPr lang="en-US" sz="2200" dirty="0"/>
              <a:t>CDL experiencing production inefficiency.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9700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E294D-E6DD-46D6-A6BD-F320D46F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261852-04F3-4C69-B20E-4D6FE2C776D3}"/>
              </a:ext>
            </a:extLst>
          </p:cNvPr>
          <p:cNvSpPr/>
          <p:nvPr/>
        </p:nvSpPr>
        <p:spPr>
          <a:xfrm>
            <a:off x="6648372" y="1921263"/>
            <a:ext cx="831273" cy="10390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Table </a:t>
            </a:r>
          </a:p>
          <a:p>
            <a:pPr algn="ctr"/>
            <a:r>
              <a:rPr lang="en-IN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8A0AB0-ADBC-4A49-875B-E2B1BA9F357D}"/>
              </a:ext>
            </a:extLst>
          </p:cNvPr>
          <p:cNvSpPr/>
          <p:nvPr/>
        </p:nvSpPr>
        <p:spPr>
          <a:xfrm>
            <a:off x="6648372" y="5056480"/>
            <a:ext cx="831273" cy="10390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Table </a:t>
            </a:r>
          </a:p>
          <a:p>
            <a:pPr algn="ctr"/>
            <a:r>
              <a:rPr lang="en-IN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0A805F-17A7-484F-B8D4-E9054712B778}"/>
              </a:ext>
            </a:extLst>
          </p:cNvPr>
          <p:cNvSpPr/>
          <p:nvPr/>
        </p:nvSpPr>
        <p:spPr>
          <a:xfrm>
            <a:off x="6648373" y="3429000"/>
            <a:ext cx="831273" cy="10390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Table </a:t>
            </a:r>
          </a:p>
          <a:p>
            <a:pPr algn="ctr"/>
            <a:r>
              <a:rPr lang="en-IN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715427-E5D5-454C-8664-129B5CC1B44C}"/>
              </a:ext>
            </a:extLst>
          </p:cNvPr>
          <p:cNvSpPr/>
          <p:nvPr/>
        </p:nvSpPr>
        <p:spPr>
          <a:xfrm>
            <a:off x="8587409" y="1921263"/>
            <a:ext cx="2663687" cy="4174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COMPONENT</a:t>
            </a:r>
          </a:p>
          <a:p>
            <a:pPr algn="ctr"/>
            <a:r>
              <a:rPr lang="en-IN" dirty="0"/>
              <a:t>SHELVES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5D49C4-33FF-427B-8259-62D8F2FF9201}"/>
              </a:ext>
            </a:extLst>
          </p:cNvPr>
          <p:cNvSpPr/>
          <p:nvPr/>
        </p:nvSpPr>
        <p:spPr>
          <a:xfrm>
            <a:off x="7622407" y="430394"/>
            <a:ext cx="831273" cy="10390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Computer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 Model 12" descr="Male icon">
                <a:extLst>
                  <a:ext uri="{FF2B5EF4-FFF2-40B4-BE49-F238E27FC236}">
                    <a16:creationId xmlns:a16="http://schemas.microsoft.com/office/drawing/2014/main" id="{EBF30952-8424-4CCA-9C66-F0480C0653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60290001"/>
                  </p:ext>
                </p:extLst>
              </p:nvPr>
            </p:nvGraphicFramePr>
            <p:xfrm>
              <a:off x="5501352" y="3014005"/>
              <a:ext cx="658247" cy="174586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58247" cy="1745860"/>
                    </a:xfrm>
                    <a:prstGeom prst="rect">
                      <a:avLst/>
                    </a:prstGeom>
                  </am3d:spPr>
                  <am3d:camera>
                    <am3d:pos x="0" y="0" z="503166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29133" d="1000000"/>
                    <am3d:preTrans dx="0" dy="-18000000" dz="2458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-1800000" az="-6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8516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 Model 12" descr="Male icon">
                <a:extLst>
                  <a:ext uri="{FF2B5EF4-FFF2-40B4-BE49-F238E27FC236}">
                    <a16:creationId xmlns:a16="http://schemas.microsoft.com/office/drawing/2014/main" id="{EBF30952-8424-4CCA-9C66-F0480C0653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1352" y="3014005"/>
                <a:ext cx="658247" cy="1745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3D Model 13" descr="Male icon">
                <a:extLst>
                  <a:ext uri="{FF2B5EF4-FFF2-40B4-BE49-F238E27FC236}">
                    <a16:creationId xmlns:a16="http://schemas.microsoft.com/office/drawing/2014/main" id="{6D2B243A-BD39-4376-89FE-1D7E568589A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5953632"/>
                  </p:ext>
                </p:extLst>
              </p:nvPr>
            </p:nvGraphicFramePr>
            <p:xfrm>
              <a:off x="9571405" y="2870496"/>
              <a:ext cx="658247" cy="174586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58247" cy="1745860"/>
                    </a:xfrm>
                    <a:prstGeom prst="rect">
                      <a:avLst/>
                    </a:prstGeom>
                  </am3d:spPr>
                  <am3d:camera>
                    <am3d:pos x="0" y="0" z="503166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29133" d="1000000"/>
                    <am3d:preTrans dx="0" dy="-18000000" dz="2458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-1800000" az="-6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8516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3D Model 13" descr="Male icon">
                <a:extLst>
                  <a:ext uri="{FF2B5EF4-FFF2-40B4-BE49-F238E27FC236}">
                    <a16:creationId xmlns:a16="http://schemas.microsoft.com/office/drawing/2014/main" id="{6D2B243A-BD39-4376-89FE-1D7E568589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71405" y="2870496"/>
                <a:ext cx="658247" cy="1745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5" name="3D Model 14" descr="Male icon">
                <a:extLst>
                  <a:ext uri="{FF2B5EF4-FFF2-40B4-BE49-F238E27FC236}">
                    <a16:creationId xmlns:a16="http://schemas.microsoft.com/office/drawing/2014/main" id="{4619609D-6A4E-43FA-A34A-F3058DEAAD9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7894984"/>
                  </p:ext>
                </p:extLst>
              </p:nvPr>
            </p:nvGraphicFramePr>
            <p:xfrm>
              <a:off x="1987629" y="2953821"/>
              <a:ext cx="658247" cy="174586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58247" cy="1745860"/>
                    </a:xfrm>
                    <a:prstGeom prst="rect">
                      <a:avLst/>
                    </a:prstGeom>
                  </am3d:spPr>
                  <am3d:camera>
                    <am3d:pos x="0" y="0" z="503166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29133" d="1000000"/>
                    <am3d:preTrans dx="0" dy="-18000000" dz="2458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-1800000" az="-6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8516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3D Model 14" descr="Male icon">
                <a:extLst>
                  <a:ext uri="{FF2B5EF4-FFF2-40B4-BE49-F238E27FC236}">
                    <a16:creationId xmlns:a16="http://schemas.microsoft.com/office/drawing/2014/main" id="{4619609D-6A4E-43FA-A34A-F3058DEAAD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7629" y="2953821"/>
                <a:ext cx="658247" cy="17458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754003D-47BA-4F56-89BF-6A21AE0AB508}"/>
              </a:ext>
            </a:extLst>
          </p:cNvPr>
          <p:cNvSpPr txBox="1"/>
          <p:nvPr/>
        </p:nvSpPr>
        <p:spPr>
          <a:xfrm>
            <a:off x="117375" y="608540"/>
            <a:ext cx="2898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During 1 Shift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B49D3-A12C-459A-8574-0C267F1908CE}"/>
              </a:ext>
            </a:extLst>
          </p:cNvPr>
          <p:cNvSpPr txBox="1"/>
          <p:nvPr/>
        </p:nvSpPr>
        <p:spPr>
          <a:xfrm>
            <a:off x="1649892" y="4568141"/>
            <a:ext cx="12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 Standby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F3764-67B2-429C-A31F-9C043AAC3FE2}"/>
              </a:ext>
            </a:extLst>
          </p:cNvPr>
          <p:cNvSpPr txBox="1"/>
          <p:nvPr/>
        </p:nvSpPr>
        <p:spPr>
          <a:xfrm>
            <a:off x="10229652" y="577761"/>
            <a:ext cx="1554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 Maintenance worker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646C0E-B7AB-47F2-AD61-2789CBBB4B6E}"/>
              </a:ext>
            </a:extLst>
          </p:cNvPr>
          <p:cNvSpPr txBox="1"/>
          <p:nvPr/>
        </p:nvSpPr>
        <p:spPr>
          <a:xfrm>
            <a:off x="5047303" y="4575199"/>
            <a:ext cx="156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 Assemblers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3" name="3D Model 22" descr="Male icon">
                <a:extLst>
                  <a:ext uri="{FF2B5EF4-FFF2-40B4-BE49-F238E27FC236}">
                    <a16:creationId xmlns:a16="http://schemas.microsoft.com/office/drawing/2014/main" id="{6554050E-1821-4542-9E1C-479D3AB9C6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48637991"/>
                  </p:ext>
                </p:extLst>
              </p:nvPr>
            </p:nvGraphicFramePr>
            <p:xfrm>
              <a:off x="9619117" y="77009"/>
              <a:ext cx="658248" cy="174585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58248" cy="1745859"/>
                    </a:xfrm>
                    <a:prstGeom prst="rect">
                      <a:avLst/>
                    </a:prstGeom>
                  </am3d:spPr>
                  <am3d:camera>
                    <am3d:pos x="0" y="0" z="503166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29133" d="1000000"/>
                    <am3d:preTrans dx="0" dy="-18000000" dz="2458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-1800001" az="-599999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85164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3" name="3D Model 22" descr="Male icon">
                <a:extLst>
                  <a:ext uri="{FF2B5EF4-FFF2-40B4-BE49-F238E27FC236}">
                    <a16:creationId xmlns:a16="http://schemas.microsoft.com/office/drawing/2014/main" id="{6554050E-1821-4542-9E1C-479D3AB9C6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19117" y="77009"/>
                <a:ext cx="658248" cy="1745859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FED2D25F-2563-48FD-B9B0-D3F96904388F}"/>
              </a:ext>
            </a:extLst>
          </p:cNvPr>
          <p:cNvSpPr txBox="1"/>
          <p:nvPr/>
        </p:nvSpPr>
        <p:spPr>
          <a:xfrm>
            <a:off x="9447577" y="4515015"/>
            <a:ext cx="12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 Pickers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D5B2B2-4E09-4C80-AA37-C2D4C57999F5}"/>
              </a:ext>
            </a:extLst>
          </p:cNvPr>
          <p:cNvCxnSpPr>
            <a:cxnSpLocks/>
          </p:cNvCxnSpPr>
          <p:nvPr/>
        </p:nvCxnSpPr>
        <p:spPr>
          <a:xfrm flipV="1">
            <a:off x="5883357" y="2440808"/>
            <a:ext cx="765015" cy="56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0F145E-FD74-4135-920E-A3F1E2496EDB}"/>
              </a:ext>
            </a:extLst>
          </p:cNvPr>
          <p:cNvCxnSpPr>
            <a:cxnSpLocks/>
          </p:cNvCxnSpPr>
          <p:nvPr/>
        </p:nvCxnSpPr>
        <p:spPr>
          <a:xfrm>
            <a:off x="6159598" y="3948545"/>
            <a:ext cx="48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753A7F-3F85-4A98-B41D-2AC632DA275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096000" y="4912911"/>
            <a:ext cx="552372" cy="66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282300-0C38-42BB-AC2B-58785666EA34}"/>
              </a:ext>
            </a:extLst>
          </p:cNvPr>
          <p:cNvSpPr/>
          <p:nvPr/>
        </p:nvSpPr>
        <p:spPr>
          <a:xfrm>
            <a:off x="-140717" y="1613256"/>
            <a:ext cx="602407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Total 12 </a:t>
            </a:r>
            <a:r>
              <a:rPr lang="en-IN" sz="4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</a:t>
            </a:r>
            <a:r>
              <a:rPr lang="en-IN" sz="4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orkers per shift</a:t>
            </a:r>
          </a:p>
        </p:txBody>
      </p:sp>
    </p:spTree>
    <p:extLst>
      <p:ext uri="{BB962C8B-B14F-4D97-AF65-F5344CB8AC3E}">
        <p14:creationId xmlns:p14="http://schemas.microsoft.com/office/powerpoint/2010/main" val="57308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>
            <a:extLst>
              <a:ext uri="{FF2B5EF4-FFF2-40B4-BE49-F238E27FC236}">
                <a16:creationId xmlns:a16="http://schemas.microsoft.com/office/drawing/2014/main" id="{4C45DE33-C996-4CEF-AF9A-F7C41542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9BB3731-526F-4638-85F8-715D717FFC12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D296275-CECA-4F1A-9C63-C656D0A9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IN" sz="3700" dirty="0"/>
              <a:t>CDL in Future</a:t>
            </a:r>
            <a:br>
              <a:rPr lang="en-IN" sz="3700" dirty="0"/>
            </a:br>
            <a:r>
              <a:rPr lang="en-IN" sz="3700" dirty="0"/>
              <a:t>To Be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4A9DE5C-CFD2-4055-A70B-4F36989670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4077871"/>
              </p:ext>
            </p:extLst>
          </p:nvPr>
        </p:nvGraphicFramePr>
        <p:xfrm>
          <a:off x="4064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2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0F6689-01BF-41C9-BB79-A21E1870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100" y="6262758"/>
            <a:ext cx="266700" cy="22596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9BB3731-526F-4638-85F8-715D717FFC12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716F90-C353-4956-AFD3-87480C1E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1635" y="298864"/>
            <a:ext cx="2928730" cy="1187811"/>
          </a:xfrm>
        </p:spPr>
        <p:txBody>
          <a:bodyPr anchor="ctr">
            <a:normAutofit fontScale="90000"/>
          </a:bodyPr>
          <a:lstStyle/>
          <a:p>
            <a:r>
              <a:rPr lang="en-IN" dirty="0"/>
              <a:t>Solution!!!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4141C4-6565-4AAB-ACD1-D5C227526B04}"/>
              </a:ext>
            </a:extLst>
          </p:cNvPr>
          <p:cNvSpPr/>
          <p:nvPr/>
        </p:nvSpPr>
        <p:spPr>
          <a:xfrm>
            <a:off x="2125514" y="1842421"/>
            <a:ext cx="766370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Explained in 5 different Parts by </a:t>
            </a:r>
          </a:p>
          <a:p>
            <a:pPr algn="ctr"/>
            <a:r>
              <a:rPr lang="en-IN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Different Team 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2DDEC-2F51-4C60-B502-14F450D8CE14}"/>
              </a:ext>
            </a:extLst>
          </p:cNvPr>
          <p:cNvSpPr txBox="1"/>
          <p:nvPr/>
        </p:nvSpPr>
        <p:spPr>
          <a:xfrm>
            <a:off x="3074504" y="3644717"/>
            <a:ext cx="6811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Sanket Batra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Floorplan and Component Picking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Brijesh Patel </a:t>
            </a:r>
            <a:r>
              <a:rPr lang="en-IN" dirty="0">
                <a:sym typeface="Wingdings" panose="05000000000000000000" pitchFamily="2" charset="2"/>
              </a:rPr>
              <a:t> Assembly Suggestions. Sunny and Rainy Day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>
                <a:sym typeface="Wingdings" panose="05000000000000000000" pitchFamily="2" charset="2"/>
              </a:rPr>
              <a:t>Hyojin</a:t>
            </a:r>
            <a:r>
              <a:rPr lang="en-IN" dirty="0">
                <a:sym typeface="Wingdings" panose="05000000000000000000" pitchFamily="2" charset="2"/>
              </a:rPr>
              <a:t> Ahn  Staffing Suggestion and Profit Loss Explanation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Bhupinder Singh  Six Sigma Implementation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>
                <a:sym typeface="Wingdings" panose="05000000000000000000" pitchFamily="2" charset="2"/>
              </a:rPr>
              <a:t>Divjot</a:t>
            </a:r>
            <a:r>
              <a:rPr lang="en-IN" dirty="0">
                <a:sym typeface="Wingdings" panose="05000000000000000000" pitchFamily="2" charset="2"/>
              </a:rPr>
              <a:t> Kaur  Automation Implementation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59398"/>
      </p:ext>
    </p:extLst>
  </p:cSld>
  <p:clrMapOvr>
    <a:masterClrMapping/>
  </p:clrMapOvr>
</p:sld>
</file>

<file path=ppt/theme/theme1.xml><?xml version="1.0" encoding="utf-8"?>
<a:theme xmlns:a="http://schemas.openxmlformats.org/drawingml/2006/main" name="Financial_PitchDeck_MO-v6">
  <a:themeElements>
    <a:clrScheme name="Custom 23">
      <a:dk1>
        <a:srgbClr val="006F83"/>
      </a:dk1>
      <a:lt1>
        <a:srgbClr val="FFFFFF"/>
      </a:lt1>
      <a:dk2>
        <a:srgbClr val="4D4D4D"/>
      </a:dk2>
      <a:lt2>
        <a:srgbClr val="DED8A4"/>
      </a:lt2>
      <a:accent1>
        <a:srgbClr val="DED8A4"/>
      </a:accent1>
      <a:accent2>
        <a:srgbClr val="790000"/>
      </a:accent2>
      <a:accent3>
        <a:srgbClr val="969959"/>
      </a:accent3>
      <a:accent4>
        <a:srgbClr val="32A1A6"/>
      </a:accent4>
      <a:accent5>
        <a:srgbClr val="606032"/>
      </a:accent5>
      <a:accent6>
        <a:srgbClr val="3C8C41"/>
      </a:accent6>
      <a:hlink>
        <a:srgbClr val="006F83"/>
      </a:hlink>
      <a:folHlink>
        <a:srgbClr val="006F83"/>
      </a:folHlink>
    </a:clrScheme>
    <a:fontScheme name="Custom 6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270744_Financial pitch deck_AAS_v4" id="{6B56449C-CC63-4FF3-BE4A-64780CE1EAAB}" vid="{648F9AC5-FF4B-45EC-957E-86958EA96944}"/>
    </a:ext>
  </a:extLst>
</a:theme>
</file>

<file path=ppt/theme/theme2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35F702-06A3-47B5-A78B-5ADAC21E3B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EEFE3F-2FB4-416D-9B9D-A1CF2786247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BA64CC-A486-4853-8170-C389804B0B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3264</Words>
  <Application>Microsoft Office PowerPoint</Application>
  <PresentationFormat>Widescreen</PresentationFormat>
  <Paragraphs>994</Paragraphs>
  <Slides>58</Slides>
  <Notes>0</Notes>
  <HiddenSlides>1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</vt:lpstr>
      <vt:lpstr>Calibri</vt:lpstr>
      <vt:lpstr>Calibri Light</vt:lpstr>
      <vt:lpstr>Century Gothic</vt:lpstr>
      <vt:lpstr>Segoe UI Light</vt:lpstr>
      <vt:lpstr>Symbol</vt:lpstr>
      <vt:lpstr>Tahoma</vt:lpstr>
      <vt:lpstr>Times New Roman</vt:lpstr>
      <vt:lpstr>Wingdings</vt:lpstr>
      <vt:lpstr>Financial_PitchDeck_MO-v6</vt:lpstr>
      <vt:lpstr>Office Theme</vt:lpstr>
      <vt:lpstr>PRODUCTION INEFFICIENCY </vt:lpstr>
      <vt:lpstr>Outline</vt:lpstr>
      <vt:lpstr>Our Approach for the Project</vt:lpstr>
      <vt:lpstr>History Of CDL </vt:lpstr>
      <vt:lpstr>CDL Team</vt:lpstr>
      <vt:lpstr>CDL at Present As Is</vt:lpstr>
      <vt:lpstr>PowerPoint Presentation</vt:lpstr>
      <vt:lpstr>CDL in Future To Be</vt:lpstr>
      <vt:lpstr>Solution!!!</vt:lpstr>
      <vt:lpstr>PowerPoint Presentation</vt:lpstr>
      <vt:lpstr>Components and there locations</vt:lpstr>
      <vt:lpstr>CDL Factory Layout As-Is</vt:lpstr>
      <vt:lpstr>As-Is Roadmap</vt:lpstr>
      <vt:lpstr>As-Is Calculations</vt:lpstr>
      <vt:lpstr>Pain points in current process</vt:lpstr>
      <vt:lpstr>Proposed Solution</vt:lpstr>
      <vt:lpstr>To-Be Option 1 Roadmap</vt:lpstr>
      <vt:lpstr>To-Be Option 1 Calculations</vt:lpstr>
      <vt:lpstr>Proposed Solution</vt:lpstr>
      <vt:lpstr>To-Be Option 2 Roadmap</vt:lpstr>
      <vt:lpstr>To-Be Option 2 Calculations</vt:lpstr>
      <vt:lpstr>Benefits of Option2 on Option1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Survey</vt:lpstr>
      <vt:lpstr>Survey (Cont.)</vt:lpstr>
      <vt:lpstr>Staffing AS-IS</vt:lpstr>
      <vt:lpstr>Staffing AS-IS (Cont.)</vt:lpstr>
      <vt:lpstr>PowerPoint Presentation</vt:lpstr>
      <vt:lpstr>Inefficiency - Waiting</vt:lpstr>
      <vt:lpstr>Inefficiency - Waiting (Cont.)</vt:lpstr>
      <vt:lpstr>PowerPoint Presentation</vt:lpstr>
      <vt:lpstr>Solution</vt:lpstr>
      <vt:lpstr>Benefits</vt:lpstr>
      <vt:lpstr>Benefits (Cont.)</vt:lpstr>
      <vt:lpstr>Benefits (Cont.)</vt:lpstr>
      <vt:lpstr>Risk</vt:lpstr>
      <vt:lpstr>Conclusion</vt:lpstr>
      <vt:lpstr>PowerPoint Presentation</vt:lpstr>
      <vt:lpstr>PowerPoint Presentation</vt:lpstr>
      <vt:lpstr>PowerPoint Presentation</vt:lpstr>
      <vt:lpstr>Assembly of TrackR</vt:lpstr>
      <vt:lpstr>Assembly of TrackR</vt:lpstr>
      <vt:lpstr>To-Be Mathematical Model in Excel</vt:lpstr>
      <vt:lpstr>Production To-Be </vt:lpstr>
      <vt:lpstr>Breakeven Point Table</vt:lpstr>
      <vt:lpstr>Training</vt:lpstr>
      <vt:lpstr>PowerPoint Presentation</vt:lpstr>
      <vt:lpstr>SUGGESTION OVERVIEW</vt:lpstr>
      <vt:lpstr>PROPOSED SOLUTION</vt:lpstr>
      <vt:lpstr>PROS AND CONS</vt:lpstr>
      <vt:lpstr>ASSUMPTIONS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2020-04-22T19:06:22Z</dcterms:created>
  <dcterms:modified xsi:type="dcterms:W3CDTF">2020-05-24T20:43:04Z</dcterms:modified>
</cp:coreProperties>
</file>