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1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47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561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007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631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541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191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197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537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89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481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334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8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6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/>
            </a:r>
            <a:br>
              <a:rPr lang="en-US" sz="66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</a:br>
            <a:r>
              <a:rPr lang="en-US" sz="66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/>
            </a:r>
            <a:br>
              <a:rPr lang="en-US" sz="66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</a:br>
            <a:r>
              <a:rPr lang="en-US" sz="66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/>
            </a:r>
            <a:br>
              <a:rPr lang="en-US" sz="66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</a:br>
            <a:r>
              <a:rPr lang="en-US" sz="66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>FINAL </a:t>
            </a:r>
            <a:r>
              <a:rPr lang="en-US" sz="6600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501" y="4661192"/>
            <a:ext cx="9001462" cy="1225781"/>
          </a:xfrm>
        </p:spPr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                                           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rPr>
              <a:t>BY </a:t>
            </a:r>
            <a:r>
              <a:rPr lang="en-US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ucida Handwriting" panose="03010101010101010101" pitchFamily="66" charset="0"/>
              </a:rPr>
              <a:t>Bhupinder</a:t>
            </a:r>
            <a:endParaRPr lang="en-US" sz="2800" dirty="0">
              <a:solidFill>
                <a:srgbClr val="00B0F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65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Case File 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 this page user can save </a:t>
            </a:r>
            <a:r>
              <a:rPr lang="en-IN" sz="3200" dirty="0" smtClean="0">
                <a:solidFill>
                  <a:schemeClr val="tx2"/>
                </a:solidFill>
              </a:rPr>
              <a:t>the record of his cases. In this page we are using foreign keys from judge lawyer and applicants. </a:t>
            </a:r>
            <a:r>
              <a:rPr lang="en-IN" sz="3200" dirty="0" smtClean="0">
                <a:solidFill>
                  <a:schemeClr val="tx2"/>
                </a:solidFill>
              </a:rPr>
              <a:t>Use will have to firstly select the drop down list of judge, lawyer and applicants then his date of case filing.</a:t>
            </a:r>
            <a:endParaRPr lang="en-IN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413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Hearing 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 this page </a:t>
            </a:r>
            <a:r>
              <a:rPr lang="en-IN" sz="3200" dirty="0" smtClean="0">
                <a:solidFill>
                  <a:schemeClr val="tx2"/>
                </a:solidFill>
              </a:rPr>
              <a:t>user can maintain the record of his applicants hearing. He can also edit and delete the record.</a:t>
            </a:r>
            <a:endParaRPr lang="en-IN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536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5499-22C8-403D-8152-24641D8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Register/Login [Users]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3E20-4E68-466D-AAAA-C2E7DD3F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tx2"/>
                </a:solidFill>
              </a:rPr>
              <a:t>Before </a:t>
            </a:r>
            <a:r>
              <a:rPr lang="en-IN" sz="2800" dirty="0" smtClean="0">
                <a:solidFill>
                  <a:schemeClr val="tx2"/>
                </a:solidFill>
              </a:rPr>
              <a:t>enter the project user will have to login with the right credentials </a:t>
            </a:r>
            <a:endParaRPr lang="en-IN" sz="2800" dirty="0">
              <a:solidFill>
                <a:schemeClr val="tx2"/>
              </a:solidFill>
            </a:endParaRPr>
          </a:p>
          <a:p>
            <a:endParaRPr lang="en-IN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>
                <a:solidFill>
                  <a:schemeClr val="tx2"/>
                </a:solidFill>
              </a:rPr>
              <a:t>If there is new user, then he/she needs to register first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65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0210-A5BE-4337-8D6C-F0A7EE4F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		</a:t>
            </a:r>
            <a:r>
              <a:rPr lang="en-IN" sz="9600" dirty="0">
                <a:solidFill>
                  <a:srgbClr val="FFFF00"/>
                </a:solidFill>
                <a:latin typeface="Lucida Handwriting" panose="03010101010101010101" pitchFamily="66" charset="0"/>
              </a:rPr>
              <a:t>	</a:t>
            </a:r>
            <a:r>
              <a:rPr lang="en-IN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162715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1F7-2E76-4B95-9EFA-597A39F9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USED LANGUAGE IN PROJECT</a:t>
            </a:r>
            <a:b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ASP.NET MVC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29F3-2C96-4B61-8791-CD174B82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The Model-View-Controller (</a:t>
            </a:r>
            <a:r>
              <a:rPr lang="en-US" sz="2400" b="1" dirty="0">
                <a:solidFill>
                  <a:schemeClr val="tx2"/>
                </a:solidFill>
              </a:rPr>
              <a:t>MVC</a:t>
            </a:r>
            <a:r>
              <a:rPr lang="en-US" sz="2400" dirty="0">
                <a:solidFill>
                  <a:schemeClr val="tx2"/>
                </a:solidFill>
              </a:rPr>
              <a:t>) </a:t>
            </a:r>
            <a:r>
              <a:rPr lang="en-US" sz="2400" b="1" dirty="0">
                <a:solidFill>
                  <a:schemeClr val="tx2"/>
                </a:solidFill>
              </a:rPr>
              <a:t>framework</a:t>
            </a:r>
            <a:r>
              <a:rPr lang="en-US" sz="2400" dirty="0">
                <a:solidFill>
                  <a:schemeClr val="tx2"/>
                </a:solidFill>
              </a:rPr>
              <a:t> is an architectural pattern that separates an application into three main logical components Model, View, and Controller. Hence the abbreviation </a:t>
            </a:r>
            <a:r>
              <a:rPr lang="en-US" sz="2400" b="1" dirty="0">
                <a:solidFill>
                  <a:schemeClr val="tx2"/>
                </a:solidFill>
              </a:rPr>
              <a:t>MVC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</a:p>
          <a:p>
            <a:r>
              <a:rPr lang="en-US" sz="2400" dirty="0">
                <a:solidFill>
                  <a:schemeClr val="tx2"/>
                </a:solidFill>
              </a:rPr>
              <a:t>Each </a:t>
            </a:r>
            <a:r>
              <a:rPr lang="en-US" sz="2400" b="1" dirty="0">
                <a:solidFill>
                  <a:schemeClr val="tx2"/>
                </a:solidFill>
              </a:rPr>
              <a:t>architecture</a:t>
            </a:r>
            <a:r>
              <a:rPr lang="en-US" sz="2400" dirty="0">
                <a:solidFill>
                  <a:schemeClr val="tx2"/>
                </a:solidFill>
              </a:rPr>
              <a:t> component is built to handle specific development aspect of an application.</a:t>
            </a:r>
            <a:endParaRPr lang="en-I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172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7DE5-5AE5-42A9-9FBE-0DAED687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GOALS AND 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EE4C-AF1C-49C5-804A-489C0057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2"/>
                </a:solidFill>
              </a:rPr>
              <a:t>This project is </a:t>
            </a:r>
            <a:r>
              <a:rPr lang="en-IN" sz="2400" dirty="0" smtClean="0">
                <a:solidFill>
                  <a:schemeClr val="tx2"/>
                </a:solidFill>
              </a:rPr>
              <a:t>COURT CASES MANAGEMENT</a:t>
            </a:r>
            <a:r>
              <a:rPr lang="en-IN" sz="24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 main goal of this project is to provide the solution to my client because he is </a:t>
            </a:r>
            <a:r>
              <a:rPr lang="en-US" sz="2400" dirty="0" smtClean="0">
                <a:solidFill>
                  <a:schemeClr val="tx2"/>
                </a:solidFill>
              </a:rPr>
              <a:t>lawyer. </a:t>
            </a:r>
            <a:r>
              <a:rPr lang="en-US" sz="2400" dirty="0" smtClean="0">
                <a:solidFill>
                  <a:schemeClr val="tx2"/>
                </a:solidFill>
              </a:rPr>
              <a:t>So he wants a software to manage the all records in his </a:t>
            </a:r>
            <a:r>
              <a:rPr lang="en-US" sz="2400" dirty="0" smtClean="0">
                <a:solidFill>
                  <a:schemeClr val="tx2"/>
                </a:solidFill>
              </a:rPr>
              <a:t>court. 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In this project we are maintaining the data like </a:t>
            </a:r>
            <a:r>
              <a:rPr lang="en-US" sz="2400" dirty="0" smtClean="0">
                <a:solidFill>
                  <a:schemeClr val="tx2"/>
                </a:solidFill>
              </a:rPr>
              <a:t>Judge, </a:t>
            </a:r>
            <a:r>
              <a:rPr lang="en-US" sz="2400" dirty="0" err="1" smtClean="0">
                <a:solidFill>
                  <a:schemeClr val="tx2"/>
                </a:solidFill>
              </a:rPr>
              <a:t>Lawyer,Court</a:t>
            </a:r>
            <a:r>
              <a:rPr lang="en-US" sz="2400" dirty="0" smtClean="0">
                <a:solidFill>
                  <a:schemeClr val="tx2"/>
                </a:solidFill>
              </a:rPr>
              <a:t> Room, Applicant, Case File </a:t>
            </a:r>
            <a:r>
              <a:rPr lang="en-US" sz="2400" dirty="0" smtClean="0">
                <a:solidFill>
                  <a:schemeClr val="tx2"/>
                </a:solidFill>
              </a:rPr>
              <a:t>and </a:t>
            </a:r>
            <a:r>
              <a:rPr lang="en-US" sz="2400" dirty="0" smtClean="0">
                <a:solidFill>
                  <a:schemeClr val="tx2"/>
                </a:solidFill>
              </a:rPr>
              <a:t>Hearing.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834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DF0-3191-4379-BD71-BE49E7D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E396-337D-4956-AB62-8EC58726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>
                <a:solidFill>
                  <a:schemeClr val="tx2"/>
                </a:solidFill>
              </a:rPr>
              <a:t>The target audience for this project are People who </a:t>
            </a:r>
            <a:r>
              <a:rPr lang="en-GB" sz="2400" dirty="0" smtClean="0">
                <a:solidFill>
                  <a:schemeClr val="tx2"/>
                </a:solidFill>
              </a:rPr>
              <a:t>are </a:t>
            </a:r>
            <a:r>
              <a:rPr lang="en-GB" sz="2400" dirty="0" smtClean="0">
                <a:solidFill>
                  <a:schemeClr val="tx2"/>
                </a:solidFill>
              </a:rPr>
              <a:t>lawyers and judges. </a:t>
            </a:r>
            <a:r>
              <a:rPr lang="en-GB" sz="2400" dirty="0" smtClean="0">
                <a:solidFill>
                  <a:schemeClr val="tx2"/>
                </a:solidFill>
              </a:rPr>
              <a:t>They can manage their data with this software.</a:t>
            </a:r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922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D6D-ACC0-4297-AF63-41FE273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BRIEF ABOUT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9223-C919-41CF-9FD0-1F5F69D0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61138"/>
            <a:ext cx="9601196" cy="375678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2"/>
                </a:solidFill>
              </a:rPr>
              <a:t>There are </a:t>
            </a:r>
            <a:r>
              <a:rPr lang="en-IN" sz="2800" dirty="0" smtClean="0">
                <a:solidFill>
                  <a:schemeClr val="tx2"/>
                </a:solidFill>
              </a:rPr>
              <a:t>6 </a:t>
            </a:r>
            <a:r>
              <a:rPr lang="en-IN" sz="2800" dirty="0">
                <a:solidFill>
                  <a:schemeClr val="tx2"/>
                </a:solidFill>
              </a:rPr>
              <a:t>main pages – </a:t>
            </a:r>
          </a:p>
          <a:p>
            <a:r>
              <a:rPr lang="en-IN" sz="2800" dirty="0" smtClean="0">
                <a:solidFill>
                  <a:schemeClr val="tx2"/>
                </a:solidFill>
              </a:rPr>
              <a:t>Judge </a:t>
            </a:r>
            <a:r>
              <a:rPr lang="en-IN" sz="2800" dirty="0" smtClean="0">
                <a:solidFill>
                  <a:schemeClr val="tx2"/>
                </a:solidFill>
              </a:rPr>
              <a:t>Page 						</a:t>
            </a: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Lawyer Page</a:t>
            </a: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Court Room</a:t>
            </a: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Applicant</a:t>
            </a: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Case File</a:t>
            </a:r>
            <a:endParaRPr lang="en-IN" sz="2800" dirty="0" smtClean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Hearing</a:t>
            </a:r>
            <a:endParaRPr lang="en-IN" sz="2800" dirty="0">
              <a:solidFill>
                <a:schemeClr val="tx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0309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Judges 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 </a:t>
            </a:r>
            <a:r>
              <a:rPr lang="en-IN" sz="3200" dirty="0" smtClean="0">
                <a:solidFill>
                  <a:schemeClr val="tx2"/>
                </a:solidFill>
              </a:rPr>
              <a:t>Judge </a:t>
            </a:r>
            <a:r>
              <a:rPr lang="en-IN" sz="3200" dirty="0" smtClean="0">
                <a:solidFill>
                  <a:schemeClr val="tx2"/>
                </a:solidFill>
              </a:rPr>
              <a:t>page User can add edit view and delete the </a:t>
            </a:r>
            <a:r>
              <a:rPr lang="en-IN" sz="3200" dirty="0" smtClean="0">
                <a:solidFill>
                  <a:schemeClr val="tx2"/>
                </a:solidFill>
              </a:rPr>
              <a:t>judges working in his court </a:t>
            </a:r>
            <a:r>
              <a:rPr lang="en-IN" sz="3200" dirty="0" smtClean="0">
                <a:solidFill>
                  <a:schemeClr val="tx2"/>
                </a:solidFill>
              </a:rPr>
              <a:t>. In this page user can save the </a:t>
            </a:r>
            <a:r>
              <a:rPr lang="en-IN" sz="3200" dirty="0" smtClean="0">
                <a:solidFill>
                  <a:schemeClr val="tx2"/>
                </a:solidFill>
              </a:rPr>
              <a:t>judges record and delete update also.</a:t>
            </a:r>
            <a:endParaRPr lang="en-IN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479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Lawyer Page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 this page user can save the records of </a:t>
            </a:r>
            <a:r>
              <a:rPr lang="en-IN" sz="3200" dirty="0" smtClean="0">
                <a:solidFill>
                  <a:schemeClr val="tx2"/>
                </a:solidFill>
              </a:rPr>
              <a:t>lawyers. He can add edit delete and view the record of lawyers. </a:t>
            </a:r>
            <a:endParaRPr lang="en-IN" sz="3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965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Court Room Page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this page </a:t>
            </a:r>
            <a:r>
              <a:rPr lang="en-IN" sz="3200" dirty="0" smtClean="0">
                <a:solidFill>
                  <a:schemeClr val="tx2"/>
                </a:solidFill>
              </a:rPr>
              <a:t>user can add edit delete and view the rooms available in his court. </a:t>
            </a:r>
            <a:endParaRPr lang="en-IN" sz="3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311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Applicants 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this page user can add the </a:t>
            </a:r>
            <a:r>
              <a:rPr lang="en-IN" sz="3200" dirty="0" smtClean="0">
                <a:solidFill>
                  <a:schemeClr val="tx2"/>
                </a:solidFill>
              </a:rPr>
              <a:t>records of his applicants. He can edit delete according to need.</a:t>
            </a:r>
            <a:endParaRPr lang="en-IN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702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328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Lucida Calligraphy</vt:lpstr>
      <vt:lpstr>Lucida Handwriting</vt:lpstr>
      <vt:lpstr>Office Theme</vt:lpstr>
      <vt:lpstr>   FINAL PROJECT</vt:lpstr>
      <vt:lpstr>USED LANGUAGE IN PROJECT ASP.NET MVC</vt:lpstr>
      <vt:lpstr>GOALS AND PURPOSE OF THIS PROJECT</vt:lpstr>
      <vt:lpstr>TARGET AUDIENCE</vt:lpstr>
      <vt:lpstr>BRIEF ABOUT WEB APP</vt:lpstr>
      <vt:lpstr>Judges Page</vt:lpstr>
      <vt:lpstr>Lawyer Page</vt:lpstr>
      <vt:lpstr>Court Room Page</vt:lpstr>
      <vt:lpstr>Applicants Page</vt:lpstr>
      <vt:lpstr>Case File Page</vt:lpstr>
      <vt:lpstr>Hearing Page</vt:lpstr>
      <vt:lpstr>Register/Login [Users]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Sukhmanpreet Singh Romana</dc:creator>
  <cp:lastModifiedBy>Nirmal Singh</cp:lastModifiedBy>
  <cp:revision>105</cp:revision>
  <dcterms:created xsi:type="dcterms:W3CDTF">2021-02-12T00:48:23Z</dcterms:created>
  <dcterms:modified xsi:type="dcterms:W3CDTF">2021-11-25T18:54:24Z</dcterms:modified>
</cp:coreProperties>
</file>