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shan deshmukh" userId="6a5c0742ddcfa21b" providerId="LiveId" clId="{B5478015-3756-40C5-AD6C-FF4914D6086A}"/>
    <pc:docChg chg="undo custSel modSld">
      <pc:chgData name="bhushan deshmukh" userId="6a5c0742ddcfa21b" providerId="LiveId" clId="{B5478015-3756-40C5-AD6C-FF4914D6086A}" dt="2025-02-28T17:21:49.567" v="8" actId="20577"/>
      <pc:docMkLst>
        <pc:docMk/>
      </pc:docMkLst>
      <pc:sldChg chg="modSp mod">
        <pc:chgData name="bhushan deshmukh" userId="6a5c0742ddcfa21b" providerId="LiveId" clId="{B5478015-3756-40C5-AD6C-FF4914D6086A}" dt="2025-02-28T17:21:49.567" v="8" actId="20577"/>
        <pc:sldMkLst>
          <pc:docMk/>
          <pc:sldMk cId="2019218784" sldId="256"/>
        </pc:sldMkLst>
        <pc:spChg chg="mod">
          <ac:chgData name="bhushan deshmukh" userId="6a5c0742ddcfa21b" providerId="LiveId" clId="{B5478015-3756-40C5-AD6C-FF4914D6086A}" dt="2025-02-28T17:21:49.567" v="8" actId="20577"/>
          <ac:spMkLst>
            <pc:docMk/>
            <pc:sldMk cId="2019218784" sldId="256"/>
            <ac:spMk id="3" creationId="{7694E6C7-26AB-155B-15DD-C565F8FFCE7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953D-04C4-4F82-9FA0-6AAC2C9D953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A7FA-DE43-4FC4-9F6A-CF51C67F1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6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953D-04C4-4F82-9FA0-6AAC2C9D953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A7FA-DE43-4FC4-9F6A-CF51C67F1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4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953D-04C4-4F82-9FA0-6AAC2C9D953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A7FA-DE43-4FC4-9F6A-CF51C67F1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6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953D-04C4-4F82-9FA0-6AAC2C9D953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A7FA-DE43-4FC4-9F6A-CF51C67F1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6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953D-04C4-4F82-9FA0-6AAC2C9D953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A7FA-DE43-4FC4-9F6A-CF51C67F1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78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953D-04C4-4F82-9FA0-6AAC2C9D953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A7FA-DE43-4FC4-9F6A-CF51C67F1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0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953D-04C4-4F82-9FA0-6AAC2C9D953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A7FA-DE43-4FC4-9F6A-CF51C67F1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6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953D-04C4-4F82-9FA0-6AAC2C9D953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A7FA-DE43-4FC4-9F6A-CF51C67F1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0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953D-04C4-4F82-9FA0-6AAC2C9D953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A7FA-DE43-4FC4-9F6A-CF51C67F1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7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953D-04C4-4F82-9FA0-6AAC2C9D953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A7FA-DE43-4FC4-9F6A-CF51C67F1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953D-04C4-4F82-9FA0-6AAC2C9D953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A7FA-DE43-4FC4-9F6A-CF51C67F1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9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F953D-04C4-4F82-9FA0-6AAC2C9D953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8A7FA-DE43-4FC4-9F6A-CF51C67F1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9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2DC4D-AA82-F2C8-E90B-8D644C5C8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Project on Amazon Prime Users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4E6C7-26AB-155B-15DD-C565F8FFCE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Bhushan Deshmukh   </a:t>
            </a:r>
          </a:p>
        </p:txBody>
      </p:sp>
    </p:spTree>
    <p:extLst>
      <p:ext uri="{BB962C8B-B14F-4D97-AF65-F5344CB8AC3E}">
        <p14:creationId xmlns:p14="http://schemas.microsoft.com/office/powerpoint/2010/main" val="2019218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609AB-B3B6-AB20-54AD-7D6CDF94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User Subscription Lifetime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F9C33-165C-5245-981A-620C85872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Calculates the average duration of user subscriptions.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understanding overall customer retention and lifecycle trends.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9AC3E-CB2E-4F58-9462-9BFC5E2C6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" t="21483" b="5374"/>
          <a:stretch/>
        </p:blipFill>
        <p:spPr>
          <a:xfrm>
            <a:off x="1117600" y="2887935"/>
            <a:ext cx="7620000" cy="10821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C8F139-5837-0C99-8A08-AD7A94C96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4274751"/>
            <a:ext cx="2972215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06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6C47-D2EB-2686-DF55-275E66E03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Inactive Users (Low Engagement)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1F458-FE26-7D95-3C66-D6ACE4516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users with minimal activity on Amazon Prime.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targeting inactive users with re-engagement strategies such as personalized offers.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346583-739C-BCF5-4557-AEF1E7CF0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" t="29785" r="2166" b="16157"/>
          <a:stretch/>
        </p:blipFill>
        <p:spPr>
          <a:xfrm>
            <a:off x="1148080" y="2794001"/>
            <a:ext cx="7457440" cy="7650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574BDB-2537-D81D-5906-516D31029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" y="3815877"/>
            <a:ext cx="3992880" cy="244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47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63E4-841D-C0B2-F008-6E313CBD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Rating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31B08-B713-375C-FD4F-223C302E2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Analyzes the distribution of user feedback ratings.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assessing overall customer satisfaction levels.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identifying areas that need improvement in service quality.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FC2D2E-2472-AB0F-9135-6CE76A7F7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" t="23439" r="13750" b="6552"/>
          <a:stretch/>
        </p:blipFill>
        <p:spPr>
          <a:xfrm>
            <a:off x="1117601" y="3119122"/>
            <a:ext cx="6634480" cy="11189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9DE8B4-11D4-03BC-C9FF-86BBDB4EC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487" y="3119122"/>
            <a:ext cx="2459624" cy="352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74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E534-252F-EF7B-BDF9-FC0CE1E0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 by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1FE7E-5F16-DAF0-C49A-20AE736E7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how user feedback varies by location.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region-specific service improvements and targeted marketing.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4AD52-D5FB-CE87-CC61-7309958E9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" t="23915" r="5665" b="4291"/>
          <a:stretch/>
        </p:blipFill>
        <p:spPr>
          <a:xfrm>
            <a:off x="1097281" y="2793999"/>
            <a:ext cx="6948088" cy="9347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3E03F3-1BEF-E52F-40DB-38651C941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450" y="2613347"/>
            <a:ext cx="3397596" cy="380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26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4C4CA-5FC0-2142-0842-B75B4060A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7F42C-7F68-D1B6-2D9E-E4BD5F8D4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top-performing and inactive users.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Analyzed feedback, engagement, and renewal trends.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data-driven insights for improving user retention.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machine learning models for predicting user churn.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customer service strategies using data insights.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subscription plans based on engagement data.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23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8D2C-3ACD-9A09-10FB-291857B23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1A3A6-E336-B2CD-80C4-596893689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Amazon Prime Users 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user behavior, subscription trends, and engagement metrics using SQL queries.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patterns in user interaction with Amazon Prime services.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insights for business strategies and improvements.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Used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Amazon Prime Users (includes user data such as subscription details, device usage, feedback, and purchase history).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MySQL Workbench, SQL Queries for Data Analysis.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47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8E62-5F9A-83EA-3BB8-568648E09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&amp; Using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64493-4783-25C7-A92F-9A40E6349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CREATE DATABASE command is used to create a new database named Amazon.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Amazon; command selects the database to perform operations on it.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database is essential for storing and managing user data in a structured format.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855F39-A7E1-C257-C9C7-0F3BC1E20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" t="10304" r="37338" b="76149"/>
          <a:stretch/>
        </p:blipFill>
        <p:spPr>
          <a:xfrm>
            <a:off x="838201" y="3155407"/>
            <a:ext cx="4682924" cy="5338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D1B5DAD-7A0A-CB89-29D7-F0B4B2431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" t="43227" r="67931" b="40901"/>
          <a:stretch/>
        </p:blipFill>
        <p:spPr>
          <a:xfrm>
            <a:off x="830482" y="3636038"/>
            <a:ext cx="2236809" cy="59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1F5E6-5A00-3DB2-49A4-315A5BAEA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Viewing Data and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5FC78-D0B5-6680-814A-CE6B373CC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TABLES; lists all the tables present in the selected database.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updated_amazon_prime_users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retrieves all the records from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updated_amazon_prime_users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step is important to understand the structure and contents of the dataset before analysis.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838FF6-CFDC-538F-705D-0CF982F95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" t="78011" r="57781" b="7088"/>
          <a:stretch/>
        </p:blipFill>
        <p:spPr>
          <a:xfrm>
            <a:off x="803473" y="3369356"/>
            <a:ext cx="2599480" cy="4810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39A8A4-B590-EB5B-0CB0-9DBCA8723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" t="13593" b="68675"/>
          <a:stretch/>
        </p:blipFill>
        <p:spPr>
          <a:xfrm>
            <a:off x="838200" y="4631930"/>
            <a:ext cx="6574382" cy="3954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0F75B3E-4E77-5672-0276-8F9A1A3429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95" y="3745981"/>
            <a:ext cx="2400635" cy="8859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571EBE5-147F-904D-F75B-A8AB3B86F1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39361"/>
            <a:ext cx="10660283" cy="156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0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EB2B9-F256-7AD8-5FD9-985B4FA8B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0AC60-43DA-1831-58AE-4D25BC52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COUNT(*) function returns the total number of records in the table.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gives a clear idea of the user base size and is useful for further analysis.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A1E9BE-FB96-66AC-FCFD-89F07D471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8" t="63140" r="25928" b="7518"/>
          <a:stretch/>
        </p:blipFill>
        <p:spPr>
          <a:xfrm>
            <a:off x="838201" y="2946399"/>
            <a:ext cx="4455160" cy="6143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AA6EA2-645F-19EE-2A53-582AEE59F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64996"/>
            <a:ext cx="2448267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E94A-39CB-3CD9-D33D-69C77AE64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Used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6B5AA-12D4-8054-B8AE-B8F490D4D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query groups the data based on the Devices Used column and counts how many users use each device.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Number of Users DESC; sorts the results in descending order to highlight the most popular devices.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understanding which devices are preferred for streaming, enabling Amazon to optimize app performance accordingly.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6EB1C2-1354-5D14-B24E-48F31E340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" t="23310" r="8750" b="9192"/>
          <a:stretch/>
        </p:blipFill>
        <p:spPr>
          <a:xfrm>
            <a:off x="990600" y="4001294"/>
            <a:ext cx="5480028" cy="10075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6D95F6-20AB-6CFE-F677-E6EE9B819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73" y="5008880"/>
            <a:ext cx="2800741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4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3DDE7-B223-9F05-734A-9CC96639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 Plan &amp; Renewal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EA0E3-5E3C-CB06-A228-19594A7E0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 users by subscription plan and renewal status to identify renewal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understanding which plans have the highest renewal rates and which ones face user drop-offs.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to develop strategies to improve user retention.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FC4B17-94B7-D418-EBD1-A771BFFB6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" t="27288" r="3083" b="4334"/>
          <a:stretch/>
        </p:blipFill>
        <p:spPr>
          <a:xfrm>
            <a:off x="838200" y="3429000"/>
            <a:ext cx="7416800" cy="9303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7C77E5-07E6-014C-B378-5B0CA5932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94290"/>
            <a:ext cx="4001058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30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20946-C75F-00E8-B6D5-76A3632C4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with Low Ratings &amp; Customer Support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38123-8E2A-0B34-2CBE-AB631B7C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users who have given low ratings and frequently interact with customer support.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addressing user concerns, improving service quality, and reducing churn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customer service teams to focus on improving satisfaction.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A8F839-D206-051A-4963-CA0BCCFF2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" t="18429" r="7750" b="8090"/>
          <a:stretch/>
        </p:blipFill>
        <p:spPr>
          <a:xfrm>
            <a:off x="838200" y="3190241"/>
            <a:ext cx="6446520" cy="11812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08FA44-94F4-3D42-C17F-23F2A8358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74655"/>
            <a:ext cx="3455659" cy="214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64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247D-6FE7-C7C0-03D7-DCDB0CCA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Users with Highest Purchases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1952C-AA20-206E-14F1-6017EDB79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users who have given low ratings and frequently interact with customer support.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addressing user concerns, improving service quality, and reducing churn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customer service teams to focus on improving satisfaction.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3D8362-0000-D2E7-33B2-B0A088E4A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" t="15054" r="4833" b="6453"/>
          <a:stretch/>
        </p:blipFill>
        <p:spPr>
          <a:xfrm>
            <a:off x="1112520" y="3429000"/>
            <a:ext cx="7140629" cy="13987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1060B8-1607-F883-4E77-33DA85CE8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469" y="2981194"/>
            <a:ext cx="2305372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9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</TotalTime>
  <Words>588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MySQL Project on Amazon Prime Users Dataset</vt:lpstr>
      <vt:lpstr> Introduction</vt:lpstr>
      <vt:lpstr>Creating &amp; Using Database</vt:lpstr>
      <vt:lpstr>Viewing Data and Tables</vt:lpstr>
      <vt:lpstr>Total Number of Users</vt:lpstr>
      <vt:lpstr>Most Used Devices</vt:lpstr>
      <vt:lpstr>Subscription Plan &amp; Renewal Trends</vt:lpstr>
      <vt:lpstr>Users with Low Ratings &amp; Customer Support Interactions</vt:lpstr>
      <vt:lpstr>Top 10 Users with Highest Purchases</vt:lpstr>
      <vt:lpstr>Average User Subscription Lifetime</vt:lpstr>
      <vt:lpstr>Inactive Users (Low Engagement)</vt:lpstr>
      <vt:lpstr>Feedback Rating Distribution</vt:lpstr>
      <vt:lpstr>User Feedback by Location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bhushan deshmukh</dc:creator>
  <cp:lastModifiedBy>bhushan deshmukh</cp:lastModifiedBy>
  <cp:revision>1</cp:revision>
  <dcterms:created xsi:type="dcterms:W3CDTF">2025-02-26T19:41:14Z</dcterms:created>
  <dcterms:modified xsi:type="dcterms:W3CDTF">2025-02-28T17:21:55Z</dcterms:modified>
</cp:coreProperties>
</file>