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Lst>
  <p:notesMasterIdLst>
    <p:notesMasterId r:id="rId5"/>
  </p:notesMasterIdLst>
  <p:handoutMasterIdLst>
    <p:handoutMasterId r:id="rId6"/>
  </p:handoutMasterIdLst>
  <p:sldIdLst>
    <p:sldId id="303" r:id="rId2"/>
    <p:sldId id="304" r:id="rId3"/>
    <p:sldId id="305" r:id="rId4"/>
  </p:sldIdLst>
  <p:sldSz cx="9144000" cy="6858000" type="screen4x3"/>
  <p:notesSz cx="6858000" cy="9144000"/>
  <p:custDataLst>
    <p:tags r:id="rId7"/>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192">
          <p15:clr>
            <a:srgbClr val="A4A3A4"/>
          </p15:clr>
        </p15:guide>
        <p15:guide id="4" orient="horz" pos="768">
          <p15:clr>
            <a:srgbClr val="A4A3A4"/>
          </p15:clr>
        </p15:guide>
        <p15:guide id="5" pos="2882">
          <p15:clr>
            <a:srgbClr val="A4A3A4"/>
          </p15:clr>
        </p15:guide>
        <p15:guide id="6" pos="240">
          <p15:clr>
            <a:srgbClr val="A4A3A4"/>
          </p15:clr>
        </p15:guide>
        <p15:guide id="7" pos="5520">
          <p15:clr>
            <a:srgbClr val="A4A3A4"/>
          </p15:clr>
        </p15:guide>
      </p15:sldGuideLst>
    </p:ext>
    <p:ext uri="{2D200454-40CA-4A62-9FC3-DE9A4176ACB9}">
      <p15:notesGuideLst xmlns:p15="http://schemas.microsoft.com/office/powerpoint/2012/main">
        <p15:guide id="1" orient="horz" pos="2880">
          <p15:clr>
            <a:srgbClr val="A4A3A4"/>
          </p15:clr>
        </p15:guide>
        <p15:guide id="2" orient="horz" pos="179">
          <p15:clr>
            <a:srgbClr val="A4A3A4"/>
          </p15:clr>
        </p15:guide>
        <p15:guide id="3" pos="2160">
          <p15:clr>
            <a:srgbClr val="A4A3A4"/>
          </p15:clr>
        </p15:guide>
        <p15:guide id="4" pos="204">
          <p15:clr>
            <a:srgbClr val="A4A3A4"/>
          </p15:clr>
        </p15:guide>
        <p15:guide id="5" pos="4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87177" autoAdjust="0"/>
  </p:normalViewPr>
  <p:slideViewPr>
    <p:cSldViewPr>
      <p:cViewPr>
        <p:scale>
          <a:sx n="66" d="100"/>
          <a:sy n="66" d="100"/>
        </p:scale>
        <p:origin x="1352" y="-108"/>
      </p:cViewPr>
      <p:guideLst>
        <p:guide orient="horz" pos="2160"/>
        <p:guide orient="horz" pos="3888"/>
        <p:guide orient="horz" pos="192"/>
        <p:guide orient="horz" pos="768"/>
        <p:guide pos="2882"/>
        <p:guide pos="240"/>
        <p:guide pos="552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78" d="100"/>
          <a:sy n="78" d="100"/>
        </p:scale>
        <p:origin x="-1374" y="-90"/>
      </p:cViewPr>
      <p:guideLst>
        <p:guide orient="horz" pos="2880"/>
        <p:guide orient="horz" pos="179"/>
        <p:guide pos="2160"/>
        <p:guide pos="204"/>
        <p:guide pos="4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5/15/2017</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2150465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95831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a:t>Click to add title</a:t>
            </a:r>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a:t>Click to add presenter’s name</a:t>
            </a:r>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a:t>Click to add presenter’s title</a:t>
            </a:r>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2" name="Picture 11" descr="Norton_Horiz_RGB.png"/>
          <p:cNvPicPr>
            <a:picLocks noChangeAspect="1"/>
          </p:cNvPicPr>
          <p:nvPr/>
        </p:nvPicPr>
        <p:blipFill>
          <a:blip r:embed="rId2" cstate="print"/>
          <a:stretch>
            <a:fillRect/>
          </a:stretch>
        </p:blipFill>
        <p:spPr>
          <a:xfrm>
            <a:off x="646176" y="856488"/>
            <a:ext cx="2097024" cy="8087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a:t>This is a sample quote slide. Type your quotation inside the quotation marks. Click the edge of the quotation marks and drag them into place.</a:t>
            </a:r>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cstate="print"/>
            <a:stretch>
              <a:fillRect/>
            </a:stretch>
          </a:blipFill>
        </p:spPr>
        <p:txBody>
          <a:bodyPr/>
          <a:lstStyle>
            <a:lvl1pPr marL="0" indent="0">
              <a:buNone/>
              <a:defRPr sz="800"/>
            </a:lvl1pPr>
          </a:lstStyle>
          <a:p>
            <a:pPr lvl="0"/>
            <a:r>
              <a:rPr lang="en-US" dirty="0"/>
              <a:t> </a:t>
            </a:r>
          </a:p>
        </p:txBody>
      </p:sp>
      <p:sp>
        <p:nvSpPr>
          <p:cNvPr id="10" name="Text Placeholder 8"/>
          <p:cNvSpPr>
            <a:spLocks noGrp="1" noChangeAspect="1"/>
          </p:cNvSpPr>
          <p:nvPr>
            <p:ph type="body" sz="quarter" idx="18" hasCustomPrompt="1"/>
          </p:nvPr>
        </p:nvSpPr>
        <p:spPr>
          <a:xfrm>
            <a:off x="503420" y="1121308"/>
            <a:ext cx="484632" cy="374904"/>
          </a:xfrm>
          <a:blipFill>
            <a:blip r:embed="rId2" cstate="print"/>
            <a:stretch>
              <a:fillRect/>
            </a:stretch>
          </a:blipFill>
        </p:spPr>
        <p:txBody>
          <a:bodyPr/>
          <a:lstStyle>
            <a:lvl1pPr marL="0" indent="0">
              <a:buNone/>
              <a:defRPr sz="800"/>
            </a:lvl1pPr>
          </a:lstStyle>
          <a:p>
            <a:pPr lvl="0"/>
            <a:r>
              <a:rPr lang="en-US" dirty="0"/>
              <a:t> </a:t>
            </a:r>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a:t>Name of Person Quoted,</a:t>
            </a:r>
            <a:br>
              <a:rPr lang="en-US" dirty="0"/>
            </a:br>
            <a:r>
              <a:rPr lang="en-US" dirty="0"/>
              <a:t>XYZ Company</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a:t>Name of Person Quoted,</a:t>
            </a:r>
            <a:br>
              <a:rPr lang="en-US" dirty="0"/>
            </a:br>
            <a:r>
              <a:rPr lang="en-US" dirty="0"/>
              <a:t>XYZ Company</a:t>
            </a:r>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a:t>This is a sample quote slide with photo. Type your quotation inside the quotation marks. Click the edge of the quotation marks and drag them into place.</a:t>
            </a:r>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a:t>Insert Photo Here</a:t>
            </a:r>
          </a:p>
        </p:txBody>
      </p:sp>
      <p:sp>
        <p:nvSpPr>
          <p:cNvPr id="9" name="Text Placeholder 8"/>
          <p:cNvSpPr>
            <a:spLocks noGrp="1" noChangeAspect="1"/>
          </p:cNvSpPr>
          <p:nvPr>
            <p:ph type="body" sz="quarter" idx="17" hasCustomPrompt="1"/>
          </p:nvPr>
        </p:nvSpPr>
        <p:spPr>
          <a:xfrm>
            <a:off x="5230368" y="4518285"/>
            <a:ext cx="484632" cy="374904"/>
          </a:xfrm>
          <a:blipFill>
            <a:blip cstate="print"/>
            <a:stretch>
              <a:fillRect/>
            </a:stretch>
          </a:blipFill>
        </p:spPr>
        <p:txBody>
          <a:bodyPr/>
          <a:lstStyle>
            <a:lvl1pPr marL="0" indent="0">
              <a:buNone/>
              <a:defRPr sz="800"/>
            </a:lvl1pPr>
          </a:lstStyle>
          <a:p>
            <a:pPr lvl="0"/>
            <a:r>
              <a:rPr lang="en-US" dirty="0"/>
              <a:t> </a:t>
            </a:r>
          </a:p>
        </p:txBody>
      </p:sp>
      <p:sp>
        <p:nvSpPr>
          <p:cNvPr id="10" name="Text Placeholder 8"/>
          <p:cNvSpPr>
            <a:spLocks noGrp="1" noChangeAspect="1"/>
          </p:cNvSpPr>
          <p:nvPr>
            <p:ph type="body" sz="quarter" idx="18" hasCustomPrompt="1"/>
          </p:nvPr>
        </p:nvSpPr>
        <p:spPr>
          <a:xfrm>
            <a:off x="3675888" y="1184148"/>
            <a:ext cx="484632" cy="374904"/>
          </a:xfrm>
          <a:blipFill>
            <a:blip r:embed="rId2" cstate="print"/>
            <a:stretch>
              <a:fillRect/>
            </a:stretch>
          </a:blipFill>
        </p:spPr>
        <p:txBody>
          <a:bodyPr/>
          <a:lstStyle>
            <a:lvl1pPr marL="0" indent="0">
              <a:buNone/>
              <a:defRPr sz="800"/>
            </a:lvl1pPr>
          </a:lstStyle>
          <a:p>
            <a:pPr lvl="0"/>
            <a:r>
              <a:rPr lang="en-US" dirty="0"/>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a:ln>
                  <a:noFill/>
                </a:ln>
                <a:solidFill>
                  <a:schemeClr val="tx1"/>
                </a:solidFill>
                <a:effectLst/>
                <a:uLnTx/>
                <a:uFillTx/>
                <a:latin typeface="+mj-lt"/>
                <a:ea typeface="+mj-ea"/>
                <a:cs typeface="+mj-cs"/>
              </a:rPr>
              <a:t>Thank you!</a:t>
            </a: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a:t>Click to add presenter’s name</a:t>
            </a:r>
          </a:p>
          <a:p>
            <a:r>
              <a:rPr lang="en-US" dirty="0"/>
              <a:t>Presenter’s email</a:t>
            </a:r>
          </a:p>
          <a:p>
            <a:r>
              <a:rPr lang="en-US" dirty="0"/>
              <a:t>Presenter’s phone</a:t>
            </a:r>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a:latin typeface="Calibri" pitchFamily="34" charset="0"/>
              </a:rPr>
              <a:t>Copyright © 2012 Symantec Corporation. All rights reserved. </a:t>
            </a:r>
            <a:r>
              <a:rPr lang="en-US" sz="800" dirty="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a:latin typeface="Calibri" pitchFamily="34" charset="0"/>
            </a:endParaRPr>
          </a:p>
          <a:p>
            <a:pPr marL="0" indent="0" algn="l">
              <a:lnSpc>
                <a:spcPct val="90000"/>
              </a:lnSpc>
              <a:buNone/>
            </a:pPr>
            <a:r>
              <a:rPr lang="en-US" sz="800" dirty="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2" name="Picture 11" descr="Norton_Horiz_RGB.png"/>
          <p:cNvPicPr>
            <a:picLocks noChangeAspect="1"/>
          </p:cNvPicPr>
          <p:nvPr/>
        </p:nvPicPr>
        <p:blipFill>
          <a:blip r:embed="rId2" cstate="print"/>
          <a:stretch>
            <a:fillRect/>
          </a:stretch>
        </p:blipFill>
        <p:spPr>
          <a:xfrm>
            <a:off x="646176" y="856488"/>
            <a:ext cx="2097024" cy="80871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a:ln>
                  <a:noFill/>
                </a:ln>
                <a:solidFill>
                  <a:schemeClr val="tx1"/>
                </a:solidFill>
                <a:effectLst/>
                <a:uLnTx/>
                <a:uFillTx/>
                <a:latin typeface="+mj-lt"/>
                <a:ea typeface="+mj-ea"/>
                <a:cs typeface="+mj-cs"/>
              </a:rPr>
              <a:t>Thank you!</a:t>
            </a: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a:t>Click to add presenter’s name</a:t>
            </a:r>
          </a:p>
          <a:p>
            <a:r>
              <a:rPr lang="en-US" dirty="0"/>
              <a:t>Presenter’s email</a:t>
            </a:r>
          </a:p>
          <a:p>
            <a:r>
              <a:rPr lang="en-US" dirty="0"/>
              <a:t>Presenter’s phone</a:t>
            </a:r>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a:latin typeface="Calibri" pitchFamily="34" charset="0"/>
              </a:rPr>
              <a:t>SYMANTEC PROPRIETARY/CONFIDENTIAL – INTERNAL USE ONLY</a:t>
            </a:r>
            <a:br>
              <a:rPr lang="en-US" sz="800" b="1" dirty="0">
                <a:latin typeface="Calibri" pitchFamily="34" charset="0"/>
              </a:rPr>
            </a:br>
            <a:r>
              <a:rPr lang="en-US" sz="800" b="0" dirty="0">
                <a:latin typeface="Calibri" pitchFamily="34" charset="0"/>
              </a:rPr>
              <a:t>Copyright © 2012 Symantec Corporation. All rights reserved.</a:t>
            </a:r>
          </a:p>
        </p:txBody>
      </p:sp>
      <p:pic>
        <p:nvPicPr>
          <p:cNvPr id="12" name="Picture 11" descr="Norton_Horiz_RGB.png"/>
          <p:cNvPicPr>
            <a:picLocks noChangeAspect="1"/>
          </p:cNvPicPr>
          <p:nvPr/>
        </p:nvPicPr>
        <p:blipFill>
          <a:blip r:embed="rId2" cstate="print"/>
          <a:stretch>
            <a:fillRect/>
          </a:stretch>
        </p:blipFill>
        <p:spPr>
          <a:xfrm>
            <a:off x="646176" y="856488"/>
            <a:ext cx="2097024" cy="808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a:t>Click to add subtitle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add title</a:t>
            </a:r>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a:t>Click to add heading</a:t>
            </a:r>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a:t>Click to add heading</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495995" y="3054697"/>
            <a:ext cx="301752" cy="683971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a:t>Click to add transition statement here</a:t>
            </a:r>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a:t>Click to add subtitle here</a:t>
            </a:r>
          </a:p>
        </p:txBody>
      </p:sp>
      <p:pic>
        <p:nvPicPr>
          <p:cNvPr id="9" name="Picture 8" descr="Norton_Horiz_RGB.png"/>
          <p:cNvPicPr>
            <a:picLocks noChangeAspect="1"/>
          </p:cNvPicPr>
          <p:nvPr/>
        </p:nvPicPr>
        <p:blipFill>
          <a:blip r:embed="rId2" cstate="print"/>
          <a:stretch>
            <a:fillRect/>
          </a:stretch>
        </p:blipFill>
        <p:spPr>
          <a:xfrm>
            <a:off x="7239000" y="6269736"/>
            <a:ext cx="990600" cy="38202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2"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495995" y="3054697"/>
            <a:ext cx="301752" cy="683971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a:t>Click to add transition statement here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9" name="Picture 8" descr="Norton_Horiz_RGB.png"/>
          <p:cNvPicPr>
            <a:picLocks noChangeAspect="1"/>
          </p:cNvPicPr>
          <p:nvPr/>
        </p:nvPicPr>
        <p:blipFill>
          <a:blip r:embed="rId3" cstate="print"/>
          <a:stretch>
            <a:fillRect/>
          </a:stretch>
        </p:blipFill>
        <p:spPr>
          <a:xfrm>
            <a:off x="7239000" y="6269736"/>
            <a:ext cx="990600" cy="38202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a:t>Click icon to add chart</a:t>
            </a:r>
            <a:endParaRPr lang="en-US" noProof="0" dirty="0"/>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a:t>Click icon to add chart</a:t>
            </a:r>
            <a:endParaRPr lang="en-US" noProof="0" dirty="0"/>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a:t>Click to add subtitle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a:t>Click icon to add table</a:t>
            </a:r>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Presentation Identifier Goes Here</a:t>
            </a:r>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495995" y="3054697"/>
            <a:ext cx="301752" cy="6839712"/>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a:t>Click to add title </a:t>
            </a:r>
            <a:br>
              <a:rPr lang="en-US" dirty="0"/>
            </a:br>
            <a:r>
              <a:rPr lang="en-US" dirty="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2" name="Picture 11" descr="Norton_Horiz_RGB.png"/>
          <p:cNvPicPr>
            <a:picLocks noChangeAspect="1"/>
          </p:cNvPicPr>
          <p:nvPr/>
        </p:nvPicPr>
        <p:blipFill>
          <a:blip r:embed="rId17" cstate="print"/>
          <a:stretch>
            <a:fillRect/>
          </a:stretch>
        </p:blipFill>
        <p:spPr>
          <a:xfrm>
            <a:off x="7239000" y="6269736"/>
            <a:ext cx="990600" cy="382022"/>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2 - Feedback Repository </a:t>
            </a:r>
          </a:p>
        </p:txBody>
      </p:sp>
      <p:sp>
        <p:nvSpPr>
          <p:cNvPr id="3" name="Content Placeholder 2"/>
          <p:cNvSpPr>
            <a:spLocks noGrp="1"/>
          </p:cNvSpPr>
          <p:nvPr>
            <p:ph idx="1"/>
          </p:nvPr>
        </p:nvSpPr>
        <p:spPr/>
        <p:txBody>
          <a:bodyPr>
            <a:normAutofit fontScale="62500" lnSpcReduction="20000"/>
          </a:bodyPr>
          <a:lstStyle/>
          <a:p>
            <a:r>
              <a:rPr lang="en-US" dirty="0"/>
              <a:t> </a:t>
            </a:r>
            <a:r>
              <a:rPr lang="en-US" b="1" dirty="0"/>
              <a:t>Feedback Repository — Develop an app which can maintain a feedback repository. The app can be for a desktop / laptop or mobile.</a:t>
            </a:r>
            <a:endParaRPr lang="en-US" dirty="0"/>
          </a:p>
          <a:p>
            <a:r>
              <a:rPr lang="en-US" dirty="0"/>
              <a:t>o   The feedback can be about</a:t>
            </a:r>
          </a:p>
          <a:p>
            <a:r>
              <a:rPr lang="en-US" dirty="0"/>
              <a:t>§  Agile Release Process</a:t>
            </a:r>
          </a:p>
          <a:p>
            <a:r>
              <a:rPr lang="en-US" dirty="0"/>
              <a:t>§  Tools like GIT/ JIRA/Confluence/Build Systems / Perforce</a:t>
            </a:r>
          </a:p>
          <a:p>
            <a:r>
              <a:rPr lang="en-US" dirty="0"/>
              <a:t>§  Have a report that provides feedback if improvement is foreseeable and useful (i.e. considered positive)</a:t>
            </a:r>
          </a:p>
          <a:p>
            <a:r>
              <a:rPr lang="en-US" dirty="0"/>
              <a:t>§  Best practices followed</a:t>
            </a:r>
          </a:p>
          <a:p>
            <a:r>
              <a:rPr lang="en-US" dirty="0"/>
              <a:t>Requirement guidelines</a:t>
            </a:r>
          </a:p>
          <a:p>
            <a:r>
              <a:rPr lang="en-US" dirty="0"/>
              <a:t>§  Should be able to add tags to the feedback, or use existing ones</a:t>
            </a:r>
          </a:p>
          <a:p>
            <a:r>
              <a:rPr lang="en-US" dirty="0"/>
              <a:t>§  Generate reports based on tags, trending topics</a:t>
            </a:r>
          </a:p>
          <a:p>
            <a:r>
              <a:rPr lang="en-US" dirty="0"/>
              <a:t>§  Subscribe / Unsubscribe to a tag / topic</a:t>
            </a:r>
          </a:p>
          <a:p>
            <a:r>
              <a:rPr lang="en-US" dirty="0"/>
              <a:t>§  Comment / Respond to a topic</a:t>
            </a:r>
          </a:p>
          <a:p>
            <a:r>
              <a:rPr lang="en-US" dirty="0"/>
              <a:t>§  Search based on tags / text search</a:t>
            </a:r>
          </a:p>
          <a:p>
            <a:r>
              <a:rPr lang="en-US" dirty="0"/>
              <a:t>§  Vote / Like / Unlike option for a topic</a:t>
            </a:r>
          </a:p>
          <a:p>
            <a:r>
              <a:rPr lang="en-US" dirty="0"/>
              <a:t>§  Private feedback / public feedback</a:t>
            </a:r>
          </a:p>
        </p:txBody>
      </p:sp>
      <p:sp>
        <p:nvSpPr>
          <p:cNvPr id="4" name="Footer Placeholder 3"/>
          <p:cNvSpPr>
            <a:spLocks noGrp="1"/>
          </p:cNvSpPr>
          <p:nvPr>
            <p:ph type="ftr" sz="quarter" idx="10"/>
          </p:nvPr>
        </p:nvSpPr>
        <p:spPr/>
        <p:txBody>
          <a:bodyPr/>
          <a:lstStyle/>
          <a:p>
            <a:pPr>
              <a:defRPr/>
            </a:pPr>
            <a:r>
              <a:rPr lang="en-US"/>
              <a:t>Presentation Identifier Goes Here</a:t>
            </a:r>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a:t>
            </a:fld>
            <a:endParaRPr lang="en-US" dirty="0"/>
          </a:p>
        </p:txBody>
      </p:sp>
    </p:spTree>
    <p:extLst>
      <p:ext uri="{BB962C8B-B14F-4D97-AF65-F5344CB8AC3E}">
        <p14:creationId xmlns:p14="http://schemas.microsoft.com/office/powerpoint/2010/main" val="277062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is proposing following points</a:t>
            </a:r>
          </a:p>
        </p:txBody>
      </p:sp>
      <p:sp>
        <p:nvSpPr>
          <p:cNvPr id="3" name="Content Placeholder 2"/>
          <p:cNvSpPr>
            <a:spLocks noGrp="1"/>
          </p:cNvSpPr>
          <p:nvPr>
            <p:ph idx="1"/>
          </p:nvPr>
        </p:nvSpPr>
        <p:spPr/>
        <p:txBody>
          <a:bodyPr/>
          <a:lstStyle/>
          <a:p>
            <a:r>
              <a:rPr lang="en-US" dirty="0"/>
              <a:t>Create a new survey</a:t>
            </a:r>
          </a:p>
          <a:p>
            <a:r>
              <a:rPr lang="en-US" dirty="0"/>
              <a:t>Take a private/public feedback on existing survey</a:t>
            </a:r>
          </a:p>
          <a:p>
            <a:r>
              <a:rPr lang="en-US" dirty="0"/>
              <a:t>Get a trending surveys based on tags</a:t>
            </a:r>
          </a:p>
          <a:p>
            <a:r>
              <a:rPr lang="en-US" dirty="0"/>
              <a:t>Existing as well as new tags supported</a:t>
            </a:r>
          </a:p>
          <a:p>
            <a:r>
              <a:rPr lang="en-US" dirty="0"/>
              <a:t>Consolidates survey in a reports</a:t>
            </a:r>
          </a:p>
          <a:p>
            <a:r>
              <a:rPr lang="en-US" dirty="0"/>
              <a:t>Can provide suggestion on surveys</a:t>
            </a:r>
          </a:p>
          <a:p>
            <a:r>
              <a:rPr lang="en-US" dirty="0"/>
              <a:t>Rate/Like/Unlike a topic</a:t>
            </a:r>
          </a:p>
          <a:p>
            <a:r>
              <a:rPr lang="en-US" dirty="0"/>
              <a:t>You can provides anonymous feedback</a:t>
            </a:r>
          </a:p>
          <a:p>
            <a:r>
              <a:rPr lang="en-US" dirty="0"/>
              <a:t>Verified general validation scenarios</a:t>
            </a:r>
          </a:p>
          <a:p>
            <a:pPr marL="0" indent="0">
              <a:buNone/>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Presentation Identifier Goes Here</a:t>
            </a:r>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a:t>
            </a:fld>
            <a:endParaRPr lang="en-US" dirty="0"/>
          </a:p>
        </p:txBody>
      </p:sp>
    </p:spTree>
    <p:extLst>
      <p:ext uri="{BB962C8B-B14F-4D97-AF65-F5344CB8AC3E}">
        <p14:creationId xmlns:p14="http://schemas.microsoft.com/office/powerpoint/2010/main" val="224708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6000" b="1" dirty="0"/>
              <a:t>Q &amp; A</a:t>
            </a:r>
          </a:p>
          <a:p>
            <a:pPr marL="0" indent="0" algn="ctr">
              <a:buNone/>
            </a:pPr>
            <a:r>
              <a:rPr lang="en-US" sz="6000" b="1" dirty="0"/>
              <a:t>Thank You!</a:t>
            </a:r>
          </a:p>
        </p:txBody>
      </p:sp>
      <p:sp>
        <p:nvSpPr>
          <p:cNvPr id="4" name="Footer Placeholder 3"/>
          <p:cNvSpPr>
            <a:spLocks noGrp="1"/>
          </p:cNvSpPr>
          <p:nvPr>
            <p:ph type="ftr" sz="quarter" idx="10"/>
          </p:nvPr>
        </p:nvSpPr>
        <p:spPr/>
        <p:txBody>
          <a:bodyPr/>
          <a:lstStyle/>
          <a:p>
            <a:pPr>
              <a:defRPr/>
            </a:pPr>
            <a:r>
              <a:rPr lang="en-US"/>
              <a:t>Presentation Identifier Goes Here</a:t>
            </a:r>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a:t>
            </a:fld>
            <a:endParaRPr lang="en-US" dirty="0"/>
          </a:p>
        </p:txBody>
      </p:sp>
    </p:spTree>
    <p:extLst>
      <p:ext uri="{BB962C8B-B14F-4D97-AF65-F5344CB8AC3E}">
        <p14:creationId xmlns:p14="http://schemas.microsoft.com/office/powerpoint/2010/main" val="16342807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112</Words>
  <Application>Microsoft Office PowerPoint</Application>
  <PresentationFormat>On-screen Show (4:3)</PresentationFormat>
  <Paragraphs>35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Blank</vt:lpstr>
      <vt:lpstr>Problem Statement 2 - Feedback Repository </vt:lpstr>
      <vt:lpstr>App is proposing following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2017-05-15T13:53:29Z</dcterms:modified>
</cp:coreProperties>
</file>