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4"/>
  </p:notesMasterIdLst>
  <p:sldIdLst>
    <p:sldId id="256" r:id="rId2"/>
    <p:sldId id="260" r:id="rId3"/>
    <p:sldId id="258" r:id="rId4"/>
    <p:sldId id="261" r:id="rId5"/>
    <p:sldId id="262" r:id="rId6"/>
    <p:sldId id="299" r:id="rId7"/>
    <p:sldId id="296" r:id="rId8"/>
    <p:sldId id="297" r:id="rId9"/>
    <p:sldId id="298" r:id="rId10"/>
    <p:sldId id="263" r:id="rId11"/>
    <p:sldId id="276" r:id="rId12"/>
    <p:sldId id="275" r:id="rId13"/>
  </p:sldIdLst>
  <p:sldSz cx="9144000" cy="5143500" type="screen16x9"/>
  <p:notesSz cx="6858000" cy="9144000"/>
  <p:embeddedFontLst>
    <p:embeddedFont>
      <p:font typeface="Andika" panose="020B0604020202020204" charset="0"/>
      <p:regular r:id="rId15"/>
      <p:bold r:id="rId16"/>
      <p:italic r:id="rId17"/>
      <p:boldItalic r:id="rId18"/>
    </p:embeddedFont>
    <p:embeddedFont>
      <p:font typeface="DM Sans" pitchFamily="2" charset="0"/>
      <p:regular r:id="rId19"/>
      <p:bold r:id="rId20"/>
      <p:italic r:id="rId21"/>
      <p:boldItalic r:id="rId22"/>
    </p:embeddedFont>
    <p:embeddedFont>
      <p:font typeface="DM Serif Display" pitchFamily="2" charset="0"/>
      <p:regular r:id="rId23"/>
      <p:italic r:id="rId24"/>
    </p:embeddedFont>
    <p:embeddedFont>
      <p:font typeface="Nunito Light" pitchFamily="2" charset="0"/>
      <p:regular r:id="rId25"/>
      <p:italic r:id="rId26"/>
    </p:embeddedFont>
    <p:embeddedFont>
      <p:font typeface="Open Sans" panose="020B0606030504020204" pitchFamily="34" charset="0"/>
      <p:regular r:id="rId27"/>
      <p:bold r:id="rId28"/>
      <p:italic r:id="rId29"/>
      <p:boldItalic r:id="rId30"/>
    </p:embeddedFont>
    <p:embeddedFont>
      <p:font typeface="Raleway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83AE74-9137-496C-A2F1-E26E167027AD}" v="1" dt="2024-10-26T20:08:56.337"/>
  </p1510:revLst>
</p1510:revInfo>
</file>

<file path=ppt/tableStyles.xml><?xml version="1.0" encoding="utf-8"?>
<a:tblStyleLst xmlns:a="http://schemas.openxmlformats.org/drawingml/2006/main" def="{D9644C59-5854-4E0C-B58F-EE37EB6D9304}">
  <a:tblStyle styleId="{D9644C59-5854-4E0C-B58F-EE37EB6D930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E21C655-FFE2-4AEB-AA62-BB5FDDF99B9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490" y="-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9" Type="http://schemas.microsoft.com/office/2016/11/relationships/changesInfo" Target="changesInfos/changesInfo1.xml"/><Relationship Id="rId21" Type="http://schemas.openxmlformats.org/officeDocument/2006/relationships/font" Target="fonts/font7.fntdata"/><Relationship Id="rId34" Type="http://schemas.openxmlformats.org/officeDocument/2006/relationships/font" Target="fonts/font2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ushan Dhawas" userId="2ee22140d38b093b" providerId="LiveId" clId="{9183AE74-9137-496C-A2F1-E26E167027AD}"/>
    <pc:docChg chg="custSel modSld">
      <pc:chgData name="Bhushan Dhawas" userId="2ee22140d38b093b" providerId="LiveId" clId="{9183AE74-9137-496C-A2F1-E26E167027AD}" dt="2024-10-26T20:10:09.200" v="90" actId="1076"/>
      <pc:docMkLst>
        <pc:docMk/>
      </pc:docMkLst>
      <pc:sldChg chg="modSp mod">
        <pc:chgData name="Bhushan Dhawas" userId="2ee22140d38b093b" providerId="LiveId" clId="{9183AE74-9137-496C-A2F1-E26E167027AD}" dt="2024-10-26T20:08:49.769" v="31" actId="14100"/>
        <pc:sldMkLst>
          <pc:docMk/>
          <pc:sldMk cId="0" sldId="262"/>
        </pc:sldMkLst>
        <pc:spChg chg="mod">
          <ac:chgData name="Bhushan Dhawas" userId="2ee22140d38b093b" providerId="LiveId" clId="{9183AE74-9137-496C-A2F1-E26E167027AD}" dt="2024-10-26T20:08:49.769" v="31" actId="14100"/>
          <ac:spMkLst>
            <pc:docMk/>
            <pc:sldMk cId="0" sldId="262"/>
            <ac:spMk id="1478" creationId="{00000000-0000-0000-0000-000000000000}"/>
          </ac:spMkLst>
        </pc:spChg>
      </pc:sldChg>
      <pc:sldChg chg="addSp delSp modSp mod">
        <pc:chgData name="Bhushan Dhawas" userId="2ee22140d38b093b" providerId="LiveId" clId="{9183AE74-9137-496C-A2F1-E26E167027AD}" dt="2024-10-26T20:06:31.161" v="17" actId="14100"/>
        <pc:sldMkLst>
          <pc:docMk/>
          <pc:sldMk cId="737066590" sldId="297"/>
        </pc:sldMkLst>
        <pc:picChg chg="add mod">
          <ac:chgData name="Bhushan Dhawas" userId="2ee22140d38b093b" providerId="LiveId" clId="{9183AE74-9137-496C-A2F1-E26E167027AD}" dt="2024-10-26T20:06:31.161" v="17" actId="14100"/>
          <ac:picMkLst>
            <pc:docMk/>
            <pc:sldMk cId="737066590" sldId="297"/>
            <ac:picMk id="3" creationId="{56C7FBC8-5670-C018-CC06-5F3701990980}"/>
          </ac:picMkLst>
        </pc:picChg>
        <pc:picChg chg="del">
          <ac:chgData name="Bhushan Dhawas" userId="2ee22140d38b093b" providerId="LiveId" clId="{9183AE74-9137-496C-A2F1-E26E167027AD}" dt="2024-10-26T20:06:04.912" v="9" actId="478"/>
          <ac:picMkLst>
            <pc:docMk/>
            <pc:sldMk cId="737066590" sldId="297"/>
            <ac:picMk id="4" creationId="{74F8B08B-F2B6-8830-2BEC-E44C4BCC9E40}"/>
          </ac:picMkLst>
        </pc:picChg>
      </pc:sldChg>
      <pc:sldChg chg="addSp delSp modSp mod">
        <pc:chgData name="Bhushan Dhawas" userId="2ee22140d38b093b" providerId="LiveId" clId="{9183AE74-9137-496C-A2F1-E26E167027AD}" dt="2024-10-26T20:07:34.639" v="22" actId="14100"/>
        <pc:sldMkLst>
          <pc:docMk/>
          <pc:sldMk cId="3987634292" sldId="298"/>
        </pc:sldMkLst>
        <pc:picChg chg="del">
          <ac:chgData name="Bhushan Dhawas" userId="2ee22140d38b093b" providerId="LiveId" clId="{9183AE74-9137-496C-A2F1-E26E167027AD}" dt="2024-10-26T20:07:21.979" v="18" actId="478"/>
          <ac:picMkLst>
            <pc:docMk/>
            <pc:sldMk cId="3987634292" sldId="298"/>
            <ac:picMk id="3" creationId="{6C8FA829-204A-1F31-0ADA-23CE700E1D43}"/>
          </ac:picMkLst>
        </pc:picChg>
        <pc:picChg chg="add mod">
          <ac:chgData name="Bhushan Dhawas" userId="2ee22140d38b093b" providerId="LiveId" clId="{9183AE74-9137-496C-A2F1-E26E167027AD}" dt="2024-10-26T20:07:34.639" v="22" actId="14100"/>
          <ac:picMkLst>
            <pc:docMk/>
            <pc:sldMk cId="3987634292" sldId="298"/>
            <ac:picMk id="4" creationId="{8EEE0A6B-6121-ABDB-AFF6-162FB8C45693}"/>
          </ac:picMkLst>
        </pc:picChg>
      </pc:sldChg>
      <pc:sldChg chg="addSp delSp modSp mod">
        <pc:chgData name="Bhushan Dhawas" userId="2ee22140d38b093b" providerId="LiveId" clId="{9183AE74-9137-496C-A2F1-E26E167027AD}" dt="2024-10-26T20:10:09.200" v="90" actId="1076"/>
        <pc:sldMkLst>
          <pc:docMk/>
          <pc:sldMk cId="1637951541" sldId="299"/>
        </pc:sldMkLst>
        <pc:spChg chg="add mod">
          <ac:chgData name="Bhushan Dhawas" userId="2ee22140d38b093b" providerId="LiveId" clId="{9183AE74-9137-496C-A2F1-E26E167027AD}" dt="2024-10-26T20:10:09.200" v="90" actId="1076"/>
          <ac:spMkLst>
            <pc:docMk/>
            <pc:sldMk cId="1637951541" sldId="299"/>
            <ac:spMk id="4" creationId="{1D39E358-A720-F3E0-18C4-7EAC11693DF1}"/>
          </ac:spMkLst>
        </pc:spChg>
        <pc:picChg chg="add mod">
          <ac:chgData name="Bhushan Dhawas" userId="2ee22140d38b093b" providerId="LiveId" clId="{9183AE74-9137-496C-A2F1-E26E167027AD}" dt="2024-10-26T20:08:15.823" v="30" actId="14100"/>
          <ac:picMkLst>
            <pc:docMk/>
            <pc:sldMk cId="1637951541" sldId="299"/>
            <ac:picMk id="3" creationId="{A6BEE010-D7BD-C1EE-E46B-D2D1A90AAC87}"/>
          </ac:picMkLst>
        </pc:picChg>
        <pc:picChg chg="del">
          <ac:chgData name="Bhushan Dhawas" userId="2ee22140d38b093b" providerId="LiveId" clId="{9183AE74-9137-496C-A2F1-E26E167027AD}" dt="2024-10-26T19:58:32.368" v="0" actId="478"/>
          <ac:picMkLst>
            <pc:docMk/>
            <pc:sldMk cId="1637951541" sldId="299"/>
            <ac:picMk id="21" creationId="{67C3DC05-F5AF-B2C3-F83C-659476248A1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6" name="Google Shape;94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3" name="Google Shape;1483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0" name="Google Shape;2350;g29d397a77ee_0_40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1" name="Google Shape;2351;g29d397a77ee_0_40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2" name="Google Shape;1992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3" name="Google Shape;1993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4" name="Google Shape;137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0" name="Google Shape;1200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3" name="Google Shape;1463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2" name="Google Shape;1472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0">
          <a:extLst>
            <a:ext uri="{FF2B5EF4-FFF2-40B4-BE49-F238E27FC236}">
              <a16:creationId xmlns:a16="http://schemas.microsoft.com/office/drawing/2014/main" id="{1398BA94-C7EE-0127-8845-9C0EFB0BE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g184d99d1a72_0_15:notes">
            <a:extLst>
              <a:ext uri="{FF2B5EF4-FFF2-40B4-BE49-F238E27FC236}">
                <a16:creationId xmlns:a16="http://schemas.microsoft.com/office/drawing/2014/main" id="{BA3F7813-23FF-6EF5-8516-7B24D235905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2" name="Google Shape;1472;g184d99d1a72_0_15:notes">
            <a:extLst>
              <a:ext uri="{FF2B5EF4-FFF2-40B4-BE49-F238E27FC236}">
                <a16:creationId xmlns:a16="http://schemas.microsoft.com/office/drawing/2014/main" id="{D1E0A8ED-7B5D-5891-0203-125A160F0B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47477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1">
          <a:extLst>
            <a:ext uri="{FF2B5EF4-FFF2-40B4-BE49-F238E27FC236}">
              <a16:creationId xmlns:a16="http://schemas.microsoft.com/office/drawing/2014/main" id="{979CBD9A-7383-0312-555C-90EE65C745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g54dda1946d_6_332:notes">
            <a:extLst>
              <a:ext uri="{FF2B5EF4-FFF2-40B4-BE49-F238E27FC236}">
                <a16:creationId xmlns:a16="http://schemas.microsoft.com/office/drawing/2014/main" id="{84E714DF-DB43-75EE-1F8B-5556C8AFDFC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3" name="Google Shape;1463;g54dda1946d_6_332:notes">
            <a:extLst>
              <a:ext uri="{FF2B5EF4-FFF2-40B4-BE49-F238E27FC236}">
                <a16:creationId xmlns:a16="http://schemas.microsoft.com/office/drawing/2014/main" id="{89410CAC-9540-01D6-7A19-4471FEB6DA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21701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1">
          <a:extLst>
            <a:ext uri="{FF2B5EF4-FFF2-40B4-BE49-F238E27FC236}">
              <a16:creationId xmlns:a16="http://schemas.microsoft.com/office/drawing/2014/main" id="{7F0F6961-6420-D436-FB7F-6ABCB2C216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g54dda1946d_6_332:notes">
            <a:extLst>
              <a:ext uri="{FF2B5EF4-FFF2-40B4-BE49-F238E27FC236}">
                <a16:creationId xmlns:a16="http://schemas.microsoft.com/office/drawing/2014/main" id="{9FE6299B-E5FF-A17B-63B9-40A503F7854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3" name="Google Shape;1463;g54dda1946d_6_332:notes">
            <a:extLst>
              <a:ext uri="{FF2B5EF4-FFF2-40B4-BE49-F238E27FC236}">
                <a16:creationId xmlns:a16="http://schemas.microsoft.com/office/drawing/2014/main" id="{928A1F45-EE49-46FA-561D-8F409CC6AE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95812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1">
          <a:extLst>
            <a:ext uri="{FF2B5EF4-FFF2-40B4-BE49-F238E27FC236}">
              <a16:creationId xmlns:a16="http://schemas.microsoft.com/office/drawing/2014/main" id="{7DDFA075-0563-4AF8-259E-EF4F9F4CD9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g54dda1946d_6_332:notes">
            <a:extLst>
              <a:ext uri="{FF2B5EF4-FFF2-40B4-BE49-F238E27FC236}">
                <a16:creationId xmlns:a16="http://schemas.microsoft.com/office/drawing/2014/main" id="{4DFCCEF2-338D-D11A-152C-29C8C455EF2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3" name="Google Shape;1463;g54dda1946d_6_332:notes">
            <a:extLst>
              <a:ext uri="{FF2B5EF4-FFF2-40B4-BE49-F238E27FC236}">
                <a16:creationId xmlns:a16="http://schemas.microsoft.com/office/drawing/2014/main" id="{3058B0CB-FAD3-FBA9-80A5-7AE2B5A8D8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3655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1047000"/>
            <a:ext cx="3937200" cy="22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 b="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3337500"/>
            <a:ext cx="23748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1713676" y="-126401"/>
            <a:ext cx="3697487" cy="6552529"/>
            <a:chOff x="-1713676" y="-126401"/>
            <a:chExt cx="3697487" cy="6552529"/>
          </a:xfrm>
        </p:grpSpPr>
        <p:sp>
          <p:nvSpPr>
            <p:cNvPr id="13" name="Google Shape;13;p2"/>
            <p:cNvSpPr/>
            <p:nvPr/>
          </p:nvSpPr>
          <p:spPr>
            <a:xfrm rot="-4506520">
              <a:off x="-478543" y="3633623"/>
              <a:ext cx="1227222" cy="3499643"/>
            </a:xfrm>
            <a:custGeom>
              <a:avLst/>
              <a:gdLst/>
              <a:ahLst/>
              <a:cxnLst/>
              <a:rect l="l" t="t" r="r" b="b"/>
              <a:pathLst>
                <a:path w="1776787" h="5066828" extrusionOk="0">
                  <a:moveTo>
                    <a:pt x="580455" y="5015873"/>
                  </a:moveTo>
                  <a:cubicBezTo>
                    <a:pt x="961764" y="4818555"/>
                    <a:pt x="1309291" y="4447242"/>
                    <a:pt x="1443860" y="4059640"/>
                  </a:cubicBezTo>
                  <a:cubicBezTo>
                    <a:pt x="1592774" y="3630853"/>
                    <a:pt x="1679771" y="3379115"/>
                    <a:pt x="1698189" y="2950143"/>
                  </a:cubicBezTo>
                  <a:cubicBezTo>
                    <a:pt x="1709850" y="2678507"/>
                    <a:pt x="1708555" y="2371147"/>
                    <a:pt x="1609340" y="2118021"/>
                  </a:cubicBezTo>
                  <a:cubicBezTo>
                    <a:pt x="1548535" y="1962998"/>
                    <a:pt x="1470514" y="1821211"/>
                    <a:pt x="1371578" y="1687198"/>
                  </a:cubicBezTo>
                  <a:cubicBezTo>
                    <a:pt x="1157879" y="1397699"/>
                    <a:pt x="922430" y="1107461"/>
                    <a:pt x="665139" y="855908"/>
                  </a:cubicBezTo>
                  <a:cubicBezTo>
                    <a:pt x="436724" y="632583"/>
                    <a:pt x="125754" y="341882"/>
                    <a:pt x="3125" y="46831"/>
                  </a:cubicBezTo>
                  <a:cubicBezTo>
                    <a:pt x="-115" y="39056"/>
                    <a:pt x="-855" y="30449"/>
                    <a:pt x="996" y="22212"/>
                  </a:cubicBezTo>
                  <a:cubicBezTo>
                    <a:pt x="2847" y="13975"/>
                    <a:pt x="7474" y="6664"/>
                    <a:pt x="12750" y="0"/>
                  </a:cubicBezTo>
                  <a:cubicBezTo>
                    <a:pt x="19228" y="2406"/>
                    <a:pt x="26262" y="740"/>
                    <a:pt x="28946" y="7126"/>
                  </a:cubicBezTo>
                  <a:cubicBezTo>
                    <a:pt x="151483" y="302085"/>
                    <a:pt x="463194" y="598062"/>
                    <a:pt x="691609" y="821387"/>
                  </a:cubicBezTo>
                  <a:cubicBezTo>
                    <a:pt x="948899" y="1072939"/>
                    <a:pt x="1185921" y="1345223"/>
                    <a:pt x="1399621" y="1634721"/>
                  </a:cubicBezTo>
                  <a:cubicBezTo>
                    <a:pt x="1498557" y="1768735"/>
                    <a:pt x="1593237" y="1907931"/>
                    <a:pt x="1654042" y="2062953"/>
                  </a:cubicBezTo>
                  <a:cubicBezTo>
                    <a:pt x="1753349" y="2316079"/>
                    <a:pt x="1786204" y="2639358"/>
                    <a:pt x="1774543" y="2911087"/>
                  </a:cubicBezTo>
                  <a:cubicBezTo>
                    <a:pt x="1756125" y="3340059"/>
                    <a:pt x="1684769" y="3609474"/>
                    <a:pt x="1528821" y="4061954"/>
                  </a:cubicBezTo>
                  <a:cubicBezTo>
                    <a:pt x="1403415" y="4425863"/>
                    <a:pt x="1064495" y="4863627"/>
                    <a:pt x="683186" y="5061038"/>
                  </a:cubicBezTo>
                  <a:cubicBezTo>
                    <a:pt x="668286" y="5068719"/>
                    <a:pt x="647369" y="5066961"/>
                    <a:pt x="630710" y="5065758"/>
                  </a:cubicBezTo>
                  <a:cubicBezTo>
                    <a:pt x="613958" y="5064554"/>
                    <a:pt x="596929" y="5058539"/>
                    <a:pt x="585916" y="5045859"/>
                  </a:cubicBezTo>
                  <a:cubicBezTo>
                    <a:pt x="586193" y="5042065"/>
                    <a:pt x="579993" y="5019575"/>
                    <a:pt x="580270" y="5015781"/>
                  </a:cubicBezTo>
                  <a:close/>
                </a:path>
              </a:pathLst>
            </a:custGeom>
            <a:solidFill>
              <a:srgbClr val="546156"/>
            </a:solidFill>
            <a:ln w="15450" cap="rnd" cmpd="sng">
              <a:solidFill>
                <a:srgbClr val="2939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" name="Google Shape;14;p2"/>
            <p:cNvGrpSpPr/>
            <p:nvPr/>
          </p:nvGrpSpPr>
          <p:grpSpPr>
            <a:xfrm>
              <a:off x="421243" y="269196"/>
              <a:ext cx="367644" cy="366219"/>
              <a:chOff x="9701493" y="3578646"/>
              <a:chExt cx="367644" cy="366219"/>
            </a:xfrm>
          </p:grpSpPr>
          <p:sp>
            <p:nvSpPr>
              <p:cNvPr id="15" name="Google Shape;15;p2"/>
              <p:cNvSpPr/>
              <p:nvPr/>
            </p:nvSpPr>
            <p:spPr>
              <a:xfrm rot="-4506520">
                <a:off x="9735853" y="3611290"/>
                <a:ext cx="298923" cy="300931"/>
              </a:xfrm>
              <a:custGeom>
                <a:avLst/>
                <a:gdLst/>
                <a:ahLst/>
                <a:cxnLst/>
                <a:rect l="l" t="t" r="r" b="b"/>
                <a:pathLst>
                  <a:path w="432785" h="435692" extrusionOk="0">
                    <a:moveTo>
                      <a:pt x="210371" y="4044"/>
                    </a:moveTo>
                    <a:cubicBezTo>
                      <a:pt x="131796" y="-15206"/>
                      <a:pt x="46094" y="36529"/>
                      <a:pt x="15089" y="111218"/>
                    </a:cubicBezTo>
                    <a:cubicBezTo>
                      <a:pt x="-15823" y="185906"/>
                      <a:pt x="2965" y="275495"/>
                      <a:pt x="51369" y="340281"/>
                    </a:cubicBezTo>
                    <a:cubicBezTo>
                      <a:pt x="86908" y="387852"/>
                      <a:pt x="139107" y="424594"/>
                      <a:pt x="197692" y="433664"/>
                    </a:cubicBezTo>
                    <a:cubicBezTo>
                      <a:pt x="256369" y="442734"/>
                      <a:pt x="320784" y="421170"/>
                      <a:pt x="355953" y="373414"/>
                    </a:cubicBezTo>
                    <a:cubicBezTo>
                      <a:pt x="363727" y="362863"/>
                      <a:pt x="370206" y="351109"/>
                      <a:pt x="379553" y="341854"/>
                    </a:cubicBezTo>
                    <a:cubicBezTo>
                      <a:pt x="390382" y="331211"/>
                      <a:pt x="404727" y="324454"/>
                      <a:pt x="415093" y="313256"/>
                    </a:cubicBezTo>
                    <a:cubicBezTo>
                      <a:pt x="439064" y="287434"/>
                      <a:pt x="435269" y="246434"/>
                      <a:pt x="423700" y="213116"/>
                    </a:cubicBezTo>
                    <a:cubicBezTo>
                      <a:pt x="395935" y="133152"/>
                      <a:pt x="294685" y="24776"/>
                      <a:pt x="210279" y="4044"/>
                    </a:cubicBezTo>
                    <a:close/>
                  </a:path>
                </a:pathLst>
              </a:custGeom>
              <a:solidFill>
                <a:schemeClr val="dk2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 rot="-4506520">
                <a:off x="9755484" y="3657654"/>
                <a:ext cx="224431" cy="201468"/>
              </a:xfrm>
              <a:custGeom>
                <a:avLst/>
                <a:gdLst/>
                <a:ahLst/>
                <a:cxnLst/>
                <a:rect l="l" t="t" r="r" b="b"/>
                <a:pathLst>
                  <a:path w="324934" h="291688" extrusionOk="0">
                    <a:moveTo>
                      <a:pt x="320909" y="291596"/>
                    </a:moveTo>
                    <a:cubicBezTo>
                      <a:pt x="248164" y="167578"/>
                      <a:pt x="96104" y="114269"/>
                      <a:pt x="777" y="6725"/>
                    </a:cubicBezTo>
                    <a:cubicBezTo>
                      <a:pt x="-3666" y="1728"/>
                      <a:pt x="12160" y="-2252"/>
                      <a:pt x="17621" y="1450"/>
                    </a:cubicBezTo>
                    <a:cubicBezTo>
                      <a:pt x="77964" y="41524"/>
                      <a:pt x="138399" y="81506"/>
                      <a:pt x="198742" y="121581"/>
                    </a:cubicBezTo>
                    <a:cubicBezTo>
                      <a:pt x="223453" y="137962"/>
                      <a:pt x="248442" y="154621"/>
                      <a:pt x="268988" y="176186"/>
                    </a:cubicBezTo>
                    <a:cubicBezTo>
                      <a:pt x="297309" y="205987"/>
                      <a:pt x="337753" y="281323"/>
                      <a:pt x="321002" y="291689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 rot="-4506520">
                <a:off x="9844489" y="3737389"/>
                <a:ext cx="136003" cy="168623"/>
              </a:xfrm>
              <a:custGeom>
                <a:avLst/>
                <a:gdLst/>
                <a:ahLst/>
                <a:cxnLst/>
                <a:rect l="l" t="t" r="r" b="b"/>
                <a:pathLst>
                  <a:path w="196907" h="244135" extrusionOk="0">
                    <a:moveTo>
                      <a:pt x="1256" y="0"/>
                    </a:moveTo>
                    <a:cubicBezTo>
                      <a:pt x="-7999" y="85609"/>
                      <a:pt x="34574" y="174828"/>
                      <a:pt x="106856" y="221659"/>
                    </a:cubicBezTo>
                    <a:cubicBezTo>
                      <a:pt x="133510" y="238966"/>
                      <a:pt x="167106" y="250812"/>
                      <a:pt x="196908" y="239984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 rot="-4506520">
                <a:off x="9897684" y="3774225"/>
                <a:ext cx="93713" cy="70253"/>
              </a:xfrm>
              <a:custGeom>
                <a:avLst/>
                <a:gdLst/>
                <a:ahLst/>
                <a:cxnLst/>
                <a:rect l="l" t="t" r="r" b="b"/>
                <a:pathLst>
                  <a:path w="135679" h="101713" extrusionOk="0">
                    <a:moveTo>
                      <a:pt x="0" y="0"/>
                    </a:moveTo>
                    <a:cubicBezTo>
                      <a:pt x="18325" y="57381"/>
                      <a:pt x="75429" y="100232"/>
                      <a:pt x="135679" y="101713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" name="Google Shape;19;p2"/>
            <p:cNvGrpSpPr/>
            <p:nvPr/>
          </p:nvGrpSpPr>
          <p:grpSpPr>
            <a:xfrm>
              <a:off x="149670" y="-126401"/>
              <a:ext cx="392993" cy="335915"/>
              <a:chOff x="10131895" y="2078524"/>
              <a:chExt cx="392993" cy="335915"/>
            </a:xfrm>
          </p:grpSpPr>
          <p:sp>
            <p:nvSpPr>
              <p:cNvPr id="20" name="Google Shape;20;p2"/>
              <p:cNvSpPr/>
              <p:nvPr/>
            </p:nvSpPr>
            <p:spPr>
              <a:xfrm rot="-4506520">
                <a:off x="10199555" y="2077416"/>
                <a:ext cx="257674" cy="338130"/>
              </a:xfrm>
              <a:custGeom>
                <a:avLst/>
                <a:gdLst/>
                <a:ahLst/>
                <a:cxnLst/>
                <a:rect l="l" t="t" r="r" b="b"/>
                <a:pathLst>
                  <a:path w="373063" h="489549" extrusionOk="0">
                    <a:moveTo>
                      <a:pt x="266804" y="459749"/>
                    </a:moveTo>
                    <a:cubicBezTo>
                      <a:pt x="294662" y="436519"/>
                      <a:pt x="313635" y="404404"/>
                      <a:pt x="329368" y="371733"/>
                    </a:cubicBezTo>
                    <a:cubicBezTo>
                      <a:pt x="354264" y="319720"/>
                      <a:pt x="372497" y="263542"/>
                      <a:pt x="373052" y="205883"/>
                    </a:cubicBezTo>
                    <a:cubicBezTo>
                      <a:pt x="373607" y="148224"/>
                      <a:pt x="354912" y="88991"/>
                      <a:pt x="314282" y="48084"/>
                    </a:cubicBezTo>
                    <a:cubicBezTo>
                      <a:pt x="273653" y="7176"/>
                      <a:pt x="209700" y="-11982"/>
                      <a:pt x="155651" y="7917"/>
                    </a:cubicBezTo>
                    <a:cubicBezTo>
                      <a:pt x="116224" y="22447"/>
                      <a:pt x="86053" y="55118"/>
                      <a:pt x="62452" y="89917"/>
                    </a:cubicBezTo>
                    <a:cubicBezTo>
                      <a:pt x="4886" y="174786"/>
                      <a:pt x="-21861" y="288253"/>
                      <a:pt x="21360" y="381359"/>
                    </a:cubicBezTo>
                    <a:cubicBezTo>
                      <a:pt x="61897" y="468634"/>
                      <a:pt x="184526" y="528236"/>
                      <a:pt x="266804" y="459841"/>
                    </a:cubicBezTo>
                    <a:close/>
                  </a:path>
                </a:pathLst>
              </a:custGeom>
              <a:solidFill>
                <a:schemeClr val="dk2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 rot="-4506520">
                <a:off x="10284712" y="2087206"/>
                <a:ext cx="81077" cy="329747"/>
              </a:xfrm>
              <a:custGeom>
                <a:avLst/>
                <a:gdLst/>
                <a:ahLst/>
                <a:cxnLst/>
                <a:rect l="l" t="t" r="r" b="b"/>
                <a:pathLst>
                  <a:path w="117385" h="477412" extrusionOk="0">
                    <a:moveTo>
                      <a:pt x="103358" y="3183"/>
                    </a:moveTo>
                    <a:cubicBezTo>
                      <a:pt x="125570" y="87774"/>
                      <a:pt x="121312" y="179121"/>
                      <a:pt x="91234" y="261214"/>
                    </a:cubicBezTo>
                    <a:cubicBezTo>
                      <a:pt x="65227" y="332478"/>
                      <a:pt x="19507" y="402076"/>
                      <a:pt x="29039" y="477412"/>
                    </a:cubicBezTo>
                    <a:cubicBezTo>
                      <a:pt x="812" y="460753"/>
                      <a:pt x="-3446" y="429656"/>
                      <a:pt x="2107" y="397448"/>
                    </a:cubicBezTo>
                    <a:cubicBezTo>
                      <a:pt x="13398" y="331923"/>
                      <a:pt x="59766" y="276207"/>
                      <a:pt x="68744" y="210311"/>
                    </a:cubicBezTo>
                    <a:cubicBezTo>
                      <a:pt x="77536" y="145803"/>
                      <a:pt x="49493" y="77038"/>
                      <a:pt x="73464" y="16510"/>
                    </a:cubicBezTo>
                    <a:cubicBezTo>
                      <a:pt x="77073" y="7440"/>
                      <a:pt x="100766" y="-6257"/>
                      <a:pt x="103265" y="31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 rot="-4506520">
                <a:off x="10275796" y="2075694"/>
                <a:ext cx="45693" cy="171637"/>
              </a:xfrm>
              <a:custGeom>
                <a:avLst/>
                <a:gdLst/>
                <a:ahLst/>
                <a:cxnLst/>
                <a:rect l="l" t="t" r="r" b="b"/>
                <a:pathLst>
                  <a:path w="66155" h="248498" extrusionOk="0">
                    <a:moveTo>
                      <a:pt x="53957" y="248498"/>
                    </a:moveTo>
                    <a:cubicBezTo>
                      <a:pt x="64600" y="207591"/>
                      <a:pt x="68302" y="164925"/>
                      <a:pt x="64971" y="122815"/>
                    </a:cubicBezTo>
                    <a:cubicBezTo>
                      <a:pt x="63120" y="99492"/>
                      <a:pt x="58955" y="75892"/>
                      <a:pt x="47941" y="55253"/>
                    </a:cubicBezTo>
                    <a:cubicBezTo>
                      <a:pt x="36373" y="33596"/>
                      <a:pt x="18047" y="16567"/>
                      <a:pt x="0" y="0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 rot="-4506520">
                <a:off x="10276038" y="2137166"/>
                <a:ext cx="22700" cy="74599"/>
              </a:xfrm>
              <a:custGeom>
                <a:avLst/>
                <a:gdLst/>
                <a:ahLst/>
                <a:cxnLst/>
                <a:rect l="l" t="t" r="r" b="b"/>
                <a:pathLst>
                  <a:path w="32865" h="108006" extrusionOk="0">
                    <a:moveTo>
                      <a:pt x="32485" y="108007"/>
                    </a:moveTo>
                    <a:cubicBezTo>
                      <a:pt x="33040" y="88386"/>
                      <a:pt x="33596" y="68580"/>
                      <a:pt x="29431" y="49422"/>
                    </a:cubicBezTo>
                    <a:cubicBezTo>
                      <a:pt x="25266" y="30264"/>
                      <a:pt x="15919" y="11569"/>
                      <a:pt x="0" y="0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 rot="-4506520">
                <a:off x="10307368" y="2217007"/>
                <a:ext cx="42995" cy="150542"/>
              </a:xfrm>
              <a:custGeom>
                <a:avLst/>
                <a:gdLst/>
                <a:ahLst/>
                <a:cxnLst/>
                <a:rect l="l" t="t" r="r" b="b"/>
                <a:pathLst>
                  <a:path w="62248" h="217956" extrusionOk="0">
                    <a:moveTo>
                      <a:pt x="0" y="217957"/>
                    </a:moveTo>
                    <a:cubicBezTo>
                      <a:pt x="16104" y="182695"/>
                      <a:pt x="36928" y="149654"/>
                      <a:pt x="50162" y="113189"/>
                    </a:cubicBezTo>
                    <a:cubicBezTo>
                      <a:pt x="63397" y="76817"/>
                      <a:pt x="68210" y="35077"/>
                      <a:pt x="51921" y="0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8" name="Google Shape;628;p17"/>
          <p:cNvGrpSpPr/>
          <p:nvPr/>
        </p:nvGrpSpPr>
        <p:grpSpPr>
          <a:xfrm>
            <a:off x="-224062" y="-378117"/>
            <a:ext cx="9750087" cy="5396207"/>
            <a:chOff x="-224062" y="-378117"/>
            <a:chExt cx="9750087" cy="5396207"/>
          </a:xfrm>
        </p:grpSpPr>
        <p:grpSp>
          <p:nvGrpSpPr>
            <p:cNvPr id="629" name="Google Shape;629;p17"/>
            <p:cNvGrpSpPr/>
            <p:nvPr/>
          </p:nvGrpSpPr>
          <p:grpSpPr>
            <a:xfrm rot="-3599956">
              <a:off x="8323113" y="-75715"/>
              <a:ext cx="1151122" cy="784197"/>
              <a:chOff x="7950609" y="1138681"/>
              <a:chExt cx="1151147" cy="784214"/>
            </a:xfrm>
          </p:grpSpPr>
          <p:sp>
            <p:nvSpPr>
              <p:cNvPr id="630" name="Google Shape;630;p17"/>
              <p:cNvSpPr/>
              <p:nvPr/>
            </p:nvSpPr>
            <p:spPr>
              <a:xfrm>
                <a:off x="8342225" y="1138681"/>
                <a:ext cx="738238" cy="523056"/>
              </a:xfrm>
              <a:custGeom>
                <a:avLst/>
                <a:gdLst/>
                <a:ahLst/>
                <a:cxnLst/>
                <a:rect l="l" t="t" r="r" b="b"/>
                <a:pathLst>
                  <a:path w="1272824" h="901820" extrusionOk="0">
                    <a:moveTo>
                      <a:pt x="1266740" y="901728"/>
                    </a:moveTo>
                    <a:cubicBezTo>
                      <a:pt x="1280067" y="805198"/>
                      <a:pt x="1272016" y="704965"/>
                      <a:pt x="1237494" y="613895"/>
                    </a:cubicBezTo>
                    <a:cubicBezTo>
                      <a:pt x="1202973" y="522733"/>
                      <a:pt x="1141242" y="441103"/>
                      <a:pt x="1059427" y="388165"/>
                    </a:cubicBezTo>
                    <a:cubicBezTo>
                      <a:pt x="954289" y="320140"/>
                      <a:pt x="824904" y="302926"/>
                      <a:pt x="709585" y="254244"/>
                    </a:cubicBezTo>
                    <a:cubicBezTo>
                      <a:pt x="591121" y="204267"/>
                      <a:pt x="488945" y="121804"/>
                      <a:pt x="372053" y="68402"/>
                    </a:cubicBezTo>
                    <a:cubicBezTo>
                      <a:pt x="256273" y="15556"/>
                      <a:pt x="126979" y="-7489"/>
                      <a:pt x="0" y="2136"/>
                    </a:cubicBezTo>
                    <a:cubicBezTo>
                      <a:pt x="118372" y="23238"/>
                      <a:pt x="203611" y="116991"/>
                      <a:pt x="267749" y="218797"/>
                    </a:cubicBezTo>
                    <a:cubicBezTo>
                      <a:pt x="331794" y="320510"/>
                      <a:pt x="376126" y="434347"/>
                      <a:pt x="446557" y="531803"/>
                    </a:cubicBezTo>
                    <a:cubicBezTo>
                      <a:pt x="552712" y="678773"/>
                      <a:pt x="717637" y="781968"/>
                      <a:pt x="896168" y="813250"/>
                    </a:cubicBezTo>
                    <a:cubicBezTo>
                      <a:pt x="1020926" y="835092"/>
                      <a:pt x="1152533" y="847216"/>
                      <a:pt x="1266740" y="901821"/>
                    </a:cubicBezTo>
                    <a:close/>
                  </a:path>
                </a:pathLst>
              </a:custGeom>
              <a:solidFill>
                <a:schemeClr val="lt2"/>
              </a:solidFill>
              <a:ln w="154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1" name="Google Shape;631;p17"/>
              <p:cNvSpPr/>
              <p:nvPr/>
            </p:nvSpPr>
            <p:spPr>
              <a:xfrm>
                <a:off x="8547970" y="1259674"/>
                <a:ext cx="532499" cy="397173"/>
              </a:xfrm>
              <a:custGeom>
                <a:avLst/>
                <a:gdLst/>
                <a:ahLst/>
                <a:cxnLst/>
                <a:rect l="l" t="t" r="r" b="b"/>
                <a:pathLst>
                  <a:path w="918101" h="684781" extrusionOk="0">
                    <a:moveTo>
                      <a:pt x="918102" y="684782"/>
                    </a:moveTo>
                    <a:cubicBezTo>
                      <a:pt x="848411" y="593804"/>
                      <a:pt x="732723" y="554563"/>
                      <a:pt x="628881" y="505974"/>
                    </a:cubicBezTo>
                    <a:cubicBezTo>
                      <a:pt x="449148" y="421846"/>
                      <a:pt x="288850" y="296440"/>
                      <a:pt x="163907" y="142158"/>
                    </a:cubicBezTo>
                    <a:cubicBezTo>
                      <a:pt x="117632" y="84961"/>
                      <a:pt x="70801" y="20176"/>
                      <a:pt x="0" y="0"/>
                    </a:cubicBezTo>
                  </a:path>
                </a:pathLst>
              </a:custGeom>
              <a:noFill/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2" name="Google Shape;632;p17"/>
              <p:cNvSpPr/>
              <p:nvPr/>
            </p:nvSpPr>
            <p:spPr>
              <a:xfrm>
                <a:off x="8741423" y="1337721"/>
                <a:ext cx="40133" cy="136453"/>
              </a:xfrm>
              <a:custGeom>
                <a:avLst/>
                <a:gdLst/>
                <a:ahLst/>
                <a:cxnLst/>
                <a:rect l="l" t="t" r="r" b="b"/>
                <a:pathLst>
                  <a:path w="69194" h="235264" extrusionOk="0">
                    <a:moveTo>
                      <a:pt x="0" y="0"/>
                    </a:moveTo>
                    <a:cubicBezTo>
                      <a:pt x="52754" y="65063"/>
                      <a:pt x="77465" y="152153"/>
                      <a:pt x="66729" y="235264"/>
                    </a:cubicBezTo>
                  </a:path>
                </a:pathLst>
              </a:custGeom>
              <a:noFill/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3" name="Google Shape;633;p17"/>
              <p:cNvSpPr/>
              <p:nvPr/>
            </p:nvSpPr>
            <p:spPr>
              <a:xfrm>
                <a:off x="8884687" y="1426557"/>
                <a:ext cx="16955" cy="114712"/>
              </a:xfrm>
              <a:custGeom>
                <a:avLst/>
                <a:gdLst/>
                <a:ahLst/>
                <a:cxnLst/>
                <a:rect l="l" t="t" r="r" b="b"/>
                <a:pathLst>
                  <a:path w="29233" h="197780" extrusionOk="0">
                    <a:moveTo>
                      <a:pt x="0" y="0"/>
                    </a:moveTo>
                    <a:cubicBezTo>
                      <a:pt x="32948" y="59695"/>
                      <a:pt x="38409" y="133920"/>
                      <a:pt x="14530" y="197781"/>
                    </a:cubicBezTo>
                  </a:path>
                </a:pathLst>
              </a:custGeom>
              <a:noFill/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4" name="Google Shape;634;p17"/>
              <p:cNvSpPr/>
              <p:nvPr/>
            </p:nvSpPr>
            <p:spPr>
              <a:xfrm>
                <a:off x="8747059" y="1513569"/>
                <a:ext cx="98877" cy="12732"/>
              </a:xfrm>
              <a:custGeom>
                <a:avLst/>
                <a:gdLst/>
                <a:ahLst/>
                <a:cxnLst/>
                <a:rect l="l" t="t" r="r" b="b"/>
                <a:pathLst>
                  <a:path w="170478" h="21951" extrusionOk="0">
                    <a:moveTo>
                      <a:pt x="170478" y="14716"/>
                    </a:moveTo>
                    <a:cubicBezTo>
                      <a:pt x="114022" y="28043"/>
                      <a:pt x="53402" y="22860"/>
                      <a:pt x="0" y="0"/>
                    </a:cubicBezTo>
                  </a:path>
                </a:pathLst>
              </a:custGeom>
              <a:solidFill>
                <a:schemeClr val="dk2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5" name="Google Shape;635;p17"/>
              <p:cNvSpPr/>
              <p:nvPr/>
            </p:nvSpPr>
            <p:spPr>
              <a:xfrm>
                <a:off x="8632243" y="1419257"/>
                <a:ext cx="86209" cy="12705"/>
              </a:xfrm>
              <a:custGeom>
                <a:avLst/>
                <a:gdLst/>
                <a:ahLst/>
                <a:cxnLst/>
                <a:rect l="l" t="t" r="r" b="b"/>
                <a:pathLst>
                  <a:path w="148636" h="21905" extrusionOk="0">
                    <a:moveTo>
                      <a:pt x="148636" y="14716"/>
                    </a:moveTo>
                    <a:cubicBezTo>
                      <a:pt x="99492" y="28043"/>
                      <a:pt x="45535" y="22675"/>
                      <a:pt x="0" y="0"/>
                    </a:cubicBezTo>
                  </a:path>
                </a:pathLst>
              </a:custGeom>
              <a:solidFill>
                <a:schemeClr val="dk2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6" name="Google Shape;636;p17"/>
              <p:cNvSpPr/>
              <p:nvPr/>
            </p:nvSpPr>
            <p:spPr>
              <a:xfrm>
                <a:off x="8586349" y="1323873"/>
                <a:ext cx="45305" cy="4816"/>
              </a:xfrm>
              <a:custGeom>
                <a:avLst/>
                <a:gdLst/>
                <a:ahLst/>
                <a:cxnLst/>
                <a:rect l="l" t="t" r="r" b="b"/>
                <a:pathLst>
                  <a:path w="78112" h="8304" extrusionOk="0">
                    <a:moveTo>
                      <a:pt x="78113" y="6015"/>
                    </a:moveTo>
                    <a:cubicBezTo>
                      <a:pt x="52106" y="10458"/>
                      <a:pt x="24989" y="8422"/>
                      <a:pt x="0" y="0"/>
                    </a:cubicBezTo>
                  </a:path>
                </a:pathLst>
              </a:custGeom>
              <a:solidFill>
                <a:schemeClr val="dk2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7" name="Google Shape;637;p17"/>
              <p:cNvSpPr/>
              <p:nvPr/>
            </p:nvSpPr>
            <p:spPr>
              <a:xfrm rot="-4506520">
                <a:off x="8319716" y="1043745"/>
                <a:ext cx="412933" cy="1081346"/>
              </a:xfrm>
              <a:custGeom>
                <a:avLst/>
                <a:gdLst/>
                <a:ahLst/>
                <a:cxnLst/>
                <a:rect l="l" t="t" r="r" b="b"/>
                <a:pathLst>
                  <a:path w="597849" h="1565586" extrusionOk="0">
                    <a:moveTo>
                      <a:pt x="290408" y="93"/>
                    </a:moveTo>
                    <a:cubicBezTo>
                      <a:pt x="320487" y="206573"/>
                      <a:pt x="477730" y="370202"/>
                      <a:pt x="551308" y="565392"/>
                    </a:cubicBezTo>
                    <a:cubicBezTo>
                      <a:pt x="592400" y="674416"/>
                      <a:pt x="606653" y="793344"/>
                      <a:pt x="592586" y="908939"/>
                    </a:cubicBezTo>
                    <a:cubicBezTo>
                      <a:pt x="565376" y="1131894"/>
                      <a:pt x="435342" y="1342539"/>
                      <a:pt x="461626" y="1565586"/>
                    </a:cubicBezTo>
                    <a:cubicBezTo>
                      <a:pt x="274119" y="1452212"/>
                      <a:pt x="123169" y="1288490"/>
                      <a:pt x="49498" y="1082102"/>
                    </a:cubicBezTo>
                    <a:cubicBezTo>
                      <a:pt x="-24172" y="875714"/>
                      <a:pt x="-16860" y="639340"/>
                      <a:pt x="79855" y="442670"/>
                    </a:cubicBezTo>
                    <a:cubicBezTo>
                      <a:pt x="119652" y="361688"/>
                      <a:pt x="173516" y="288295"/>
                      <a:pt x="213683" y="207591"/>
                    </a:cubicBezTo>
                    <a:cubicBezTo>
                      <a:pt x="245706" y="143176"/>
                      <a:pt x="276988" y="70709"/>
                      <a:pt x="29040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54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8" name="Google Shape;638;p17"/>
              <p:cNvSpPr/>
              <p:nvPr/>
            </p:nvSpPr>
            <p:spPr>
              <a:xfrm rot="-4506520">
                <a:off x="8591690" y="1155221"/>
                <a:ext cx="115895" cy="834022"/>
              </a:xfrm>
              <a:custGeom>
                <a:avLst/>
                <a:gdLst/>
                <a:ahLst/>
                <a:cxnLst/>
                <a:rect l="l" t="t" r="r" b="b"/>
                <a:pathLst>
                  <a:path w="167794" h="1207507" extrusionOk="0">
                    <a:moveTo>
                      <a:pt x="167794" y="1207508"/>
                    </a:moveTo>
                    <a:cubicBezTo>
                      <a:pt x="67099" y="1013799"/>
                      <a:pt x="11106" y="796953"/>
                      <a:pt x="5275" y="578719"/>
                    </a:cubicBezTo>
                    <a:cubicBezTo>
                      <a:pt x="1203" y="425733"/>
                      <a:pt x="21472" y="273024"/>
                      <a:pt x="22767" y="119946"/>
                    </a:cubicBezTo>
                    <a:cubicBezTo>
                      <a:pt x="23138" y="78668"/>
                      <a:pt x="21472" y="35169"/>
                      <a:pt x="0" y="0"/>
                    </a:cubicBezTo>
                  </a:path>
                </a:pathLst>
              </a:custGeom>
              <a:noFill/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9" name="Google Shape;639;p17"/>
              <p:cNvSpPr/>
              <p:nvPr/>
            </p:nvSpPr>
            <p:spPr>
              <a:xfrm rot="-4506520">
                <a:off x="8553788" y="1501309"/>
                <a:ext cx="106561" cy="122415"/>
              </a:xfrm>
              <a:custGeom>
                <a:avLst/>
                <a:gdLst/>
                <a:ahLst/>
                <a:cxnLst/>
                <a:rect l="l" t="t" r="r" b="b"/>
                <a:pathLst>
                  <a:path w="154281" h="177234" extrusionOk="0">
                    <a:moveTo>
                      <a:pt x="154282" y="0"/>
                    </a:moveTo>
                    <a:cubicBezTo>
                      <a:pt x="133273" y="78298"/>
                      <a:pt x="74596" y="145582"/>
                      <a:pt x="0" y="177235"/>
                    </a:cubicBezTo>
                  </a:path>
                </a:pathLst>
              </a:custGeom>
              <a:noFill/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0" name="Google Shape;640;p17"/>
              <p:cNvSpPr/>
              <p:nvPr/>
            </p:nvSpPr>
            <p:spPr>
              <a:xfrm rot="-4506520">
                <a:off x="8710161" y="1616967"/>
                <a:ext cx="121648" cy="139866"/>
              </a:xfrm>
              <a:custGeom>
                <a:avLst/>
                <a:gdLst/>
                <a:ahLst/>
                <a:cxnLst/>
                <a:rect l="l" t="t" r="r" b="b"/>
                <a:pathLst>
                  <a:path w="176123" h="202500" extrusionOk="0">
                    <a:moveTo>
                      <a:pt x="176124" y="202501"/>
                    </a:moveTo>
                    <a:cubicBezTo>
                      <a:pt x="106063" y="145304"/>
                      <a:pt x="35077" y="83296"/>
                      <a:pt x="0" y="0"/>
                    </a:cubicBezTo>
                  </a:path>
                </a:pathLst>
              </a:custGeom>
              <a:noFill/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1" name="Google Shape;641;p17"/>
            <p:cNvGrpSpPr/>
            <p:nvPr/>
          </p:nvGrpSpPr>
          <p:grpSpPr>
            <a:xfrm flipH="1">
              <a:off x="133989" y="4651871"/>
              <a:ext cx="367644" cy="366219"/>
              <a:chOff x="9701493" y="3578646"/>
              <a:chExt cx="367644" cy="366219"/>
            </a:xfrm>
          </p:grpSpPr>
          <p:sp>
            <p:nvSpPr>
              <p:cNvPr id="642" name="Google Shape;642;p17"/>
              <p:cNvSpPr/>
              <p:nvPr/>
            </p:nvSpPr>
            <p:spPr>
              <a:xfrm rot="-4506520">
                <a:off x="9735853" y="3611290"/>
                <a:ext cx="298923" cy="300931"/>
              </a:xfrm>
              <a:custGeom>
                <a:avLst/>
                <a:gdLst/>
                <a:ahLst/>
                <a:cxnLst/>
                <a:rect l="l" t="t" r="r" b="b"/>
                <a:pathLst>
                  <a:path w="432785" h="435692" extrusionOk="0">
                    <a:moveTo>
                      <a:pt x="210371" y="4044"/>
                    </a:moveTo>
                    <a:cubicBezTo>
                      <a:pt x="131796" y="-15206"/>
                      <a:pt x="46094" y="36529"/>
                      <a:pt x="15089" y="111218"/>
                    </a:cubicBezTo>
                    <a:cubicBezTo>
                      <a:pt x="-15823" y="185906"/>
                      <a:pt x="2965" y="275495"/>
                      <a:pt x="51369" y="340281"/>
                    </a:cubicBezTo>
                    <a:cubicBezTo>
                      <a:pt x="86908" y="387852"/>
                      <a:pt x="139107" y="424594"/>
                      <a:pt x="197692" y="433664"/>
                    </a:cubicBezTo>
                    <a:cubicBezTo>
                      <a:pt x="256369" y="442734"/>
                      <a:pt x="320784" y="421170"/>
                      <a:pt x="355953" y="373414"/>
                    </a:cubicBezTo>
                    <a:cubicBezTo>
                      <a:pt x="363727" y="362863"/>
                      <a:pt x="370206" y="351109"/>
                      <a:pt x="379553" y="341854"/>
                    </a:cubicBezTo>
                    <a:cubicBezTo>
                      <a:pt x="390382" y="331211"/>
                      <a:pt x="404727" y="324454"/>
                      <a:pt x="415093" y="313256"/>
                    </a:cubicBezTo>
                    <a:cubicBezTo>
                      <a:pt x="439064" y="287434"/>
                      <a:pt x="435269" y="246434"/>
                      <a:pt x="423700" y="213116"/>
                    </a:cubicBezTo>
                    <a:cubicBezTo>
                      <a:pt x="395935" y="133152"/>
                      <a:pt x="294685" y="24776"/>
                      <a:pt x="210279" y="4044"/>
                    </a:cubicBezTo>
                    <a:close/>
                  </a:path>
                </a:pathLst>
              </a:custGeom>
              <a:solidFill>
                <a:schemeClr val="dk2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3" name="Google Shape;643;p17"/>
              <p:cNvSpPr/>
              <p:nvPr/>
            </p:nvSpPr>
            <p:spPr>
              <a:xfrm rot="-4506520">
                <a:off x="9755484" y="3657654"/>
                <a:ext cx="224431" cy="201468"/>
              </a:xfrm>
              <a:custGeom>
                <a:avLst/>
                <a:gdLst/>
                <a:ahLst/>
                <a:cxnLst/>
                <a:rect l="l" t="t" r="r" b="b"/>
                <a:pathLst>
                  <a:path w="324934" h="291688" extrusionOk="0">
                    <a:moveTo>
                      <a:pt x="320909" y="291596"/>
                    </a:moveTo>
                    <a:cubicBezTo>
                      <a:pt x="248164" y="167578"/>
                      <a:pt x="96104" y="114269"/>
                      <a:pt x="777" y="6725"/>
                    </a:cubicBezTo>
                    <a:cubicBezTo>
                      <a:pt x="-3666" y="1728"/>
                      <a:pt x="12160" y="-2252"/>
                      <a:pt x="17621" y="1450"/>
                    </a:cubicBezTo>
                    <a:cubicBezTo>
                      <a:pt x="77964" y="41524"/>
                      <a:pt x="138399" y="81506"/>
                      <a:pt x="198742" y="121581"/>
                    </a:cubicBezTo>
                    <a:cubicBezTo>
                      <a:pt x="223453" y="137962"/>
                      <a:pt x="248442" y="154621"/>
                      <a:pt x="268988" y="176186"/>
                    </a:cubicBezTo>
                    <a:cubicBezTo>
                      <a:pt x="297309" y="205987"/>
                      <a:pt x="337753" y="281323"/>
                      <a:pt x="321002" y="291689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4" name="Google Shape;644;p17"/>
              <p:cNvSpPr/>
              <p:nvPr/>
            </p:nvSpPr>
            <p:spPr>
              <a:xfrm rot="-4506520">
                <a:off x="9844489" y="3737389"/>
                <a:ext cx="136003" cy="168623"/>
              </a:xfrm>
              <a:custGeom>
                <a:avLst/>
                <a:gdLst/>
                <a:ahLst/>
                <a:cxnLst/>
                <a:rect l="l" t="t" r="r" b="b"/>
                <a:pathLst>
                  <a:path w="196907" h="244135" extrusionOk="0">
                    <a:moveTo>
                      <a:pt x="1256" y="0"/>
                    </a:moveTo>
                    <a:cubicBezTo>
                      <a:pt x="-7999" y="85609"/>
                      <a:pt x="34574" y="174828"/>
                      <a:pt x="106856" y="221659"/>
                    </a:cubicBezTo>
                    <a:cubicBezTo>
                      <a:pt x="133510" y="238966"/>
                      <a:pt x="167106" y="250812"/>
                      <a:pt x="196908" y="239984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5" name="Google Shape;645;p17"/>
              <p:cNvSpPr/>
              <p:nvPr/>
            </p:nvSpPr>
            <p:spPr>
              <a:xfrm rot="-4506520">
                <a:off x="9897684" y="3774225"/>
                <a:ext cx="93713" cy="70253"/>
              </a:xfrm>
              <a:custGeom>
                <a:avLst/>
                <a:gdLst/>
                <a:ahLst/>
                <a:cxnLst/>
                <a:rect l="l" t="t" r="r" b="b"/>
                <a:pathLst>
                  <a:path w="135679" h="101713" extrusionOk="0">
                    <a:moveTo>
                      <a:pt x="0" y="0"/>
                    </a:moveTo>
                    <a:cubicBezTo>
                      <a:pt x="18325" y="57381"/>
                      <a:pt x="75429" y="100232"/>
                      <a:pt x="135679" y="101713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6" name="Google Shape;646;p17"/>
            <p:cNvGrpSpPr/>
            <p:nvPr/>
          </p:nvGrpSpPr>
          <p:grpSpPr>
            <a:xfrm flipH="1">
              <a:off x="-224062" y="4315949"/>
              <a:ext cx="392993" cy="335915"/>
              <a:chOff x="10131895" y="2078524"/>
              <a:chExt cx="392993" cy="335915"/>
            </a:xfrm>
          </p:grpSpPr>
          <p:sp>
            <p:nvSpPr>
              <p:cNvPr id="647" name="Google Shape;647;p17"/>
              <p:cNvSpPr/>
              <p:nvPr/>
            </p:nvSpPr>
            <p:spPr>
              <a:xfrm rot="-4506520">
                <a:off x="10199555" y="2077416"/>
                <a:ext cx="257674" cy="338130"/>
              </a:xfrm>
              <a:custGeom>
                <a:avLst/>
                <a:gdLst/>
                <a:ahLst/>
                <a:cxnLst/>
                <a:rect l="l" t="t" r="r" b="b"/>
                <a:pathLst>
                  <a:path w="373063" h="489549" extrusionOk="0">
                    <a:moveTo>
                      <a:pt x="266804" y="459749"/>
                    </a:moveTo>
                    <a:cubicBezTo>
                      <a:pt x="294662" y="436519"/>
                      <a:pt x="313635" y="404404"/>
                      <a:pt x="329368" y="371733"/>
                    </a:cubicBezTo>
                    <a:cubicBezTo>
                      <a:pt x="354264" y="319720"/>
                      <a:pt x="372497" y="263542"/>
                      <a:pt x="373052" y="205883"/>
                    </a:cubicBezTo>
                    <a:cubicBezTo>
                      <a:pt x="373607" y="148224"/>
                      <a:pt x="354912" y="88991"/>
                      <a:pt x="314282" y="48084"/>
                    </a:cubicBezTo>
                    <a:cubicBezTo>
                      <a:pt x="273653" y="7176"/>
                      <a:pt x="209700" y="-11982"/>
                      <a:pt x="155651" y="7917"/>
                    </a:cubicBezTo>
                    <a:cubicBezTo>
                      <a:pt x="116224" y="22447"/>
                      <a:pt x="86053" y="55118"/>
                      <a:pt x="62452" y="89917"/>
                    </a:cubicBezTo>
                    <a:cubicBezTo>
                      <a:pt x="4886" y="174786"/>
                      <a:pt x="-21861" y="288253"/>
                      <a:pt x="21360" y="381359"/>
                    </a:cubicBezTo>
                    <a:cubicBezTo>
                      <a:pt x="61897" y="468634"/>
                      <a:pt x="184526" y="528236"/>
                      <a:pt x="266804" y="459841"/>
                    </a:cubicBezTo>
                    <a:close/>
                  </a:path>
                </a:pathLst>
              </a:custGeom>
              <a:solidFill>
                <a:schemeClr val="dk2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8" name="Google Shape;648;p17"/>
              <p:cNvSpPr/>
              <p:nvPr/>
            </p:nvSpPr>
            <p:spPr>
              <a:xfrm rot="-4506520">
                <a:off x="10284712" y="2087206"/>
                <a:ext cx="81077" cy="329747"/>
              </a:xfrm>
              <a:custGeom>
                <a:avLst/>
                <a:gdLst/>
                <a:ahLst/>
                <a:cxnLst/>
                <a:rect l="l" t="t" r="r" b="b"/>
                <a:pathLst>
                  <a:path w="117385" h="477412" extrusionOk="0">
                    <a:moveTo>
                      <a:pt x="103358" y="3183"/>
                    </a:moveTo>
                    <a:cubicBezTo>
                      <a:pt x="125570" y="87774"/>
                      <a:pt x="121312" y="179121"/>
                      <a:pt x="91234" y="261214"/>
                    </a:cubicBezTo>
                    <a:cubicBezTo>
                      <a:pt x="65227" y="332478"/>
                      <a:pt x="19507" y="402076"/>
                      <a:pt x="29039" y="477412"/>
                    </a:cubicBezTo>
                    <a:cubicBezTo>
                      <a:pt x="812" y="460753"/>
                      <a:pt x="-3446" y="429656"/>
                      <a:pt x="2107" y="397448"/>
                    </a:cubicBezTo>
                    <a:cubicBezTo>
                      <a:pt x="13398" y="331923"/>
                      <a:pt x="59766" y="276207"/>
                      <a:pt x="68744" y="210311"/>
                    </a:cubicBezTo>
                    <a:cubicBezTo>
                      <a:pt x="77536" y="145803"/>
                      <a:pt x="49493" y="77038"/>
                      <a:pt x="73464" y="16510"/>
                    </a:cubicBezTo>
                    <a:cubicBezTo>
                      <a:pt x="77073" y="7440"/>
                      <a:pt x="100766" y="-6257"/>
                      <a:pt x="103265" y="31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9" name="Google Shape;649;p17"/>
              <p:cNvSpPr/>
              <p:nvPr/>
            </p:nvSpPr>
            <p:spPr>
              <a:xfrm rot="-4506520">
                <a:off x="10275796" y="2075694"/>
                <a:ext cx="45693" cy="171637"/>
              </a:xfrm>
              <a:custGeom>
                <a:avLst/>
                <a:gdLst/>
                <a:ahLst/>
                <a:cxnLst/>
                <a:rect l="l" t="t" r="r" b="b"/>
                <a:pathLst>
                  <a:path w="66155" h="248498" extrusionOk="0">
                    <a:moveTo>
                      <a:pt x="53957" y="248498"/>
                    </a:moveTo>
                    <a:cubicBezTo>
                      <a:pt x="64600" y="207591"/>
                      <a:pt x="68302" y="164925"/>
                      <a:pt x="64971" y="122815"/>
                    </a:cubicBezTo>
                    <a:cubicBezTo>
                      <a:pt x="63120" y="99492"/>
                      <a:pt x="58955" y="75892"/>
                      <a:pt x="47941" y="55253"/>
                    </a:cubicBezTo>
                    <a:cubicBezTo>
                      <a:pt x="36373" y="33596"/>
                      <a:pt x="18047" y="16567"/>
                      <a:pt x="0" y="0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0" name="Google Shape;650;p17"/>
              <p:cNvSpPr/>
              <p:nvPr/>
            </p:nvSpPr>
            <p:spPr>
              <a:xfrm rot="-4506520">
                <a:off x="10276038" y="2137166"/>
                <a:ext cx="22700" cy="74599"/>
              </a:xfrm>
              <a:custGeom>
                <a:avLst/>
                <a:gdLst/>
                <a:ahLst/>
                <a:cxnLst/>
                <a:rect l="l" t="t" r="r" b="b"/>
                <a:pathLst>
                  <a:path w="32865" h="108006" extrusionOk="0">
                    <a:moveTo>
                      <a:pt x="32485" y="108007"/>
                    </a:moveTo>
                    <a:cubicBezTo>
                      <a:pt x="33040" y="88386"/>
                      <a:pt x="33596" y="68580"/>
                      <a:pt x="29431" y="49422"/>
                    </a:cubicBezTo>
                    <a:cubicBezTo>
                      <a:pt x="25266" y="30264"/>
                      <a:pt x="15919" y="11569"/>
                      <a:pt x="0" y="0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1" name="Google Shape;651;p17"/>
              <p:cNvSpPr/>
              <p:nvPr/>
            </p:nvSpPr>
            <p:spPr>
              <a:xfrm rot="-4506520">
                <a:off x="10307368" y="2217007"/>
                <a:ext cx="42995" cy="150542"/>
              </a:xfrm>
              <a:custGeom>
                <a:avLst/>
                <a:gdLst/>
                <a:ahLst/>
                <a:cxnLst/>
                <a:rect l="l" t="t" r="r" b="b"/>
                <a:pathLst>
                  <a:path w="62248" h="217956" extrusionOk="0">
                    <a:moveTo>
                      <a:pt x="0" y="217957"/>
                    </a:moveTo>
                    <a:cubicBezTo>
                      <a:pt x="16104" y="182695"/>
                      <a:pt x="36928" y="149654"/>
                      <a:pt x="50162" y="113189"/>
                    </a:cubicBezTo>
                    <a:cubicBezTo>
                      <a:pt x="63397" y="76817"/>
                      <a:pt x="68210" y="35077"/>
                      <a:pt x="51921" y="0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2" name="Google Shape;652;p17"/>
            <p:cNvGrpSpPr/>
            <p:nvPr/>
          </p:nvGrpSpPr>
          <p:grpSpPr>
            <a:xfrm>
              <a:off x="8613395" y="927074"/>
              <a:ext cx="392993" cy="335915"/>
              <a:chOff x="10131895" y="2078524"/>
              <a:chExt cx="392993" cy="335915"/>
            </a:xfrm>
          </p:grpSpPr>
          <p:sp>
            <p:nvSpPr>
              <p:cNvPr id="653" name="Google Shape;653;p17"/>
              <p:cNvSpPr/>
              <p:nvPr/>
            </p:nvSpPr>
            <p:spPr>
              <a:xfrm rot="-4506520">
                <a:off x="10199555" y="2077416"/>
                <a:ext cx="257674" cy="338130"/>
              </a:xfrm>
              <a:custGeom>
                <a:avLst/>
                <a:gdLst/>
                <a:ahLst/>
                <a:cxnLst/>
                <a:rect l="l" t="t" r="r" b="b"/>
                <a:pathLst>
                  <a:path w="373063" h="489549" extrusionOk="0">
                    <a:moveTo>
                      <a:pt x="266804" y="459749"/>
                    </a:moveTo>
                    <a:cubicBezTo>
                      <a:pt x="294662" y="436519"/>
                      <a:pt x="313635" y="404404"/>
                      <a:pt x="329368" y="371733"/>
                    </a:cubicBezTo>
                    <a:cubicBezTo>
                      <a:pt x="354264" y="319720"/>
                      <a:pt x="372497" y="263542"/>
                      <a:pt x="373052" y="205883"/>
                    </a:cubicBezTo>
                    <a:cubicBezTo>
                      <a:pt x="373607" y="148224"/>
                      <a:pt x="354912" y="88991"/>
                      <a:pt x="314282" y="48084"/>
                    </a:cubicBezTo>
                    <a:cubicBezTo>
                      <a:pt x="273653" y="7176"/>
                      <a:pt x="209700" y="-11982"/>
                      <a:pt x="155651" y="7917"/>
                    </a:cubicBezTo>
                    <a:cubicBezTo>
                      <a:pt x="116224" y="22447"/>
                      <a:pt x="86053" y="55118"/>
                      <a:pt x="62452" y="89917"/>
                    </a:cubicBezTo>
                    <a:cubicBezTo>
                      <a:pt x="4886" y="174786"/>
                      <a:pt x="-21861" y="288253"/>
                      <a:pt x="21360" y="381359"/>
                    </a:cubicBezTo>
                    <a:cubicBezTo>
                      <a:pt x="61897" y="468634"/>
                      <a:pt x="184526" y="528236"/>
                      <a:pt x="266804" y="459841"/>
                    </a:cubicBezTo>
                    <a:close/>
                  </a:path>
                </a:pathLst>
              </a:custGeom>
              <a:solidFill>
                <a:schemeClr val="dk2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4" name="Google Shape;654;p17"/>
              <p:cNvSpPr/>
              <p:nvPr/>
            </p:nvSpPr>
            <p:spPr>
              <a:xfrm rot="-4506520">
                <a:off x="10284712" y="2087206"/>
                <a:ext cx="81077" cy="329747"/>
              </a:xfrm>
              <a:custGeom>
                <a:avLst/>
                <a:gdLst/>
                <a:ahLst/>
                <a:cxnLst/>
                <a:rect l="l" t="t" r="r" b="b"/>
                <a:pathLst>
                  <a:path w="117385" h="477412" extrusionOk="0">
                    <a:moveTo>
                      <a:pt x="103358" y="3183"/>
                    </a:moveTo>
                    <a:cubicBezTo>
                      <a:pt x="125570" y="87774"/>
                      <a:pt x="121312" y="179121"/>
                      <a:pt x="91234" y="261214"/>
                    </a:cubicBezTo>
                    <a:cubicBezTo>
                      <a:pt x="65227" y="332478"/>
                      <a:pt x="19507" y="402076"/>
                      <a:pt x="29039" y="477412"/>
                    </a:cubicBezTo>
                    <a:cubicBezTo>
                      <a:pt x="812" y="460753"/>
                      <a:pt x="-3446" y="429656"/>
                      <a:pt x="2107" y="397448"/>
                    </a:cubicBezTo>
                    <a:cubicBezTo>
                      <a:pt x="13398" y="331923"/>
                      <a:pt x="59766" y="276207"/>
                      <a:pt x="68744" y="210311"/>
                    </a:cubicBezTo>
                    <a:cubicBezTo>
                      <a:pt x="77536" y="145803"/>
                      <a:pt x="49493" y="77038"/>
                      <a:pt x="73464" y="16510"/>
                    </a:cubicBezTo>
                    <a:cubicBezTo>
                      <a:pt x="77073" y="7440"/>
                      <a:pt x="100766" y="-6257"/>
                      <a:pt x="103265" y="31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5" name="Google Shape;655;p17"/>
              <p:cNvSpPr/>
              <p:nvPr/>
            </p:nvSpPr>
            <p:spPr>
              <a:xfrm rot="-4506520">
                <a:off x="10275796" y="2075694"/>
                <a:ext cx="45693" cy="171637"/>
              </a:xfrm>
              <a:custGeom>
                <a:avLst/>
                <a:gdLst/>
                <a:ahLst/>
                <a:cxnLst/>
                <a:rect l="l" t="t" r="r" b="b"/>
                <a:pathLst>
                  <a:path w="66155" h="248498" extrusionOk="0">
                    <a:moveTo>
                      <a:pt x="53957" y="248498"/>
                    </a:moveTo>
                    <a:cubicBezTo>
                      <a:pt x="64600" y="207591"/>
                      <a:pt x="68302" y="164925"/>
                      <a:pt x="64971" y="122815"/>
                    </a:cubicBezTo>
                    <a:cubicBezTo>
                      <a:pt x="63120" y="99492"/>
                      <a:pt x="58955" y="75892"/>
                      <a:pt x="47941" y="55253"/>
                    </a:cubicBezTo>
                    <a:cubicBezTo>
                      <a:pt x="36373" y="33596"/>
                      <a:pt x="18047" y="16567"/>
                      <a:pt x="0" y="0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6" name="Google Shape;656;p17"/>
              <p:cNvSpPr/>
              <p:nvPr/>
            </p:nvSpPr>
            <p:spPr>
              <a:xfrm rot="-4506520">
                <a:off x="10276038" y="2137166"/>
                <a:ext cx="22700" cy="74599"/>
              </a:xfrm>
              <a:custGeom>
                <a:avLst/>
                <a:gdLst/>
                <a:ahLst/>
                <a:cxnLst/>
                <a:rect l="l" t="t" r="r" b="b"/>
                <a:pathLst>
                  <a:path w="32865" h="108006" extrusionOk="0">
                    <a:moveTo>
                      <a:pt x="32485" y="108007"/>
                    </a:moveTo>
                    <a:cubicBezTo>
                      <a:pt x="33040" y="88386"/>
                      <a:pt x="33596" y="68580"/>
                      <a:pt x="29431" y="49422"/>
                    </a:cubicBezTo>
                    <a:cubicBezTo>
                      <a:pt x="25266" y="30264"/>
                      <a:pt x="15919" y="11569"/>
                      <a:pt x="0" y="0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7" name="Google Shape;657;p17"/>
              <p:cNvSpPr/>
              <p:nvPr/>
            </p:nvSpPr>
            <p:spPr>
              <a:xfrm rot="-4506520">
                <a:off x="10307368" y="2217007"/>
                <a:ext cx="42995" cy="150542"/>
              </a:xfrm>
              <a:custGeom>
                <a:avLst/>
                <a:gdLst/>
                <a:ahLst/>
                <a:cxnLst/>
                <a:rect l="l" t="t" r="r" b="b"/>
                <a:pathLst>
                  <a:path w="62248" h="217956" extrusionOk="0">
                    <a:moveTo>
                      <a:pt x="0" y="217957"/>
                    </a:moveTo>
                    <a:cubicBezTo>
                      <a:pt x="16104" y="182695"/>
                      <a:pt x="36928" y="149654"/>
                      <a:pt x="50162" y="113189"/>
                    </a:cubicBezTo>
                    <a:cubicBezTo>
                      <a:pt x="63397" y="76817"/>
                      <a:pt x="68210" y="35077"/>
                      <a:pt x="51921" y="0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658" name="Google Shape;658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59" name="Google Shape;659;p17"/>
          <p:cNvSpPr txBox="1">
            <a:spLocks noGrp="1"/>
          </p:cNvSpPr>
          <p:nvPr>
            <p:ph type="subTitle" idx="1"/>
          </p:nvPr>
        </p:nvSpPr>
        <p:spPr>
          <a:xfrm>
            <a:off x="720000" y="2180602"/>
            <a:ext cx="2305500" cy="16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60" name="Google Shape;660;p17"/>
          <p:cNvSpPr txBox="1">
            <a:spLocks noGrp="1"/>
          </p:cNvSpPr>
          <p:nvPr>
            <p:ph type="subTitle" idx="2"/>
          </p:nvPr>
        </p:nvSpPr>
        <p:spPr>
          <a:xfrm>
            <a:off x="3419256" y="2180602"/>
            <a:ext cx="2305500" cy="16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61" name="Google Shape;661;p17"/>
          <p:cNvSpPr txBox="1">
            <a:spLocks noGrp="1"/>
          </p:cNvSpPr>
          <p:nvPr>
            <p:ph type="subTitle" idx="3"/>
          </p:nvPr>
        </p:nvSpPr>
        <p:spPr>
          <a:xfrm>
            <a:off x="6118519" y="2180602"/>
            <a:ext cx="2305500" cy="16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62" name="Google Shape;662;p17"/>
          <p:cNvSpPr txBox="1">
            <a:spLocks noGrp="1"/>
          </p:cNvSpPr>
          <p:nvPr>
            <p:ph type="subTitle" idx="4"/>
          </p:nvPr>
        </p:nvSpPr>
        <p:spPr>
          <a:xfrm>
            <a:off x="720000" y="1600775"/>
            <a:ext cx="2305500" cy="65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63" name="Google Shape;663;p17"/>
          <p:cNvSpPr txBox="1">
            <a:spLocks noGrp="1"/>
          </p:cNvSpPr>
          <p:nvPr>
            <p:ph type="subTitle" idx="5"/>
          </p:nvPr>
        </p:nvSpPr>
        <p:spPr>
          <a:xfrm>
            <a:off x="3419261" y="1600775"/>
            <a:ext cx="2305500" cy="65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64" name="Google Shape;664;p17"/>
          <p:cNvSpPr txBox="1">
            <a:spLocks noGrp="1"/>
          </p:cNvSpPr>
          <p:nvPr>
            <p:ph type="subTitle" idx="6"/>
          </p:nvPr>
        </p:nvSpPr>
        <p:spPr>
          <a:xfrm>
            <a:off x="6118522" y="1600775"/>
            <a:ext cx="2305500" cy="65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6" name="Google Shape;666;p18"/>
          <p:cNvGrpSpPr/>
          <p:nvPr/>
        </p:nvGrpSpPr>
        <p:grpSpPr>
          <a:xfrm>
            <a:off x="-367603" y="-378117"/>
            <a:ext cx="12869376" cy="7617322"/>
            <a:chOff x="-367603" y="-378117"/>
            <a:chExt cx="12869376" cy="7617322"/>
          </a:xfrm>
        </p:grpSpPr>
        <p:grpSp>
          <p:nvGrpSpPr>
            <p:cNvPr id="667" name="Google Shape;667;p18"/>
            <p:cNvGrpSpPr/>
            <p:nvPr/>
          </p:nvGrpSpPr>
          <p:grpSpPr>
            <a:xfrm>
              <a:off x="-367603" y="-378117"/>
              <a:ext cx="1254703" cy="1389000"/>
              <a:chOff x="-367603" y="-378117"/>
              <a:chExt cx="1254703" cy="1389000"/>
            </a:xfrm>
          </p:grpSpPr>
          <p:grpSp>
            <p:nvGrpSpPr>
              <p:cNvPr id="668" name="Google Shape;668;p18"/>
              <p:cNvGrpSpPr/>
              <p:nvPr/>
            </p:nvGrpSpPr>
            <p:grpSpPr>
              <a:xfrm rot="3599956" flipH="1">
                <a:off x="-315812" y="-75715"/>
                <a:ext cx="1151122" cy="784197"/>
                <a:chOff x="7950609" y="1138681"/>
                <a:chExt cx="1151147" cy="784214"/>
              </a:xfrm>
            </p:grpSpPr>
            <p:sp>
              <p:nvSpPr>
                <p:cNvPr id="669" name="Google Shape;669;p18"/>
                <p:cNvSpPr/>
                <p:nvPr/>
              </p:nvSpPr>
              <p:spPr>
                <a:xfrm>
                  <a:off x="8884687" y="1426557"/>
                  <a:ext cx="16955" cy="1147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33" h="197780" extrusionOk="0">
                      <a:moveTo>
                        <a:pt x="0" y="0"/>
                      </a:moveTo>
                      <a:cubicBezTo>
                        <a:pt x="32948" y="59695"/>
                        <a:pt x="38409" y="133920"/>
                        <a:pt x="14530" y="197781"/>
                      </a:cubicBezTo>
                    </a:path>
                  </a:pathLst>
                </a:custGeom>
                <a:noFill/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8"/>
                <p:cNvSpPr/>
                <p:nvPr/>
              </p:nvSpPr>
              <p:spPr>
                <a:xfrm>
                  <a:off x="8741423" y="1337721"/>
                  <a:ext cx="40133" cy="1364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94" h="235264" extrusionOk="0">
                      <a:moveTo>
                        <a:pt x="0" y="0"/>
                      </a:moveTo>
                      <a:cubicBezTo>
                        <a:pt x="52754" y="65063"/>
                        <a:pt x="77465" y="152153"/>
                        <a:pt x="66729" y="235264"/>
                      </a:cubicBezTo>
                    </a:path>
                  </a:pathLst>
                </a:custGeom>
                <a:noFill/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8"/>
                <p:cNvSpPr/>
                <p:nvPr/>
              </p:nvSpPr>
              <p:spPr>
                <a:xfrm>
                  <a:off x="8747059" y="1513569"/>
                  <a:ext cx="98877" cy="12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478" h="21951" extrusionOk="0">
                      <a:moveTo>
                        <a:pt x="170478" y="14716"/>
                      </a:moveTo>
                      <a:cubicBezTo>
                        <a:pt x="114022" y="28043"/>
                        <a:pt x="53402" y="22860"/>
                        <a:pt x="0" y="0"/>
                      </a:cubicBezTo>
                    </a:path>
                  </a:pathLst>
                </a:custGeom>
                <a:solidFill>
                  <a:schemeClr val="dk2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8"/>
                <p:cNvSpPr/>
                <p:nvPr/>
              </p:nvSpPr>
              <p:spPr>
                <a:xfrm>
                  <a:off x="8586349" y="1323873"/>
                  <a:ext cx="45305" cy="4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112" h="8304" extrusionOk="0">
                      <a:moveTo>
                        <a:pt x="78113" y="6015"/>
                      </a:moveTo>
                      <a:cubicBezTo>
                        <a:pt x="52106" y="10458"/>
                        <a:pt x="24989" y="8422"/>
                        <a:pt x="0" y="0"/>
                      </a:cubicBezTo>
                    </a:path>
                  </a:pathLst>
                </a:custGeom>
                <a:solidFill>
                  <a:schemeClr val="dk2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8"/>
                <p:cNvSpPr/>
                <p:nvPr/>
              </p:nvSpPr>
              <p:spPr>
                <a:xfrm>
                  <a:off x="8547970" y="1259674"/>
                  <a:ext cx="532499" cy="3971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8101" h="684781" extrusionOk="0">
                      <a:moveTo>
                        <a:pt x="918102" y="684782"/>
                      </a:moveTo>
                      <a:cubicBezTo>
                        <a:pt x="848411" y="593804"/>
                        <a:pt x="732723" y="554563"/>
                        <a:pt x="628881" y="505974"/>
                      </a:cubicBezTo>
                      <a:cubicBezTo>
                        <a:pt x="449148" y="421846"/>
                        <a:pt x="288850" y="296440"/>
                        <a:pt x="163907" y="142158"/>
                      </a:cubicBezTo>
                      <a:cubicBezTo>
                        <a:pt x="117632" y="84961"/>
                        <a:pt x="70801" y="20176"/>
                        <a:pt x="0" y="0"/>
                      </a:cubicBezTo>
                    </a:path>
                  </a:pathLst>
                </a:custGeom>
                <a:noFill/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8"/>
                <p:cNvSpPr/>
                <p:nvPr/>
              </p:nvSpPr>
              <p:spPr>
                <a:xfrm>
                  <a:off x="8632243" y="1419257"/>
                  <a:ext cx="86209" cy="12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636" h="21905" extrusionOk="0">
                      <a:moveTo>
                        <a:pt x="148636" y="14716"/>
                      </a:moveTo>
                      <a:cubicBezTo>
                        <a:pt x="99492" y="28043"/>
                        <a:pt x="45535" y="22675"/>
                        <a:pt x="0" y="0"/>
                      </a:cubicBezTo>
                    </a:path>
                  </a:pathLst>
                </a:custGeom>
                <a:solidFill>
                  <a:schemeClr val="dk2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8"/>
                <p:cNvSpPr/>
                <p:nvPr/>
              </p:nvSpPr>
              <p:spPr>
                <a:xfrm rot="-4506520">
                  <a:off x="8710161" y="1616967"/>
                  <a:ext cx="121648" cy="1398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123" h="202500" extrusionOk="0">
                      <a:moveTo>
                        <a:pt x="176124" y="202501"/>
                      </a:moveTo>
                      <a:cubicBezTo>
                        <a:pt x="106063" y="145304"/>
                        <a:pt x="35077" y="83296"/>
                        <a:pt x="0" y="0"/>
                      </a:cubicBezTo>
                    </a:path>
                  </a:pathLst>
                </a:custGeom>
                <a:noFill/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8"/>
                <p:cNvSpPr/>
                <p:nvPr/>
              </p:nvSpPr>
              <p:spPr>
                <a:xfrm>
                  <a:off x="8342225" y="1138681"/>
                  <a:ext cx="738238" cy="523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2824" h="901820" extrusionOk="0">
                      <a:moveTo>
                        <a:pt x="1266740" y="901728"/>
                      </a:moveTo>
                      <a:cubicBezTo>
                        <a:pt x="1280067" y="805198"/>
                        <a:pt x="1272016" y="704965"/>
                        <a:pt x="1237494" y="613895"/>
                      </a:cubicBezTo>
                      <a:cubicBezTo>
                        <a:pt x="1202973" y="522733"/>
                        <a:pt x="1141242" y="441103"/>
                        <a:pt x="1059427" y="388165"/>
                      </a:cubicBezTo>
                      <a:cubicBezTo>
                        <a:pt x="954289" y="320140"/>
                        <a:pt x="824904" y="302926"/>
                        <a:pt x="709585" y="254244"/>
                      </a:cubicBezTo>
                      <a:cubicBezTo>
                        <a:pt x="591121" y="204267"/>
                        <a:pt x="488945" y="121804"/>
                        <a:pt x="372053" y="68402"/>
                      </a:cubicBezTo>
                      <a:cubicBezTo>
                        <a:pt x="256273" y="15556"/>
                        <a:pt x="126979" y="-7489"/>
                        <a:pt x="0" y="2136"/>
                      </a:cubicBezTo>
                      <a:cubicBezTo>
                        <a:pt x="118372" y="23238"/>
                        <a:pt x="203611" y="116991"/>
                        <a:pt x="267749" y="218797"/>
                      </a:cubicBezTo>
                      <a:cubicBezTo>
                        <a:pt x="331794" y="320510"/>
                        <a:pt x="376126" y="434347"/>
                        <a:pt x="446557" y="531803"/>
                      </a:cubicBezTo>
                      <a:cubicBezTo>
                        <a:pt x="552712" y="678773"/>
                        <a:pt x="717637" y="781968"/>
                        <a:pt x="896168" y="813250"/>
                      </a:cubicBezTo>
                      <a:cubicBezTo>
                        <a:pt x="1020926" y="835092"/>
                        <a:pt x="1152533" y="847216"/>
                        <a:pt x="1266740" y="90182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54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8"/>
                <p:cNvSpPr/>
                <p:nvPr/>
              </p:nvSpPr>
              <p:spPr>
                <a:xfrm rot="-4506520">
                  <a:off x="8553788" y="1501309"/>
                  <a:ext cx="106561" cy="1224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281" h="177234" extrusionOk="0">
                      <a:moveTo>
                        <a:pt x="154282" y="0"/>
                      </a:moveTo>
                      <a:cubicBezTo>
                        <a:pt x="133273" y="78298"/>
                        <a:pt x="74596" y="145582"/>
                        <a:pt x="0" y="177235"/>
                      </a:cubicBezTo>
                    </a:path>
                  </a:pathLst>
                </a:custGeom>
                <a:noFill/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8"/>
                <p:cNvSpPr/>
                <p:nvPr/>
              </p:nvSpPr>
              <p:spPr>
                <a:xfrm rot="-4506520">
                  <a:off x="8591690" y="1155221"/>
                  <a:ext cx="115895" cy="8340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794" h="1207507" extrusionOk="0">
                      <a:moveTo>
                        <a:pt x="167794" y="1207508"/>
                      </a:moveTo>
                      <a:cubicBezTo>
                        <a:pt x="67099" y="1013799"/>
                        <a:pt x="11106" y="796953"/>
                        <a:pt x="5275" y="578719"/>
                      </a:cubicBezTo>
                      <a:cubicBezTo>
                        <a:pt x="1203" y="425733"/>
                        <a:pt x="21472" y="273024"/>
                        <a:pt x="22767" y="119946"/>
                      </a:cubicBezTo>
                      <a:cubicBezTo>
                        <a:pt x="23138" y="78668"/>
                        <a:pt x="21472" y="35169"/>
                        <a:pt x="0" y="0"/>
                      </a:cubicBezTo>
                    </a:path>
                  </a:pathLst>
                </a:custGeom>
                <a:noFill/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8"/>
                <p:cNvSpPr/>
                <p:nvPr/>
              </p:nvSpPr>
              <p:spPr>
                <a:xfrm rot="-4506520">
                  <a:off x="8319716" y="1043745"/>
                  <a:ext cx="412933" cy="10813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7849" h="1565586" extrusionOk="0">
                      <a:moveTo>
                        <a:pt x="290408" y="93"/>
                      </a:moveTo>
                      <a:cubicBezTo>
                        <a:pt x="320487" y="206573"/>
                        <a:pt x="477730" y="370202"/>
                        <a:pt x="551308" y="565392"/>
                      </a:cubicBezTo>
                      <a:cubicBezTo>
                        <a:pt x="592400" y="674416"/>
                        <a:pt x="606653" y="793344"/>
                        <a:pt x="592586" y="908939"/>
                      </a:cubicBezTo>
                      <a:cubicBezTo>
                        <a:pt x="565376" y="1131894"/>
                        <a:pt x="435342" y="1342539"/>
                        <a:pt x="461626" y="1565586"/>
                      </a:cubicBezTo>
                      <a:cubicBezTo>
                        <a:pt x="274119" y="1452212"/>
                        <a:pt x="123169" y="1288490"/>
                        <a:pt x="49498" y="1082102"/>
                      </a:cubicBezTo>
                      <a:cubicBezTo>
                        <a:pt x="-24172" y="875714"/>
                        <a:pt x="-16860" y="639340"/>
                        <a:pt x="79855" y="442670"/>
                      </a:cubicBezTo>
                      <a:cubicBezTo>
                        <a:pt x="119652" y="361688"/>
                        <a:pt x="173516" y="288295"/>
                        <a:pt x="213683" y="207591"/>
                      </a:cubicBezTo>
                      <a:cubicBezTo>
                        <a:pt x="245706" y="143176"/>
                        <a:pt x="276988" y="70709"/>
                        <a:pt x="29040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54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80" name="Google Shape;680;p18"/>
              <p:cNvGrpSpPr/>
              <p:nvPr/>
            </p:nvGrpSpPr>
            <p:grpSpPr>
              <a:xfrm>
                <a:off x="-196115" y="-180173"/>
                <a:ext cx="392982" cy="580851"/>
                <a:chOff x="11291625" y="139805"/>
                <a:chExt cx="262794" cy="388451"/>
              </a:xfrm>
            </p:grpSpPr>
            <p:sp>
              <p:nvSpPr>
                <p:cNvPr id="681" name="Google Shape;681;p18"/>
                <p:cNvSpPr/>
                <p:nvPr/>
              </p:nvSpPr>
              <p:spPr>
                <a:xfrm>
                  <a:off x="11357330" y="384669"/>
                  <a:ext cx="116445" cy="143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767" h="247564" extrusionOk="0">
                      <a:moveTo>
                        <a:pt x="155670" y="218899"/>
                      </a:moveTo>
                      <a:cubicBezTo>
                        <a:pt x="136327" y="236854"/>
                        <a:pt x="110598" y="249533"/>
                        <a:pt x="84313" y="247312"/>
                      </a:cubicBezTo>
                      <a:cubicBezTo>
                        <a:pt x="54975" y="244813"/>
                        <a:pt x="29338" y="223804"/>
                        <a:pt x="15641" y="197705"/>
                      </a:cubicBezTo>
                      <a:cubicBezTo>
                        <a:pt x="1943" y="171606"/>
                        <a:pt x="-1204" y="141156"/>
                        <a:pt x="370" y="111725"/>
                      </a:cubicBezTo>
                      <a:cubicBezTo>
                        <a:pt x="4349" y="36112"/>
                        <a:pt x="84868" y="-33301"/>
                        <a:pt x="157613" y="17231"/>
                      </a:cubicBezTo>
                      <a:cubicBezTo>
                        <a:pt x="222584" y="62396"/>
                        <a:pt x="207776" y="170588"/>
                        <a:pt x="155670" y="21889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8"/>
                <p:cNvSpPr/>
                <p:nvPr/>
              </p:nvSpPr>
              <p:spPr>
                <a:xfrm>
                  <a:off x="11291625" y="231610"/>
                  <a:ext cx="119829" cy="1395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601" h="240606" extrusionOk="0">
                      <a:moveTo>
                        <a:pt x="204543" y="95757"/>
                      </a:moveTo>
                      <a:cubicBezTo>
                        <a:pt x="208060" y="122411"/>
                        <a:pt x="207968" y="150362"/>
                        <a:pt x="197047" y="174887"/>
                      </a:cubicBezTo>
                      <a:cubicBezTo>
                        <a:pt x="179925" y="213296"/>
                        <a:pt x="137814" y="236619"/>
                        <a:pt x="95889" y="240136"/>
                      </a:cubicBezTo>
                      <a:cubicBezTo>
                        <a:pt x="80526" y="241431"/>
                        <a:pt x="64514" y="240321"/>
                        <a:pt x="50632" y="233380"/>
                      </a:cubicBezTo>
                      <a:cubicBezTo>
                        <a:pt x="27494" y="221903"/>
                        <a:pt x="14537" y="196544"/>
                        <a:pt x="7503" y="171648"/>
                      </a:cubicBezTo>
                      <a:cubicBezTo>
                        <a:pt x="-364" y="143976"/>
                        <a:pt x="-2862" y="114452"/>
                        <a:pt x="3986" y="86502"/>
                      </a:cubicBezTo>
                      <a:cubicBezTo>
                        <a:pt x="10835" y="58644"/>
                        <a:pt x="27679" y="32637"/>
                        <a:pt x="52390" y="17922"/>
                      </a:cubicBezTo>
                      <a:cubicBezTo>
                        <a:pt x="61923" y="12276"/>
                        <a:pt x="72474" y="8296"/>
                        <a:pt x="83025" y="4965"/>
                      </a:cubicBezTo>
                      <a:cubicBezTo>
                        <a:pt x="148365" y="-16044"/>
                        <a:pt x="196214" y="32545"/>
                        <a:pt x="204636" y="9575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8"/>
                <p:cNvSpPr/>
                <p:nvPr/>
              </p:nvSpPr>
              <p:spPr>
                <a:xfrm>
                  <a:off x="11407205" y="139805"/>
                  <a:ext cx="147214" cy="1413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817" h="243653" extrusionOk="0">
                      <a:moveTo>
                        <a:pt x="251074" y="163718"/>
                      </a:moveTo>
                      <a:cubicBezTo>
                        <a:pt x="242837" y="197777"/>
                        <a:pt x="214609" y="225265"/>
                        <a:pt x="181476" y="236741"/>
                      </a:cubicBezTo>
                      <a:cubicBezTo>
                        <a:pt x="148343" y="248217"/>
                        <a:pt x="111137" y="244700"/>
                        <a:pt x="78745" y="231373"/>
                      </a:cubicBezTo>
                      <a:cubicBezTo>
                        <a:pt x="42835" y="216565"/>
                        <a:pt x="10628" y="187504"/>
                        <a:pt x="2298" y="149558"/>
                      </a:cubicBezTo>
                      <a:cubicBezTo>
                        <a:pt x="-16" y="138822"/>
                        <a:pt x="-479" y="127716"/>
                        <a:pt x="447" y="116795"/>
                      </a:cubicBezTo>
                      <a:cubicBezTo>
                        <a:pt x="3686" y="74222"/>
                        <a:pt x="27472" y="32574"/>
                        <a:pt x="64862" y="11935"/>
                      </a:cubicBezTo>
                      <a:cubicBezTo>
                        <a:pt x="151952" y="-36098"/>
                        <a:pt x="273656" y="70242"/>
                        <a:pt x="251074" y="16371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8"/>
                <p:cNvSpPr/>
                <p:nvPr/>
              </p:nvSpPr>
              <p:spPr>
                <a:xfrm>
                  <a:off x="11387490" y="272043"/>
                  <a:ext cx="149158" cy="1488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169" h="256646" extrusionOk="0">
                      <a:moveTo>
                        <a:pt x="253693" y="139787"/>
                      </a:moveTo>
                      <a:cubicBezTo>
                        <a:pt x="263873" y="179584"/>
                        <a:pt x="251842" y="228080"/>
                        <a:pt x="215654" y="247331"/>
                      </a:cubicBezTo>
                      <a:cubicBezTo>
                        <a:pt x="194183" y="258714"/>
                        <a:pt x="168361" y="258067"/>
                        <a:pt x="144483" y="253809"/>
                      </a:cubicBezTo>
                      <a:cubicBezTo>
                        <a:pt x="106537" y="247053"/>
                        <a:pt x="69517" y="231227"/>
                        <a:pt x="41844" y="204387"/>
                      </a:cubicBezTo>
                      <a:cubicBezTo>
                        <a:pt x="14172" y="177547"/>
                        <a:pt x="-3135" y="138861"/>
                        <a:pt x="474" y="100545"/>
                      </a:cubicBezTo>
                      <a:cubicBezTo>
                        <a:pt x="4269" y="60008"/>
                        <a:pt x="32312" y="22618"/>
                        <a:pt x="70165" y="7625"/>
                      </a:cubicBezTo>
                      <a:cubicBezTo>
                        <a:pt x="157718" y="-26897"/>
                        <a:pt x="234072" y="62599"/>
                        <a:pt x="253693" y="13978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8"/>
                <p:cNvSpPr/>
                <p:nvPr/>
              </p:nvSpPr>
              <p:spPr>
                <a:xfrm>
                  <a:off x="11386637" y="446837"/>
                  <a:ext cx="70683" cy="66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68" h="114065" extrusionOk="0">
                      <a:moveTo>
                        <a:pt x="121797" y="0"/>
                      </a:moveTo>
                      <a:cubicBezTo>
                        <a:pt x="122907" y="31837"/>
                        <a:pt x="111153" y="64508"/>
                        <a:pt x="88201" y="86627"/>
                      </a:cubicBezTo>
                      <a:cubicBezTo>
                        <a:pt x="65248" y="108747"/>
                        <a:pt x="30912" y="119298"/>
                        <a:pt x="0" y="111523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8"/>
                <p:cNvSpPr/>
                <p:nvPr/>
              </p:nvSpPr>
              <p:spPr>
                <a:xfrm>
                  <a:off x="11382558" y="482479"/>
                  <a:ext cx="47881" cy="176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4" h="30361" extrusionOk="0">
                      <a:moveTo>
                        <a:pt x="82555" y="0"/>
                      </a:moveTo>
                      <a:cubicBezTo>
                        <a:pt x="63582" y="24156"/>
                        <a:pt x="29801" y="35632"/>
                        <a:pt x="0" y="28043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8"/>
                <p:cNvSpPr/>
                <p:nvPr/>
              </p:nvSpPr>
              <p:spPr>
                <a:xfrm>
                  <a:off x="11378908" y="474696"/>
                  <a:ext cx="32905" cy="9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733" h="16789" extrusionOk="0">
                      <a:moveTo>
                        <a:pt x="56734" y="0"/>
                      </a:moveTo>
                      <a:cubicBezTo>
                        <a:pt x="42203" y="14438"/>
                        <a:pt x="19713" y="20269"/>
                        <a:pt x="0" y="14716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8"/>
                <p:cNvSpPr/>
                <p:nvPr/>
              </p:nvSpPr>
              <p:spPr>
                <a:xfrm>
                  <a:off x="11374399" y="465463"/>
                  <a:ext cx="22331" cy="74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501" h="12859" extrusionOk="0">
                      <a:moveTo>
                        <a:pt x="38501" y="0"/>
                      </a:moveTo>
                      <a:cubicBezTo>
                        <a:pt x="28783" y="10181"/>
                        <a:pt x="13698" y="14901"/>
                        <a:pt x="0" y="12031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8"/>
                <p:cNvSpPr/>
                <p:nvPr/>
              </p:nvSpPr>
              <p:spPr>
                <a:xfrm>
                  <a:off x="11316084" y="290099"/>
                  <a:ext cx="54237" cy="59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512" h="102779" extrusionOk="0">
                      <a:moveTo>
                        <a:pt x="93513" y="94587"/>
                      </a:moveTo>
                      <a:cubicBezTo>
                        <a:pt x="72411" y="102454"/>
                        <a:pt x="47701" y="107451"/>
                        <a:pt x="28172" y="96253"/>
                      </a:cubicBezTo>
                      <a:cubicBezTo>
                        <a:pt x="12901" y="87460"/>
                        <a:pt x="4017" y="70154"/>
                        <a:pt x="1240" y="52661"/>
                      </a:cubicBezTo>
                      <a:cubicBezTo>
                        <a:pt x="-1536" y="35262"/>
                        <a:pt x="870" y="17400"/>
                        <a:pt x="3369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8"/>
                <p:cNvSpPr/>
                <p:nvPr/>
              </p:nvSpPr>
              <p:spPr>
                <a:xfrm>
                  <a:off x="11460766" y="155316"/>
                  <a:ext cx="79077" cy="784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339" h="135307" extrusionOk="0">
                      <a:moveTo>
                        <a:pt x="135679" y="135308"/>
                      </a:moveTo>
                      <a:cubicBezTo>
                        <a:pt x="139844" y="99121"/>
                        <a:pt x="123925" y="62471"/>
                        <a:pt x="98474" y="36371"/>
                      </a:cubicBezTo>
                      <a:cubicBezTo>
                        <a:pt x="73115" y="10272"/>
                        <a:pt x="35169" y="-6757"/>
                        <a:pt x="0" y="259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8"/>
                <p:cNvSpPr/>
                <p:nvPr/>
              </p:nvSpPr>
              <p:spPr>
                <a:xfrm>
                  <a:off x="11467422" y="170720"/>
                  <a:ext cx="57490" cy="502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121" h="86627" extrusionOk="0">
                      <a:moveTo>
                        <a:pt x="99122" y="86627"/>
                      </a:moveTo>
                      <a:cubicBezTo>
                        <a:pt x="95142" y="59325"/>
                        <a:pt x="82000" y="32208"/>
                        <a:pt x="58769" y="17307"/>
                      </a:cubicBezTo>
                      <a:cubicBezTo>
                        <a:pt x="41462" y="6201"/>
                        <a:pt x="20361" y="2962"/>
                        <a:pt x="0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2" name="Google Shape;692;p18"/>
                <p:cNvSpPr/>
                <p:nvPr/>
              </p:nvSpPr>
              <p:spPr>
                <a:xfrm>
                  <a:off x="11449818" y="210603"/>
                  <a:ext cx="18678" cy="11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203" h="19340" extrusionOk="0">
                      <a:moveTo>
                        <a:pt x="32204" y="17862"/>
                      </a:moveTo>
                      <a:cubicBezTo>
                        <a:pt x="24800" y="19158"/>
                        <a:pt x="17026" y="20454"/>
                        <a:pt x="10085" y="17770"/>
                      </a:cubicBezTo>
                      <a:cubicBezTo>
                        <a:pt x="3143" y="15086"/>
                        <a:pt x="-2225" y="6756"/>
                        <a:pt x="922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3" name="Google Shape;693;p18"/>
                <p:cNvSpPr/>
                <p:nvPr/>
              </p:nvSpPr>
              <p:spPr>
                <a:xfrm>
                  <a:off x="11419435" y="173351"/>
                  <a:ext cx="26410" cy="30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34" h="53216" extrusionOk="0">
                      <a:moveTo>
                        <a:pt x="45535" y="0"/>
                      </a:moveTo>
                      <a:cubicBezTo>
                        <a:pt x="21102" y="5460"/>
                        <a:pt x="1666" y="28228"/>
                        <a:pt x="0" y="53217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4" name="Google Shape;694;p18"/>
                <p:cNvSpPr/>
                <p:nvPr/>
              </p:nvSpPr>
              <p:spPr>
                <a:xfrm>
                  <a:off x="11427916" y="371098"/>
                  <a:ext cx="74721" cy="304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830" h="52533" extrusionOk="0">
                      <a:moveTo>
                        <a:pt x="128831" y="51828"/>
                      </a:moveTo>
                      <a:cubicBezTo>
                        <a:pt x="80982" y="56641"/>
                        <a:pt x="31282" y="36558"/>
                        <a:pt x="0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5" name="Google Shape;695;p18"/>
                <p:cNvSpPr/>
                <p:nvPr/>
              </p:nvSpPr>
              <p:spPr>
                <a:xfrm>
                  <a:off x="11444824" y="364066"/>
                  <a:ext cx="45037" cy="212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650" h="36557" extrusionOk="0">
                      <a:moveTo>
                        <a:pt x="77650" y="36558"/>
                      </a:moveTo>
                      <a:cubicBezTo>
                        <a:pt x="48404" y="34892"/>
                        <a:pt x="19899" y="21472"/>
                        <a:pt x="0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96" name="Google Shape;696;p18"/>
            <p:cNvGrpSpPr/>
            <p:nvPr/>
          </p:nvGrpSpPr>
          <p:grpSpPr>
            <a:xfrm rot="-943739">
              <a:off x="7807889" y="3537971"/>
              <a:ext cx="4345346" cy="3171632"/>
              <a:chOff x="9251555" y="603861"/>
              <a:chExt cx="4345142" cy="3171483"/>
            </a:xfrm>
          </p:grpSpPr>
          <p:sp>
            <p:nvSpPr>
              <p:cNvPr id="697" name="Google Shape;697;p18"/>
              <p:cNvSpPr/>
              <p:nvPr/>
            </p:nvSpPr>
            <p:spPr>
              <a:xfrm rot="-4168092" flipH="1">
                <a:off x="10120721" y="1623060"/>
                <a:ext cx="323513" cy="305475"/>
              </a:xfrm>
              <a:custGeom>
                <a:avLst/>
                <a:gdLst/>
                <a:ahLst/>
                <a:cxnLst/>
                <a:rect l="l" t="t" r="r" b="b"/>
                <a:pathLst>
                  <a:path w="467896" h="441808" extrusionOk="0">
                    <a:moveTo>
                      <a:pt x="292188" y="441805"/>
                    </a:moveTo>
                    <a:cubicBezTo>
                      <a:pt x="376964" y="442452"/>
                      <a:pt x="451930" y="368967"/>
                      <a:pt x="465350" y="285209"/>
                    </a:cubicBezTo>
                    <a:cubicBezTo>
                      <a:pt x="478770" y="201543"/>
                      <a:pt x="437862" y="114731"/>
                      <a:pt x="372892" y="60404"/>
                    </a:cubicBezTo>
                    <a:cubicBezTo>
                      <a:pt x="325136" y="20514"/>
                      <a:pt x="263034" y="-4289"/>
                      <a:pt x="201025" y="616"/>
                    </a:cubicBezTo>
                    <a:cubicBezTo>
                      <a:pt x="139016" y="5521"/>
                      <a:pt x="78581" y="43189"/>
                      <a:pt x="54240" y="100385"/>
                    </a:cubicBezTo>
                    <a:cubicBezTo>
                      <a:pt x="48872" y="113065"/>
                      <a:pt x="45170" y="126577"/>
                      <a:pt x="37859" y="138239"/>
                    </a:cubicBezTo>
                    <a:cubicBezTo>
                      <a:pt x="29344" y="151751"/>
                      <a:pt x="16387" y="162117"/>
                      <a:pt x="8520" y="175999"/>
                    </a:cubicBezTo>
                    <a:cubicBezTo>
                      <a:pt x="-9713" y="208114"/>
                      <a:pt x="4078" y="249022"/>
                      <a:pt x="23976" y="280211"/>
                    </a:cubicBezTo>
                    <a:cubicBezTo>
                      <a:pt x="71732" y="355085"/>
                      <a:pt x="201118" y="440972"/>
                      <a:pt x="292280" y="441712"/>
                    </a:cubicBezTo>
                    <a:close/>
                  </a:path>
                </a:pathLst>
              </a:custGeom>
              <a:solidFill>
                <a:schemeClr val="dk2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8" name="Google Shape;698;p18"/>
              <p:cNvSpPr/>
              <p:nvPr/>
            </p:nvSpPr>
            <p:spPr>
              <a:xfrm rot="-4168092" flipH="1">
                <a:off x="10162804" y="1711880"/>
                <a:ext cx="275882" cy="154210"/>
              </a:xfrm>
              <a:custGeom>
                <a:avLst/>
                <a:gdLst/>
                <a:ahLst/>
                <a:cxnLst/>
                <a:rect l="l" t="t" r="r" b="b"/>
                <a:pathLst>
                  <a:path w="399007" h="223033" extrusionOk="0">
                    <a:moveTo>
                      <a:pt x="2267" y="93"/>
                    </a:moveTo>
                    <a:cubicBezTo>
                      <a:pt x="106479" y="108932"/>
                      <a:pt x="274459" y="126517"/>
                      <a:pt x="397736" y="213144"/>
                    </a:cubicBezTo>
                    <a:cubicBezTo>
                      <a:pt x="403474" y="217124"/>
                      <a:pt x="388296" y="224991"/>
                      <a:pt x="381817" y="222584"/>
                    </a:cubicBezTo>
                    <a:cubicBezTo>
                      <a:pt x="310554" y="196392"/>
                      <a:pt x="239289" y="170201"/>
                      <a:pt x="168026" y="143916"/>
                    </a:cubicBezTo>
                    <a:cubicBezTo>
                      <a:pt x="138780" y="133180"/>
                      <a:pt x="109256" y="122259"/>
                      <a:pt x="83249" y="105230"/>
                    </a:cubicBezTo>
                    <a:cubicBezTo>
                      <a:pt x="47155" y="81722"/>
                      <a:pt x="-12356" y="14623"/>
                      <a:pt x="22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9" name="Google Shape;699;p18"/>
              <p:cNvSpPr/>
              <p:nvPr/>
            </p:nvSpPr>
            <p:spPr>
              <a:xfrm rot="-4168092" flipH="1">
                <a:off x="10127738" y="1723202"/>
                <a:ext cx="178151" cy="145150"/>
              </a:xfrm>
              <a:custGeom>
                <a:avLst/>
                <a:gdLst/>
                <a:ahLst/>
                <a:cxnLst/>
                <a:rect l="l" t="t" r="r" b="b"/>
                <a:pathLst>
                  <a:path w="257660" h="209930" extrusionOk="0">
                    <a:moveTo>
                      <a:pt x="257661" y="209931"/>
                    </a:moveTo>
                    <a:cubicBezTo>
                      <a:pt x="246277" y="120342"/>
                      <a:pt x="181399" y="39730"/>
                      <a:pt x="96345" y="9466"/>
                    </a:cubicBezTo>
                    <a:cubicBezTo>
                      <a:pt x="64970" y="-1640"/>
                      <a:pt x="27858" y="-5712"/>
                      <a:pt x="0" y="12613"/>
                    </a:cubicBez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0" name="Google Shape;700;p18"/>
              <p:cNvSpPr/>
              <p:nvPr/>
            </p:nvSpPr>
            <p:spPr>
              <a:xfrm rot="-4168092" flipH="1">
                <a:off x="10149800" y="1736914"/>
                <a:ext cx="112688" cy="51126"/>
              </a:xfrm>
              <a:custGeom>
                <a:avLst/>
                <a:gdLst/>
                <a:ahLst/>
                <a:cxnLst/>
                <a:rect l="l" t="t" r="r" b="b"/>
                <a:pathLst>
                  <a:path w="162981" h="73943" extrusionOk="0">
                    <a:moveTo>
                      <a:pt x="162981" y="73943"/>
                    </a:moveTo>
                    <a:cubicBezTo>
                      <a:pt x="130311" y="19801"/>
                      <a:pt x="61824" y="-10000"/>
                      <a:pt x="0" y="3049"/>
                    </a:cubicBez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1" name="Google Shape;701;p18"/>
              <p:cNvSpPr/>
              <p:nvPr/>
            </p:nvSpPr>
            <p:spPr>
              <a:xfrm rot="-4168092" flipH="1">
                <a:off x="10342364" y="1827114"/>
                <a:ext cx="79157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114485" h="27464" extrusionOk="0">
                    <a:moveTo>
                      <a:pt x="114485" y="25544"/>
                    </a:moveTo>
                    <a:cubicBezTo>
                      <a:pt x="74966" y="31837"/>
                      <a:pt x="33041" y="22490"/>
                      <a:pt x="0" y="0"/>
                    </a:cubicBez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2" name="Google Shape;702;p18"/>
              <p:cNvSpPr/>
              <p:nvPr/>
            </p:nvSpPr>
            <p:spPr>
              <a:xfrm rot="-4168092" flipH="1">
                <a:off x="11126622" y="834101"/>
                <a:ext cx="1228507" cy="3503309"/>
              </a:xfrm>
              <a:custGeom>
                <a:avLst/>
                <a:gdLst/>
                <a:ahLst/>
                <a:cxnLst/>
                <a:rect l="l" t="t" r="r" b="b"/>
                <a:pathLst>
                  <a:path w="1776787" h="5066828" extrusionOk="0">
                    <a:moveTo>
                      <a:pt x="580455" y="5015873"/>
                    </a:moveTo>
                    <a:cubicBezTo>
                      <a:pt x="961764" y="4818555"/>
                      <a:pt x="1309291" y="4447242"/>
                      <a:pt x="1443860" y="4059640"/>
                    </a:cubicBezTo>
                    <a:cubicBezTo>
                      <a:pt x="1592774" y="3630853"/>
                      <a:pt x="1679771" y="3379115"/>
                      <a:pt x="1698189" y="2950143"/>
                    </a:cubicBezTo>
                    <a:cubicBezTo>
                      <a:pt x="1709850" y="2678507"/>
                      <a:pt x="1708555" y="2371147"/>
                      <a:pt x="1609340" y="2118021"/>
                    </a:cubicBezTo>
                    <a:cubicBezTo>
                      <a:pt x="1548535" y="1962998"/>
                      <a:pt x="1470514" y="1821211"/>
                      <a:pt x="1371578" y="1687198"/>
                    </a:cubicBezTo>
                    <a:cubicBezTo>
                      <a:pt x="1157879" y="1397699"/>
                      <a:pt x="922430" y="1107461"/>
                      <a:pt x="665139" y="855908"/>
                    </a:cubicBezTo>
                    <a:cubicBezTo>
                      <a:pt x="436724" y="632583"/>
                      <a:pt x="125754" y="341882"/>
                      <a:pt x="3125" y="46831"/>
                    </a:cubicBezTo>
                    <a:cubicBezTo>
                      <a:pt x="-115" y="39056"/>
                      <a:pt x="-855" y="30449"/>
                      <a:pt x="996" y="22212"/>
                    </a:cubicBezTo>
                    <a:cubicBezTo>
                      <a:pt x="2847" y="13975"/>
                      <a:pt x="7474" y="6664"/>
                      <a:pt x="12750" y="0"/>
                    </a:cubicBezTo>
                    <a:cubicBezTo>
                      <a:pt x="19228" y="2406"/>
                      <a:pt x="26262" y="740"/>
                      <a:pt x="28946" y="7126"/>
                    </a:cubicBezTo>
                    <a:cubicBezTo>
                      <a:pt x="151483" y="302085"/>
                      <a:pt x="463194" y="598062"/>
                      <a:pt x="691609" y="821387"/>
                    </a:cubicBezTo>
                    <a:cubicBezTo>
                      <a:pt x="948899" y="1072939"/>
                      <a:pt x="1185921" y="1345223"/>
                      <a:pt x="1399621" y="1634721"/>
                    </a:cubicBezTo>
                    <a:cubicBezTo>
                      <a:pt x="1498557" y="1768735"/>
                      <a:pt x="1593237" y="1907931"/>
                      <a:pt x="1654042" y="2062953"/>
                    </a:cubicBezTo>
                    <a:cubicBezTo>
                      <a:pt x="1753349" y="2316079"/>
                      <a:pt x="1786204" y="2639358"/>
                      <a:pt x="1774543" y="2911087"/>
                    </a:cubicBezTo>
                    <a:cubicBezTo>
                      <a:pt x="1756125" y="3340059"/>
                      <a:pt x="1684769" y="3609474"/>
                      <a:pt x="1528821" y="4061954"/>
                    </a:cubicBezTo>
                    <a:cubicBezTo>
                      <a:pt x="1403415" y="4425863"/>
                      <a:pt x="1064495" y="4863627"/>
                      <a:pt x="683186" y="5061038"/>
                    </a:cubicBezTo>
                    <a:cubicBezTo>
                      <a:pt x="668286" y="5068719"/>
                      <a:pt x="647369" y="5066961"/>
                      <a:pt x="630710" y="5065758"/>
                    </a:cubicBezTo>
                    <a:cubicBezTo>
                      <a:pt x="613958" y="5064554"/>
                      <a:pt x="596929" y="5058539"/>
                      <a:pt x="585916" y="5045859"/>
                    </a:cubicBezTo>
                    <a:cubicBezTo>
                      <a:pt x="586193" y="5042065"/>
                      <a:pt x="579993" y="5019575"/>
                      <a:pt x="580270" y="5015781"/>
                    </a:cubicBezTo>
                    <a:close/>
                  </a:path>
                </a:pathLst>
              </a:custGeom>
              <a:solidFill>
                <a:schemeClr val="lt2"/>
              </a:solidFill>
              <a:ln w="154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3" name="Google Shape;703;p18"/>
              <p:cNvSpPr/>
              <p:nvPr/>
            </p:nvSpPr>
            <p:spPr>
              <a:xfrm rot="-4168092" flipH="1">
                <a:off x="10057131" y="1376382"/>
                <a:ext cx="413365" cy="1082478"/>
              </a:xfrm>
              <a:custGeom>
                <a:avLst/>
                <a:gdLst/>
                <a:ahLst/>
                <a:cxnLst/>
                <a:rect l="l" t="t" r="r" b="b"/>
                <a:pathLst>
                  <a:path w="597849" h="1565586" extrusionOk="0">
                    <a:moveTo>
                      <a:pt x="290408" y="93"/>
                    </a:moveTo>
                    <a:cubicBezTo>
                      <a:pt x="320487" y="206573"/>
                      <a:pt x="477730" y="370202"/>
                      <a:pt x="551308" y="565392"/>
                    </a:cubicBezTo>
                    <a:cubicBezTo>
                      <a:pt x="592400" y="674416"/>
                      <a:pt x="606653" y="793344"/>
                      <a:pt x="592586" y="908939"/>
                    </a:cubicBezTo>
                    <a:cubicBezTo>
                      <a:pt x="565376" y="1131894"/>
                      <a:pt x="435342" y="1342539"/>
                      <a:pt x="461626" y="1565586"/>
                    </a:cubicBezTo>
                    <a:cubicBezTo>
                      <a:pt x="274119" y="1452212"/>
                      <a:pt x="123169" y="1288490"/>
                      <a:pt x="49498" y="1082102"/>
                    </a:cubicBezTo>
                    <a:cubicBezTo>
                      <a:pt x="-24172" y="875714"/>
                      <a:pt x="-16860" y="639340"/>
                      <a:pt x="79855" y="442670"/>
                    </a:cubicBezTo>
                    <a:cubicBezTo>
                      <a:pt x="119652" y="361688"/>
                      <a:pt x="173516" y="288295"/>
                      <a:pt x="213683" y="207591"/>
                    </a:cubicBezTo>
                    <a:cubicBezTo>
                      <a:pt x="245706" y="143176"/>
                      <a:pt x="276988" y="70709"/>
                      <a:pt x="29040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54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4" name="Google Shape;704;p18"/>
              <p:cNvSpPr/>
              <p:nvPr/>
            </p:nvSpPr>
            <p:spPr>
              <a:xfrm rot="-4168092" flipH="1">
                <a:off x="10151510" y="1272750"/>
                <a:ext cx="1503670" cy="667010"/>
              </a:xfrm>
              <a:custGeom>
                <a:avLst/>
                <a:gdLst/>
                <a:ahLst/>
                <a:cxnLst/>
                <a:rect l="l" t="t" r="r" b="b"/>
                <a:pathLst>
                  <a:path w="2174754" h="964695" extrusionOk="0">
                    <a:moveTo>
                      <a:pt x="0" y="93"/>
                    </a:moveTo>
                    <a:cubicBezTo>
                      <a:pt x="75151" y="64693"/>
                      <a:pt x="190562" y="35169"/>
                      <a:pt x="286352" y="60898"/>
                    </a:cubicBezTo>
                    <a:cubicBezTo>
                      <a:pt x="338272" y="74874"/>
                      <a:pt x="384085" y="105323"/>
                      <a:pt x="433229" y="127257"/>
                    </a:cubicBezTo>
                    <a:cubicBezTo>
                      <a:pt x="538089" y="173903"/>
                      <a:pt x="656461" y="180566"/>
                      <a:pt x="771039" y="174180"/>
                    </a:cubicBezTo>
                    <a:cubicBezTo>
                      <a:pt x="885617" y="167794"/>
                      <a:pt x="999547" y="149192"/>
                      <a:pt x="1114309" y="148266"/>
                    </a:cubicBezTo>
                    <a:cubicBezTo>
                      <a:pt x="1343835" y="146415"/>
                      <a:pt x="1573453" y="217309"/>
                      <a:pt x="1761886" y="348361"/>
                    </a:cubicBezTo>
                    <a:cubicBezTo>
                      <a:pt x="1950319" y="479412"/>
                      <a:pt x="2096734" y="669974"/>
                      <a:pt x="2174754" y="885802"/>
                    </a:cubicBezTo>
                    <a:cubicBezTo>
                      <a:pt x="1999093" y="922082"/>
                      <a:pt x="1819823" y="955585"/>
                      <a:pt x="1640737" y="963267"/>
                    </a:cubicBezTo>
                    <a:cubicBezTo>
                      <a:pt x="1461559" y="970948"/>
                      <a:pt x="1278124" y="948644"/>
                      <a:pt x="1115790" y="872382"/>
                    </a:cubicBezTo>
                    <a:cubicBezTo>
                      <a:pt x="1035364" y="834529"/>
                      <a:pt x="960583" y="783811"/>
                      <a:pt x="875899" y="756694"/>
                    </a:cubicBezTo>
                    <a:cubicBezTo>
                      <a:pt x="816204" y="737628"/>
                      <a:pt x="753362" y="730965"/>
                      <a:pt x="692556" y="715509"/>
                    </a:cubicBezTo>
                    <a:cubicBezTo>
                      <a:pt x="506992" y="668493"/>
                      <a:pt x="345029" y="535868"/>
                      <a:pt x="262196" y="363261"/>
                    </a:cubicBezTo>
                    <a:cubicBezTo>
                      <a:pt x="226471" y="288758"/>
                      <a:pt x="203241" y="205092"/>
                      <a:pt x="144749" y="146693"/>
                    </a:cubicBezTo>
                    <a:cubicBezTo>
                      <a:pt x="100973" y="103009"/>
                      <a:pt x="25451" y="56363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54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5" name="Google Shape;705;p18"/>
              <p:cNvSpPr/>
              <p:nvPr/>
            </p:nvSpPr>
            <p:spPr>
              <a:xfrm rot="-4168092" flipH="1">
                <a:off x="10281047" y="1498596"/>
                <a:ext cx="1238233" cy="472960"/>
              </a:xfrm>
              <a:custGeom>
                <a:avLst/>
                <a:gdLst/>
                <a:ahLst/>
                <a:cxnLst/>
                <a:rect l="l" t="t" r="r" b="b"/>
                <a:pathLst>
                  <a:path w="1790854" h="684041" extrusionOk="0">
                    <a:moveTo>
                      <a:pt x="1790854" y="684042"/>
                    </a:moveTo>
                    <a:cubicBezTo>
                      <a:pt x="1637498" y="486816"/>
                      <a:pt x="1386871" y="390471"/>
                      <a:pt x="1141242" y="344751"/>
                    </a:cubicBezTo>
                    <a:cubicBezTo>
                      <a:pt x="895612" y="299031"/>
                      <a:pt x="642949" y="294774"/>
                      <a:pt x="400096" y="236097"/>
                    </a:cubicBezTo>
                    <a:cubicBezTo>
                      <a:pt x="340308" y="221659"/>
                      <a:pt x="280336" y="203519"/>
                      <a:pt x="228692" y="170016"/>
                    </a:cubicBezTo>
                    <a:cubicBezTo>
                      <a:pt x="148544" y="118002"/>
                      <a:pt x="90514" y="30634"/>
                      <a:pt x="0" y="0"/>
                    </a:cubicBezTo>
                  </a:path>
                </a:pathLst>
              </a:custGeom>
              <a:solidFill>
                <a:schemeClr val="lt2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6" name="Google Shape;706;p18"/>
              <p:cNvSpPr/>
              <p:nvPr/>
            </p:nvSpPr>
            <p:spPr>
              <a:xfrm rot="-4168092" flipH="1">
                <a:off x="10771854" y="1852519"/>
                <a:ext cx="324180" cy="108017"/>
              </a:xfrm>
              <a:custGeom>
                <a:avLst/>
                <a:gdLst/>
                <a:ahLst/>
                <a:cxnLst/>
                <a:rect l="l" t="t" r="r" b="b"/>
                <a:pathLst>
                  <a:path w="468861" h="156225" extrusionOk="0">
                    <a:moveTo>
                      <a:pt x="468861" y="0"/>
                    </a:moveTo>
                    <a:cubicBezTo>
                      <a:pt x="303288" y="14993"/>
                      <a:pt x="141417" y="68950"/>
                      <a:pt x="0" y="156226"/>
                    </a:cubicBezTo>
                  </a:path>
                </a:pathLst>
              </a:custGeom>
              <a:solidFill>
                <a:schemeClr val="lt2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7" name="Google Shape;707;p18"/>
              <p:cNvSpPr/>
              <p:nvPr/>
            </p:nvSpPr>
            <p:spPr>
              <a:xfrm rot="-4168092" flipH="1">
                <a:off x="10861278" y="1566530"/>
                <a:ext cx="223394" cy="100210"/>
              </a:xfrm>
              <a:custGeom>
                <a:avLst/>
                <a:gdLst/>
                <a:ahLst/>
                <a:cxnLst/>
                <a:rect l="l" t="t" r="r" b="b"/>
                <a:pathLst>
                  <a:path w="323094" h="144934" extrusionOk="0">
                    <a:moveTo>
                      <a:pt x="323094" y="0"/>
                    </a:moveTo>
                    <a:cubicBezTo>
                      <a:pt x="207961" y="28783"/>
                      <a:pt x="98011" y="78113"/>
                      <a:pt x="0" y="144934"/>
                    </a:cubicBezTo>
                  </a:path>
                </a:pathLst>
              </a:custGeom>
              <a:solidFill>
                <a:schemeClr val="lt2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8" name="Google Shape;708;p18"/>
              <p:cNvSpPr/>
              <p:nvPr/>
            </p:nvSpPr>
            <p:spPr>
              <a:xfrm rot="-4168092" flipH="1">
                <a:off x="10711249" y="1614432"/>
                <a:ext cx="191910" cy="177960"/>
              </a:xfrm>
              <a:custGeom>
                <a:avLst/>
                <a:gdLst/>
                <a:ahLst/>
                <a:cxnLst/>
                <a:rect l="l" t="t" r="r" b="b"/>
                <a:pathLst>
                  <a:path w="277559" h="257383" extrusionOk="0">
                    <a:moveTo>
                      <a:pt x="277559" y="257383"/>
                    </a:moveTo>
                    <a:cubicBezTo>
                      <a:pt x="164277" y="198429"/>
                      <a:pt x="67377" y="108469"/>
                      <a:pt x="0" y="0"/>
                    </a:cubicBezTo>
                  </a:path>
                </a:pathLst>
              </a:custGeom>
              <a:solidFill>
                <a:schemeClr val="lt2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9" name="Google Shape;709;p18"/>
              <p:cNvSpPr/>
              <p:nvPr/>
            </p:nvSpPr>
            <p:spPr>
              <a:xfrm rot="-4168092" flipH="1">
                <a:off x="10654848" y="1895441"/>
                <a:ext cx="230112" cy="201060"/>
              </a:xfrm>
              <a:custGeom>
                <a:avLst/>
                <a:gdLst/>
                <a:ahLst/>
                <a:cxnLst/>
                <a:rect l="l" t="t" r="r" b="b"/>
                <a:pathLst>
                  <a:path w="332811" h="290793" extrusionOk="0">
                    <a:moveTo>
                      <a:pt x="332812" y="290794"/>
                    </a:moveTo>
                    <a:cubicBezTo>
                      <a:pt x="197410" y="227952"/>
                      <a:pt x="80426" y="125776"/>
                      <a:pt x="0" y="0"/>
                    </a:cubicBezTo>
                  </a:path>
                </a:pathLst>
              </a:custGeom>
              <a:solidFill>
                <a:schemeClr val="lt2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0" name="Google Shape;710;p18"/>
              <p:cNvSpPr/>
              <p:nvPr/>
            </p:nvSpPr>
            <p:spPr>
              <a:xfrm rot="-4168092" flipH="1">
                <a:off x="10839121" y="1364141"/>
                <a:ext cx="130350" cy="105906"/>
              </a:xfrm>
              <a:custGeom>
                <a:avLst/>
                <a:gdLst/>
                <a:ahLst/>
                <a:cxnLst/>
                <a:rect l="l" t="t" r="r" b="b"/>
                <a:pathLst>
                  <a:path w="188525" h="153171" extrusionOk="0">
                    <a:moveTo>
                      <a:pt x="188526" y="153171"/>
                    </a:moveTo>
                    <a:cubicBezTo>
                      <a:pt x="112819" y="121519"/>
                      <a:pt x="46553" y="67654"/>
                      <a:pt x="0" y="0"/>
                    </a:cubicBezTo>
                  </a:path>
                </a:pathLst>
              </a:custGeom>
              <a:solidFill>
                <a:schemeClr val="lt2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1" name="Google Shape;711;p18"/>
              <p:cNvSpPr/>
              <p:nvPr/>
            </p:nvSpPr>
            <p:spPr>
              <a:xfrm rot="-4168092" flipH="1">
                <a:off x="10921909" y="1316659"/>
                <a:ext cx="112624" cy="12865"/>
              </a:xfrm>
              <a:custGeom>
                <a:avLst/>
                <a:gdLst/>
                <a:ahLst/>
                <a:cxnLst/>
                <a:rect l="l" t="t" r="r" b="b"/>
                <a:pathLst>
                  <a:path w="162888" h="18607" extrusionOk="0">
                    <a:moveTo>
                      <a:pt x="162889" y="0"/>
                    </a:moveTo>
                    <a:cubicBezTo>
                      <a:pt x="138733" y="13790"/>
                      <a:pt x="110413" y="18788"/>
                      <a:pt x="82648" y="18603"/>
                    </a:cubicBezTo>
                    <a:cubicBezTo>
                      <a:pt x="54882" y="18418"/>
                      <a:pt x="27302" y="13420"/>
                      <a:pt x="0" y="8422"/>
                    </a:cubicBezTo>
                  </a:path>
                </a:pathLst>
              </a:custGeom>
              <a:solidFill>
                <a:schemeClr val="lt2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2" name="Google Shape;712;p18"/>
              <p:cNvSpPr/>
              <p:nvPr/>
            </p:nvSpPr>
            <p:spPr>
              <a:xfrm rot="-4168092" flipH="1">
                <a:off x="10298969" y="1581665"/>
                <a:ext cx="116016" cy="834895"/>
              </a:xfrm>
              <a:custGeom>
                <a:avLst/>
                <a:gdLst/>
                <a:ahLst/>
                <a:cxnLst/>
                <a:rect l="l" t="t" r="r" b="b"/>
                <a:pathLst>
                  <a:path w="167794" h="1207507" extrusionOk="0">
                    <a:moveTo>
                      <a:pt x="167794" y="1207508"/>
                    </a:moveTo>
                    <a:cubicBezTo>
                      <a:pt x="67099" y="1013799"/>
                      <a:pt x="11106" y="796953"/>
                      <a:pt x="5275" y="578719"/>
                    </a:cubicBezTo>
                    <a:cubicBezTo>
                      <a:pt x="1203" y="425733"/>
                      <a:pt x="21472" y="273024"/>
                      <a:pt x="22767" y="119946"/>
                    </a:cubicBezTo>
                    <a:cubicBezTo>
                      <a:pt x="23138" y="78668"/>
                      <a:pt x="21472" y="35169"/>
                      <a:pt x="0" y="0"/>
                    </a:cubicBezTo>
                  </a:path>
                </a:pathLst>
              </a:custGeom>
              <a:solidFill>
                <a:schemeClr val="lt2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3" name="Google Shape;713;p18"/>
              <p:cNvSpPr/>
              <p:nvPr/>
            </p:nvSpPr>
            <p:spPr>
              <a:xfrm rot="-4168092" flipH="1">
                <a:off x="10117105" y="1839747"/>
                <a:ext cx="81141" cy="140205"/>
              </a:xfrm>
              <a:custGeom>
                <a:avLst/>
                <a:gdLst/>
                <a:ahLst/>
                <a:cxnLst/>
                <a:rect l="l" t="t" r="r" b="b"/>
                <a:pathLst>
                  <a:path w="117354" h="202778" extrusionOk="0">
                    <a:moveTo>
                      <a:pt x="117354" y="0"/>
                    </a:moveTo>
                    <a:cubicBezTo>
                      <a:pt x="113467" y="14808"/>
                      <a:pt x="109580" y="29616"/>
                      <a:pt x="105785" y="44424"/>
                    </a:cubicBezTo>
                    <a:cubicBezTo>
                      <a:pt x="101435" y="61176"/>
                      <a:pt x="96993" y="77928"/>
                      <a:pt x="90144" y="93846"/>
                    </a:cubicBezTo>
                    <a:cubicBezTo>
                      <a:pt x="71264" y="137438"/>
                      <a:pt x="35169" y="170848"/>
                      <a:pt x="0" y="202778"/>
                    </a:cubicBezTo>
                  </a:path>
                </a:pathLst>
              </a:custGeom>
              <a:solidFill>
                <a:schemeClr val="lt2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4" name="Google Shape;714;p18"/>
              <p:cNvSpPr/>
              <p:nvPr/>
            </p:nvSpPr>
            <p:spPr>
              <a:xfrm rot="-4168092" flipH="1">
                <a:off x="10384584" y="1998231"/>
                <a:ext cx="100722" cy="109233"/>
              </a:xfrm>
              <a:custGeom>
                <a:avLst/>
                <a:gdLst/>
                <a:ahLst/>
                <a:cxnLst/>
                <a:rect l="l" t="t" r="r" b="b"/>
                <a:pathLst>
                  <a:path w="145674" h="157983" extrusionOk="0">
                    <a:moveTo>
                      <a:pt x="145675" y="0"/>
                    </a:moveTo>
                    <a:cubicBezTo>
                      <a:pt x="120038" y="68858"/>
                      <a:pt x="66544" y="126887"/>
                      <a:pt x="0" y="157984"/>
                    </a:cubicBezTo>
                  </a:path>
                </a:pathLst>
              </a:custGeom>
              <a:solidFill>
                <a:schemeClr val="lt2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5" name="Google Shape;715;p18"/>
              <p:cNvSpPr/>
              <p:nvPr/>
            </p:nvSpPr>
            <p:spPr>
              <a:xfrm rot="-4168092" flipH="1">
                <a:off x="10262848" y="1921300"/>
                <a:ext cx="106673" cy="122543"/>
              </a:xfrm>
              <a:custGeom>
                <a:avLst/>
                <a:gdLst/>
                <a:ahLst/>
                <a:cxnLst/>
                <a:rect l="l" t="t" r="r" b="b"/>
                <a:pathLst>
                  <a:path w="154281" h="177234" extrusionOk="0">
                    <a:moveTo>
                      <a:pt x="154282" y="0"/>
                    </a:moveTo>
                    <a:cubicBezTo>
                      <a:pt x="133273" y="78298"/>
                      <a:pt x="74596" y="145582"/>
                      <a:pt x="0" y="177235"/>
                    </a:cubicBezTo>
                  </a:path>
                </a:pathLst>
              </a:custGeom>
              <a:solidFill>
                <a:schemeClr val="lt2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6" name="Google Shape;716;p18"/>
              <p:cNvSpPr/>
              <p:nvPr/>
            </p:nvSpPr>
            <p:spPr>
              <a:xfrm rot="-4168092" flipH="1">
                <a:off x="10100906" y="1783702"/>
                <a:ext cx="67510" cy="91380"/>
              </a:xfrm>
              <a:custGeom>
                <a:avLst/>
                <a:gdLst/>
                <a:ahLst/>
                <a:cxnLst/>
                <a:rect l="l" t="t" r="r" b="b"/>
                <a:pathLst>
                  <a:path w="97640" h="132162" extrusionOk="0">
                    <a:moveTo>
                      <a:pt x="97641" y="132162"/>
                    </a:moveTo>
                    <a:cubicBezTo>
                      <a:pt x="57659" y="94309"/>
                      <a:pt x="24433" y="49329"/>
                      <a:pt x="0" y="0"/>
                    </a:cubicBezTo>
                  </a:path>
                </a:pathLst>
              </a:custGeom>
              <a:solidFill>
                <a:schemeClr val="lt2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7" name="Google Shape;717;p18"/>
              <p:cNvSpPr/>
              <p:nvPr/>
            </p:nvSpPr>
            <p:spPr>
              <a:xfrm rot="-4168092" flipH="1">
                <a:off x="10248061" y="1807186"/>
                <a:ext cx="99826" cy="109809"/>
              </a:xfrm>
              <a:custGeom>
                <a:avLst/>
                <a:gdLst/>
                <a:ahLst/>
                <a:cxnLst/>
                <a:rect l="l" t="t" r="r" b="b"/>
                <a:pathLst>
                  <a:path w="144378" h="158816" extrusionOk="0">
                    <a:moveTo>
                      <a:pt x="144379" y="158817"/>
                    </a:moveTo>
                    <a:cubicBezTo>
                      <a:pt x="131885" y="155948"/>
                      <a:pt x="121704" y="147063"/>
                      <a:pt x="112449" y="138270"/>
                    </a:cubicBezTo>
                    <a:cubicBezTo>
                      <a:pt x="69321" y="97271"/>
                      <a:pt x="31375" y="50625"/>
                      <a:pt x="0" y="0"/>
                    </a:cubicBezTo>
                  </a:path>
                </a:pathLst>
              </a:custGeom>
              <a:solidFill>
                <a:schemeClr val="lt2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8" name="Google Shape;718;p18"/>
              <p:cNvSpPr/>
              <p:nvPr/>
            </p:nvSpPr>
            <p:spPr>
              <a:xfrm rot="-4168092" flipH="1">
                <a:off x="10460996" y="1906463"/>
                <a:ext cx="121775" cy="140013"/>
              </a:xfrm>
              <a:custGeom>
                <a:avLst/>
                <a:gdLst/>
                <a:ahLst/>
                <a:cxnLst/>
                <a:rect l="l" t="t" r="r" b="b"/>
                <a:pathLst>
                  <a:path w="176123" h="202500" extrusionOk="0">
                    <a:moveTo>
                      <a:pt x="176124" y="202501"/>
                    </a:moveTo>
                    <a:cubicBezTo>
                      <a:pt x="106063" y="145304"/>
                      <a:pt x="35077" y="83296"/>
                      <a:pt x="0" y="0"/>
                    </a:cubicBezTo>
                  </a:path>
                </a:pathLst>
              </a:custGeom>
              <a:solidFill>
                <a:schemeClr val="lt2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9" name="Google Shape;719;p18"/>
              <p:cNvSpPr/>
              <p:nvPr/>
            </p:nvSpPr>
            <p:spPr>
              <a:xfrm rot="-4168092" flipH="1">
                <a:off x="9939793" y="821399"/>
                <a:ext cx="763800" cy="431570"/>
              </a:xfrm>
              <a:custGeom>
                <a:avLst/>
                <a:gdLst/>
                <a:ahLst/>
                <a:cxnLst/>
                <a:rect l="l" t="t" r="r" b="b"/>
                <a:pathLst>
                  <a:path w="1104682" h="624179" extrusionOk="0">
                    <a:moveTo>
                      <a:pt x="32" y="1143"/>
                    </a:moveTo>
                    <a:cubicBezTo>
                      <a:pt x="-153" y="495"/>
                      <a:pt x="495" y="-153"/>
                      <a:pt x="1143" y="32"/>
                    </a:cubicBezTo>
                    <a:cubicBezTo>
                      <a:pt x="96470" y="32610"/>
                      <a:pt x="196239" y="52231"/>
                      <a:pt x="296842" y="58061"/>
                    </a:cubicBezTo>
                    <a:cubicBezTo>
                      <a:pt x="363386" y="61948"/>
                      <a:pt x="430300" y="59820"/>
                      <a:pt x="496566" y="66946"/>
                    </a:cubicBezTo>
                    <a:cubicBezTo>
                      <a:pt x="769313" y="96285"/>
                      <a:pt x="1015960" y="296009"/>
                      <a:pt x="1102680" y="555984"/>
                    </a:cubicBezTo>
                    <a:cubicBezTo>
                      <a:pt x="1109344" y="576067"/>
                      <a:pt x="1098885" y="595780"/>
                      <a:pt x="1078617" y="601796"/>
                    </a:cubicBezTo>
                    <a:cubicBezTo>
                      <a:pt x="883520" y="660010"/>
                      <a:pt x="675837" y="596428"/>
                      <a:pt x="495641" y="505729"/>
                    </a:cubicBezTo>
                    <a:cubicBezTo>
                      <a:pt x="273334" y="393835"/>
                      <a:pt x="78052" y="237147"/>
                      <a:pt x="32" y="1050"/>
                    </a:cubicBezTo>
                    <a:close/>
                  </a:path>
                </a:pathLst>
              </a:custGeom>
              <a:solidFill>
                <a:schemeClr val="lt2"/>
              </a:solidFill>
              <a:ln w="154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0" name="Google Shape;720;p18"/>
              <p:cNvSpPr/>
              <p:nvPr/>
            </p:nvSpPr>
            <p:spPr>
              <a:xfrm rot="-4168092" flipH="1">
                <a:off x="10030227" y="968999"/>
                <a:ext cx="588465" cy="279194"/>
              </a:xfrm>
              <a:custGeom>
                <a:avLst/>
                <a:gdLst/>
                <a:ahLst/>
                <a:cxnLst/>
                <a:rect l="l" t="t" r="r" b="b"/>
                <a:pathLst>
                  <a:path w="851095" h="403798" extrusionOk="0">
                    <a:moveTo>
                      <a:pt x="851095" y="403798"/>
                    </a:moveTo>
                    <a:cubicBezTo>
                      <a:pt x="724486" y="374182"/>
                      <a:pt x="622865" y="282927"/>
                      <a:pt x="507825" y="222307"/>
                    </a:cubicBezTo>
                    <a:cubicBezTo>
                      <a:pt x="343733" y="135957"/>
                      <a:pt x="148729" y="110598"/>
                      <a:pt x="0" y="0"/>
                    </a:cubicBezTo>
                  </a:path>
                </a:pathLst>
              </a:custGeom>
              <a:solidFill>
                <a:schemeClr val="lt2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1" name="Google Shape;721;p18"/>
              <p:cNvSpPr/>
              <p:nvPr/>
            </p:nvSpPr>
            <p:spPr>
              <a:xfrm rot="-4168092" flipH="1">
                <a:off x="10230450" y="954087"/>
                <a:ext cx="86068" cy="109553"/>
              </a:xfrm>
              <a:custGeom>
                <a:avLst/>
                <a:gdLst/>
                <a:ahLst/>
                <a:cxnLst/>
                <a:rect l="l" t="t" r="r" b="b"/>
                <a:pathLst>
                  <a:path w="124480" h="158446" extrusionOk="0">
                    <a:moveTo>
                      <a:pt x="124481" y="158447"/>
                    </a:moveTo>
                    <a:cubicBezTo>
                      <a:pt x="96808" y="96438"/>
                      <a:pt x="53587" y="41555"/>
                      <a:pt x="0" y="0"/>
                    </a:cubicBezTo>
                  </a:path>
                </a:pathLst>
              </a:custGeom>
              <a:solidFill>
                <a:schemeClr val="lt2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2" name="Google Shape;722;p18"/>
              <p:cNvSpPr/>
              <p:nvPr/>
            </p:nvSpPr>
            <p:spPr>
              <a:xfrm rot="-4168092" flipH="1">
                <a:off x="10285576" y="1099101"/>
                <a:ext cx="146028" cy="23657"/>
              </a:xfrm>
              <a:custGeom>
                <a:avLst/>
                <a:gdLst/>
                <a:ahLst/>
                <a:cxnLst/>
                <a:rect l="l" t="t" r="r" b="b"/>
                <a:pathLst>
                  <a:path w="211200" h="34215" extrusionOk="0">
                    <a:moveTo>
                      <a:pt x="211200" y="0"/>
                    </a:moveTo>
                    <a:cubicBezTo>
                      <a:pt x="146878" y="33226"/>
                      <a:pt x="70524" y="42758"/>
                      <a:pt x="0" y="26377"/>
                    </a:cubicBezTo>
                  </a:path>
                </a:pathLst>
              </a:custGeom>
              <a:solidFill>
                <a:schemeClr val="lt2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3" name="Google Shape;723;p18"/>
              <p:cNvSpPr/>
              <p:nvPr/>
            </p:nvSpPr>
            <p:spPr>
              <a:xfrm rot="-4168092" flipH="1">
                <a:off x="10260093" y="1177170"/>
                <a:ext cx="82164" cy="112753"/>
              </a:xfrm>
              <a:custGeom>
                <a:avLst/>
                <a:gdLst/>
                <a:ahLst/>
                <a:cxnLst/>
                <a:rect l="l" t="t" r="r" b="b"/>
                <a:pathLst>
                  <a:path w="118834" h="163074" extrusionOk="0">
                    <a:moveTo>
                      <a:pt x="118835" y="163074"/>
                    </a:moveTo>
                    <a:cubicBezTo>
                      <a:pt x="72282" y="114207"/>
                      <a:pt x="32208" y="59232"/>
                      <a:pt x="0" y="0"/>
                    </a:cubicBezTo>
                  </a:path>
                </a:pathLst>
              </a:custGeom>
              <a:solidFill>
                <a:schemeClr val="lt2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4" name="Google Shape;724;p18"/>
              <p:cNvSpPr/>
              <p:nvPr/>
            </p:nvSpPr>
            <p:spPr>
              <a:xfrm rot="-4168092" flipH="1">
                <a:off x="9986091" y="978762"/>
                <a:ext cx="230720" cy="595765"/>
              </a:xfrm>
              <a:custGeom>
                <a:avLst/>
                <a:gdLst/>
                <a:ahLst/>
                <a:cxnLst/>
                <a:rect l="l" t="t" r="r" b="b"/>
                <a:pathLst>
                  <a:path w="333690" h="861653" extrusionOk="0">
                    <a:moveTo>
                      <a:pt x="307582" y="853618"/>
                    </a:moveTo>
                    <a:cubicBezTo>
                      <a:pt x="327943" y="762085"/>
                      <a:pt x="345528" y="666573"/>
                      <a:pt x="323501" y="575411"/>
                    </a:cubicBezTo>
                    <a:cubicBezTo>
                      <a:pt x="305731" y="501833"/>
                      <a:pt x="263435" y="436955"/>
                      <a:pt x="227155" y="370504"/>
                    </a:cubicBezTo>
                    <a:cubicBezTo>
                      <a:pt x="165424" y="257222"/>
                      <a:pt x="119056" y="128576"/>
                      <a:pt x="137011" y="949"/>
                    </a:cubicBezTo>
                    <a:cubicBezTo>
                      <a:pt x="137104" y="24"/>
                      <a:pt x="135993" y="-347"/>
                      <a:pt x="135530" y="394"/>
                    </a:cubicBezTo>
                    <a:cubicBezTo>
                      <a:pt x="69634" y="95536"/>
                      <a:pt x="27709" y="201784"/>
                      <a:pt x="9199" y="316177"/>
                    </a:cubicBezTo>
                    <a:cubicBezTo>
                      <a:pt x="-7645" y="420296"/>
                      <a:pt x="-2740" y="529506"/>
                      <a:pt x="35483" y="627794"/>
                    </a:cubicBezTo>
                    <a:cubicBezTo>
                      <a:pt x="73706" y="726083"/>
                      <a:pt x="147284" y="812618"/>
                      <a:pt x="243722" y="855284"/>
                    </a:cubicBezTo>
                    <a:cubicBezTo>
                      <a:pt x="259456" y="862225"/>
                      <a:pt x="295643" y="865835"/>
                      <a:pt x="307674" y="853618"/>
                    </a:cubicBezTo>
                    <a:close/>
                  </a:path>
                </a:pathLst>
              </a:custGeom>
              <a:solidFill>
                <a:schemeClr val="lt2"/>
              </a:solidFill>
              <a:ln w="154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5" name="Google Shape;725;p18"/>
              <p:cNvSpPr/>
              <p:nvPr/>
            </p:nvSpPr>
            <p:spPr>
              <a:xfrm rot="-4168092" flipH="1">
                <a:off x="10119059" y="1125539"/>
                <a:ext cx="136686" cy="383756"/>
              </a:xfrm>
              <a:custGeom>
                <a:avLst/>
                <a:gdLst/>
                <a:ahLst/>
                <a:cxnLst/>
                <a:rect l="l" t="t" r="r" b="b"/>
                <a:pathLst>
                  <a:path w="197688" h="555025" extrusionOk="0">
                    <a:moveTo>
                      <a:pt x="0" y="0"/>
                    </a:moveTo>
                    <a:cubicBezTo>
                      <a:pt x="21472" y="119483"/>
                      <a:pt x="43591" y="241279"/>
                      <a:pt x="100788" y="348360"/>
                    </a:cubicBezTo>
                    <a:cubicBezTo>
                      <a:pt x="136882" y="415922"/>
                      <a:pt x="187230" y="479134"/>
                      <a:pt x="197688" y="555026"/>
                    </a:cubicBezTo>
                  </a:path>
                </a:pathLst>
              </a:custGeom>
              <a:solidFill>
                <a:schemeClr val="lt2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6" name="Google Shape;726;p18"/>
              <p:cNvSpPr/>
              <p:nvPr/>
            </p:nvSpPr>
            <p:spPr>
              <a:xfrm rot="-4168092" flipH="1">
                <a:off x="10852668" y="1778098"/>
                <a:ext cx="365410" cy="157738"/>
              </a:xfrm>
              <a:custGeom>
                <a:avLst/>
                <a:gdLst/>
                <a:ahLst/>
                <a:cxnLst/>
                <a:rect l="l" t="t" r="r" b="b"/>
                <a:pathLst>
                  <a:path w="528492" h="228136" extrusionOk="0">
                    <a:moveTo>
                      <a:pt x="505354" y="197582"/>
                    </a:moveTo>
                    <a:cubicBezTo>
                      <a:pt x="366806" y="248392"/>
                      <a:pt x="206138" y="235250"/>
                      <a:pt x="77771" y="162505"/>
                    </a:cubicBezTo>
                    <a:cubicBezTo>
                      <a:pt x="49080" y="146216"/>
                      <a:pt x="20667" y="125763"/>
                      <a:pt x="6969" y="95776"/>
                    </a:cubicBezTo>
                    <a:cubicBezTo>
                      <a:pt x="-6728" y="65790"/>
                      <a:pt x="-527" y="24512"/>
                      <a:pt x="28164" y="8223"/>
                    </a:cubicBezTo>
                    <a:cubicBezTo>
                      <a:pt x="42601" y="79"/>
                      <a:pt x="60094" y="-661"/>
                      <a:pt x="76660" y="357"/>
                    </a:cubicBezTo>
                    <a:cubicBezTo>
                      <a:pt x="146999" y="4799"/>
                      <a:pt x="213172" y="37099"/>
                      <a:pt x="283418" y="42375"/>
                    </a:cubicBezTo>
                    <a:cubicBezTo>
                      <a:pt x="328213" y="45799"/>
                      <a:pt x="373377" y="38117"/>
                      <a:pt x="418172" y="42560"/>
                    </a:cubicBezTo>
                    <a:cubicBezTo>
                      <a:pt x="462874" y="47002"/>
                      <a:pt x="510352" y="67456"/>
                      <a:pt x="528492" y="108548"/>
                    </a:cubicBez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7" name="Google Shape;727;p18"/>
              <p:cNvSpPr/>
              <p:nvPr/>
            </p:nvSpPr>
            <p:spPr>
              <a:xfrm rot="-4168092" flipH="1">
                <a:off x="9295467" y="1467161"/>
                <a:ext cx="299236" cy="301246"/>
              </a:xfrm>
              <a:custGeom>
                <a:avLst/>
                <a:gdLst/>
                <a:ahLst/>
                <a:cxnLst/>
                <a:rect l="l" t="t" r="r" b="b"/>
                <a:pathLst>
                  <a:path w="432785" h="435692" extrusionOk="0">
                    <a:moveTo>
                      <a:pt x="210371" y="4044"/>
                    </a:moveTo>
                    <a:cubicBezTo>
                      <a:pt x="131796" y="-15206"/>
                      <a:pt x="46094" y="36529"/>
                      <a:pt x="15089" y="111218"/>
                    </a:cubicBezTo>
                    <a:cubicBezTo>
                      <a:pt x="-15823" y="185906"/>
                      <a:pt x="2965" y="275495"/>
                      <a:pt x="51369" y="340281"/>
                    </a:cubicBezTo>
                    <a:cubicBezTo>
                      <a:pt x="86908" y="387852"/>
                      <a:pt x="139107" y="424594"/>
                      <a:pt x="197692" y="433664"/>
                    </a:cubicBezTo>
                    <a:cubicBezTo>
                      <a:pt x="256369" y="442734"/>
                      <a:pt x="320784" y="421170"/>
                      <a:pt x="355953" y="373414"/>
                    </a:cubicBezTo>
                    <a:cubicBezTo>
                      <a:pt x="363727" y="362863"/>
                      <a:pt x="370206" y="351109"/>
                      <a:pt x="379553" y="341854"/>
                    </a:cubicBezTo>
                    <a:cubicBezTo>
                      <a:pt x="390382" y="331211"/>
                      <a:pt x="404727" y="324454"/>
                      <a:pt x="415093" y="313256"/>
                    </a:cubicBezTo>
                    <a:cubicBezTo>
                      <a:pt x="439064" y="287434"/>
                      <a:pt x="435269" y="246434"/>
                      <a:pt x="423700" y="213116"/>
                    </a:cubicBezTo>
                    <a:cubicBezTo>
                      <a:pt x="395935" y="133152"/>
                      <a:pt x="294685" y="24776"/>
                      <a:pt x="210279" y="4044"/>
                    </a:cubicBezTo>
                    <a:close/>
                  </a:path>
                </a:pathLst>
              </a:custGeom>
              <a:solidFill>
                <a:schemeClr val="dk2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8" name="Google Shape;728;p18"/>
              <p:cNvSpPr/>
              <p:nvPr/>
            </p:nvSpPr>
            <p:spPr>
              <a:xfrm rot="-4168092" flipH="1">
                <a:off x="9316358" y="1509445"/>
                <a:ext cx="224666" cy="201679"/>
              </a:xfrm>
              <a:custGeom>
                <a:avLst/>
                <a:gdLst/>
                <a:ahLst/>
                <a:cxnLst/>
                <a:rect l="l" t="t" r="r" b="b"/>
                <a:pathLst>
                  <a:path w="324934" h="291688" extrusionOk="0">
                    <a:moveTo>
                      <a:pt x="320909" y="291596"/>
                    </a:moveTo>
                    <a:cubicBezTo>
                      <a:pt x="248164" y="167578"/>
                      <a:pt x="96104" y="114269"/>
                      <a:pt x="777" y="6725"/>
                    </a:cubicBezTo>
                    <a:cubicBezTo>
                      <a:pt x="-3666" y="1728"/>
                      <a:pt x="12160" y="-2252"/>
                      <a:pt x="17621" y="1450"/>
                    </a:cubicBezTo>
                    <a:cubicBezTo>
                      <a:pt x="77964" y="41524"/>
                      <a:pt x="138399" y="81506"/>
                      <a:pt x="198742" y="121581"/>
                    </a:cubicBezTo>
                    <a:cubicBezTo>
                      <a:pt x="223453" y="137962"/>
                      <a:pt x="248442" y="154621"/>
                      <a:pt x="268988" y="176186"/>
                    </a:cubicBezTo>
                    <a:cubicBezTo>
                      <a:pt x="297309" y="205987"/>
                      <a:pt x="337753" y="281323"/>
                      <a:pt x="321002" y="291689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9" name="Google Shape;729;p18"/>
              <p:cNvSpPr/>
              <p:nvPr/>
            </p:nvSpPr>
            <p:spPr>
              <a:xfrm rot="-4168092" flipH="1">
                <a:off x="9433791" y="1500291"/>
                <a:ext cx="136146" cy="168800"/>
              </a:xfrm>
              <a:custGeom>
                <a:avLst/>
                <a:gdLst/>
                <a:ahLst/>
                <a:cxnLst/>
                <a:rect l="l" t="t" r="r" b="b"/>
                <a:pathLst>
                  <a:path w="196907" h="244135" extrusionOk="0">
                    <a:moveTo>
                      <a:pt x="1256" y="0"/>
                    </a:moveTo>
                    <a:cubicBezTo>
                      <a:pt x="-7999" y="85609"/>
                      <a:pt x="34574" y="174828"/>
                      <a:pt x="106856" y="221659"/>
                    </a:cubicBezTo>
                    <a:cubicBezTo>
                      <a:pt x="133510" y="238966"/>
                      <a:pt x="167106" y="250812"/>
                      <a:pt x="196908" y="239984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0" name="Google Shape;730;p18"/>
              <p:cNvSpPr/>
              <p:nvPr/>
            </p:nvSpPr>
            <p:spPr>
              <a:xfrm rot="-4168092" flipH="1">
                <a:off x="9473800" y="1578199"/>
                <a:ext cx="93811" cy="70326"/>
              </a:xfrm>
              <a:custGeom>
                <a:avLst/>
                <a:gdLst/>
                <a:ahLst/>
                <a:cxnLst/>
                <a:rect l="l" t="t" r="r" b="b"/>
                <a:pathLst>
                  <a:path w="135679" h="101713" extrusionOk="0">
                    <a:moveTo>
                      <a:pt x="0" y="0"/>
                    </a:moveTo>
                    <a:cubicBezTo>
                      <a:pt x="18325" y="57381"/>
                      <a:pt x="75429" y="100232"/>
                      <a:pt x="135679" y="101713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1" name="Google Shape;731;p18"/>
              <p:cNvSpPr/>
              <p:nvPr/>
            </p:nvSpPr>
            <p:spPr>
              <a:xfrm rot="-4168092" flipH="1">
                <a:off x="10620626" y="1274722"/>
                <a:ext cx="301248" cy="314834"/>
              </a:xfrm>
              <a:custGeom>
                <a:avLst/>
                <a:gdLst/>
                <a:ahLst/>
                <a:cxnLst/>
                <a:rect l="l" t="t" r="r" b="b"/>
                <a:pathLst>
                  <a:path w="435694" h="455343" extrusionOk="0">
                    <a:moveTo>
                      <a:pt x="12566" y="239998"/>
                    </a:moveTo>
                    <a:cubicBezTo>
                      <a:pt x="50141" y="335973"/>
                      <a:pt x="132326" y="413252"/>
                      <a:pt x="230337" y="444905"/>
                    </a:cubicBezTo>
                    <a:cubicBezTo>
                      <a:pt x="256436" y="453327"/>
                      <a:pt x="284572" y="458695"/>
                      <a:pt x="311411" y="452957"/>
                    </a:cubicBezTo>
                    <a:cubicBezTo>
                      <a:pt x="338251" y="447218"/>
                      <a:pt x="363610" y="428431"/>
                      <a:pt x="370829" y="401869"/>
                    </a:cubicBezTo>
                    <a:cubicBezTo>
                      <a:pt x="372865" y="394465"/>
                      <a:pt x="373605" y="386320"/>
                      <a:pt x="378326" y="380304"/>
                    </a:cubicBezTo>
                    <a:cubicBezTo>
                      <a:pt x="382675" y="374844"/>
                      <a:pt x="389617" y="372252"/>
                      <a:pt x="395632" y="368735"/>
                    </a:cubicBezTo>
                    <a:cubicBezTo>
                      <a:pt x="422380" y="353372"/>
                      <a:pt x="432560" y="319869"/>
                      <a:pt x="434966" y="289049"/>
                    </a:cubicBezTo>
                    <a:cubicBezTo>
                      <a:pt x="444129" y="172065"/>
                      <a:pt x="365831" y="55174"/>
                      <a:pt x="255696" y="14544"/>
                    </a:cubicBezTo>
                    <a:cubicBezTo>
                      <a:pt x="227005" y="3993"/>
                      <a:pt x="196279" y="-1930"/>
                      <a:pt x="165829" y="569"/>
                    </a:cubicBezTo>
                    <a:cubicBezTo>
                      <a:pt x="44218" y="10750"/>
                      <a:pt x="-31118" y="128567"/>
                      <a:pt x="12473" y="239905"/>
                    </a:cubicBezTo>
                    <a:close/>
                  </a:path>
                </a:pathLst>
              </a:custGeom>
              <a:solidFill>
                <a:schemeClr val="dk2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2" name="Google Shape;732;p18"/>
              <p:cNvSpPr/>
              <p:nvPr/>
            </p:nvSpPr>
            <p:spPr>
              <a:xfrm rot="-4168092" flipH="1">
                <a:off x="10651649" y="1314743"/>
                <a:ext cx="207633" cy="243498"/>
              </a:xfrm>
              <a:custGeom>
                <a:avLst/>
                <a:gdLst/>
                <a:ahLst/>
                <a:cxnLst/>
                <a:rect l="l" t="t" r="r" b="b"/>
                <a:pathLst>
                  <a:path w="300299" h="352171" extrusionOk="0">
                    <a:moveTo>
                      <a:pt x="292182" y="352172"/>
                    </a:moveTo>
                    <a:cubicBezTo>
                      <a:pt x="233783" y="326257"/>
                      <a:pt x="205000" y="261935"/>
                      <a:pt x="173532" y="206404"/>
                    </a:cubicBezTo>
                    <a:cubicBezTo>
                      <a:pt x="129016" y="127829"/>
                      <a:pt x="69876" y="57490"/>
                      <a:pt x="0" y="202"/>
                    </a:cubicBezTo>
                    <a:cubicBezTo>
                      <a:pt x="26932" y="-1649"/>
                      <a:pt x="51458" y="9364"/>
                      <a:pt x="70616" y="28522"/>
                    </a:cubicBezTo>
                    <a:cubicBezTo>
                      <a:pt x="102176" y="60082"/>
                      <a:pt x="133736" y="91642"/>
                      <a:pt x="165295" y="123201"/>
                    </a:cubicBezTo>
                    <a:cubicBezTo>
                      <a:pt x="187045" y="144951"/>
                      <a:pt x="209072" y="167070"/>
                      <a:pt x="225546" y="193077"/>
                    </a:cubicBezTo>
                    <a:cubicBezTo>
                      <a:pt x="243963" y="222231"/>
                      <a:pt x="255255" y="255826"/>
                      <a:pt x="276449" y="283036"/>
                    </a:cubicBezTo>
                    <a:cubicBezTo>
                      <a:pt x="283853" y="292569"/>
                      <a:pt x="292552" y="301361"/>
                      <a:pt x="297550" y="312282"/>
                    </a:cubicBezTo>
                    <a:cubicBezTo>
                      <a:pt x="302548" y="323296"/>
                      <a:pt x="300697" y="343564"/>
                      <a:pt x="292275" y="35217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8"/>
              <p:cNvSpPr/>
              <p:nvPr/>
            </p:nvSpPr>
            <p:spPr>
              <a:xfrm rot="-4168092" flipH="1">
                <a:off x="10747765" y="1285070"/>
                <a:ext cx="124113" cy="203428"/>
              </a:xfrm>
              <a:custGeom>
                <a:avLst/>
                <a:gdLst/>
                <a:ahLst/>
                <a:cxnLst/>
                <a:rect l="l" t="t" r="r" b="b"/>
                <a:pathLst>
                  <a:path w="179505" h="294218" extrusionOk="0">
                    <a:moveTo>
                      <a:pt x="11897" y="0"/>
                    </a:moveTo>
                    <a:cubicBezTo>
                      <a:pt x="-10871" y="58399"/>
                      <a:pt x="420" y="126979"/>
                      <a:pt x="34016" y="180011"/>
                    </a:cubicBezTo>
                    <a:cubicBezTo>
                      <a:pt x="67519" y="233043"/>
                      <a:pt x="121199" y="271266"/>
                      <a:pt x="179506" y="294218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8"/>
              <p:cNvSpPr/>
              <p:nvPr/>
            </p:nvSpPr>
            <p:spPr>
              <a:xfrm rot="-4168092" flipH="1">
                <a:off x="10800149" y="1399494"/>
                <a:ext cx="59448" cy="68471"/>
              </a:xfrm>
              <a:custGeom>
                <a:avLst/>
                <a:gdLst/>
                <a:ahLst/>
                <a:cxnLst/>
                <a:rect l="l" t="t" r="r" b="b"/>
                <a:pathLst>
                  <a:path w="85979" h="99029" extrusionOk="0">
                    <a:moveTo>
                      <a:pt x="0" y="0"/>
                    </a:moveTo>
                    <a:cubicBezTo>
                      <a:pt x="13050" y="43129"/>
                      <a:pt x="45072" y="80056"/>
                      <a:pt x="85980" y="99029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8"/>
              <p:cNvSpPr/>
              <p:nvPr/>
            </p:nvSpPr>
            <p:spPr>
              <a:xfrm rot="-4168092" flipH="1">
                <a:off x="9969448" y="1295461"/>
                <a:ext cx="257943" cy="338484"/>
              </a:xfrm>
              <a:custGeom>
                <a:avLst/>
                <a:gdLst/>
                <a:ahLst/>
                <a:cxnLst/>
                <a:rect l="l" t="t" r="r" b="b"/>
                <a:pathLst>
                  <a:path w="373063" h="489549" extrusionOk="0">
                    <a:moveTo>
                      <a:pt x="266804" y="459749"/>
                    </a:moveTo>
                    <a:cubicBezTo>
                      <a:pt x="294662" y="436519"/>
                      <a:pt x="313635" y="404404"/>
                      <a:pt x="329368" y="371733"/>
                    </a:cubicBezTo>
                    <a:cubicBezTo>
                      <a:pt x="354264" y="319720"/>
                      <a:pt x="372497" y="263542"/>
                      <a:pt x="373052" y="205883"/>
                    </a:cubicBezTo>
                    <a:cubicBezTo>
                      <a:pt x="373607" y="148224"/>
                      <a:pt x="354912" y="88991"/>
                      <a:pt x="314282" y="48084"/>
                    </a:cubicBezTo>
                    <a:cubicBezTo>
                      <a:pt x="273653" y="7176"/>
                      <a:pt x="209700" y="-11982"/>
                      <a:pt x="155651" y="7917"/>
                    </a:cubicBezTo>
                    <a:cubicBezTo>
                      <a:pt x="116224" y="22447"/>
                      <a:pt x="86053" y="55118"/>
                      <a:pt x="62452" y="89917"/>
                    </a:cubicBezTo>
                    <a:cubicBezTo>
                      <a:pt x="4886" y="174786"/>
                      <a:pt x="-21861" y="288253"/>
                      <a:pt x="21360" y="381359"/>
                    </a:cubicBezTo>
                    <a:cubicBezTo>
                      <a:pt x="61897" y="468634"/>
                      <a:pt x="184526" y="528236"/>
                      <a:pt x="266804" y="459841"/>
                    </a:cubicBezTo>
                    <a:close/>
                  </a:path>
                </a:pathLst>
              </a:custGeom>
              <a:solidFill>
                <a:schemeClr val="dk2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8"/>
              <p:cNvSpPr/>
              <p:nvPr/>
            </p:nvSpPr>
            <p:spPr>
              <a:xfrm rot="-4168092" flipH="1">
                <a:off x="10058459" y="1293158"/>
                <a:ext cx="81162" cy="330093"/>
              </a:xfrm>
              <a:custGeom>
                <a:avLst/>
                <a:gdLst/>
                <a:ahLst/>
                <a:cxnLst/>
                <a:rect l="l" t="t" r="r" b="b"/>
                <a:pathLst>
                  <a:path w="117385" h="477412" extrusionOk="0">
                    <a:moveTo>
                      <a:pt x="103358" y="3183"/>
                    </a:moveTo>
                    <a:cubicBezTo>
                      <a:pt x="125570" y="87774"/>
                      <a:pt x="121312" y="179121"/>
                      <a:pt x="91234" y="261214"/>
                    </a:cubicBezTo>
                    <a:cubicBezTo>
                      <a:pt x="65227" y="332478"/>
                      <a:pt x="19507" y="402076"/>
                      <a:pt x="29039" y="477412"/>
                    </a:cubicBezTo>
                    <a:cubicBezTo>
                      <a:pt x="812" y="460753"/>
                      <a:pt x="-3446" y="429656"/>
                      <a:pt x="2107" y="397448"/>
                    </a:cubicBezTo>
                    <a:cubicBezTo>
                      <a:pt x="13398" y="331923"/>
                      <a:pt x="59766" y="276207"/>
                      <a:pt x="68744" y="210311"/>
                    </a:cubicBezTo>
                    <a:cubicBezTo>
                      <a:pt x="77536" y="145803"/>
                      <a:pt x="49493" y="77038"/>
                      <a:pt x="73464" y="16510"/>
                    </a:cubicBezTo>
                    <a:cubicBezTo>
                      <a:pt x="77073" y="7440"/>
                      <a:pt x="100766" y="-6257"/>
                      <a:pt x="103265" y="31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7" name="Google Shape;737;p18"/>
              <p:cNvSpPr/>
              <p:nvPr/>
            </p:nvSpPr>
            <p:spPr>
              <a:xfrm rot="-4168092" flipH="1">
                <a:off x="10001799" y="1430623"/>
                <a:ext cx="45741" cy="171817"/>
              </a:xfrm>
              <a:custGeom>
                <a:avLst/>
                <a:gdLst/>
                <a:ahLst/>
                <a:cxnLst/>
                <a:rect l="l" t="t" r="r" b="b"/>
                <a:pathLst>
                  <a:path w="66155" h="248498" extrusionOk="0">
                    <a:moveTo>
                      <a:pt x="53957" y="248498"/>
                    </a:moveTo>
                    <a:cubicBezTo>
                      <a:pt x="64600" y="207591"/>
                      <a:pt x="68302" y="164925"/>
                      <a:pt x="64971" y="122815"/>
                    </a:cubicBezTo>
                    <a:cubicBezTo>
                      <a:pt x="63120" y="99492"/>
                      <a:pt x="58955" y="75892"/>
                      <a:pt x="47941" y="55253"/>
                    </a:cubicBezTo>
                    <a:cubicBezTo>
                      <a:pt x="36373" y="33596"/>
                      <a:pt x="18047" y="16567"/>
                      <a:pt x="0" y="0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8" name="Google Shape;738;p18"/>
              <p:cNvSpPr/>
              <p:nvPr/>
            </p:nvSpPr>
            <p:spPr>
              <a:xfrm rot="-4168092" flipH="1">
                <a:off x="10011589" y="1462133"/>
                <a:ext cx="22724" cy="74678"/>
              </a:xfrm>
              <a:custGeom>
                <a:avLst/>
                <a:gdLst/>
                <a:ahLst/>
                <a:cxnLst/>
                <a:rect l="l" t="t" r="r" b="b"/>
                <a:pathLst>
                  <a:path w="32865" h="108006" extrusionOk="0">
                    <a:moveTo>
                      <a:pt x="32485" y="108007"/>
                    </a:moveTo>
                    <a:cubicBezTo>
                      <a:pt x="33040" y="88386"/>
                      <a:pt x="33596" y="68580"/>
                      <a:pt x="29431" y="49422"/>
                    </a:cubicBezTo>
                    <a:cubicBezTo>
                      <a:pt x="25266" y="30264"/>
                      <a:pt x="15919" y="11569"/>
                      <a:pt x="0" y="0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9" name="Google Shape;739;p18"/>
              <p:cNvSpPr/>
              <p:nvPr/>
            </p:nvSpPr>
            <p:spPr>
              <a:xfrm rot="-4168092" flipH="1">
                <a:off x="10103664" y="1352264"/>
                <a:ext cx="43040" cy="150699"/>
              </a:xfrm>
              <a:custGeom>
                <a:avLst/>
                <a:gdLst/>
                <a:ahLst/>
                <a:cxnLst/>
                <a:rect l="l" t="t" r="r" b="b"/>
                <a:pathLst>
                  <a:path w="62248" h="217956" extrusionOk="0">
                    <a:moveTo>
                      <a:pt x="0" y="217957"/>
                    </a:moveTo>
                    <a:cubicBezTo>
                      <a:pt x="16104" y="182695"/>
                      <a:pt x="36928" y="149654"/>
                      <a:pt x="50162" y="113189"/>
                    </a:cubicBezTo>
                    <a:cubicBezTo>
                      <a:pt x="63397" y="76817"/>
                      <a:pt x="68210" y="35077"/>
                      <a:pt x="51921" y="0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740" name="Google Shape;740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41" name="Google Shape;741;p18"/>
          <p:cNvSpPr txBox="1">
            <a:spLocks noGrp="1"/>
          </p:cNvSpPr>
          <p:nvPr>
            <p:ph type="subTitle" idx="1"/>
          </p:nvPr>
        </p:nvSpPr>
        <p:spPr>
          <a:xfrm>
            <a:off x="720000" y="1748900"/>
            <a:ext cx="3434100" cy="8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42" name="Google Shape;742;p18"/>
          <p:cNvSpPr txBox="1">
            <a:spLocks noGrp="1"/>
          </p:cNvSpPr>
          <p:nvPr>
            <p:ph type="subTitle" idx="2"/>
          </p:nvPr>
        </p:nvSpPr>
        <p:spPr>
          <a:xfrm>
            <a:off x="4534248" y="1748900"/>
            <a:ext cx="3434100" cy="8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43" name="Google Shape;743;p18"/>
          <p:cNvSpPr txBox="1">
            <a:spLocks noGrp="1"/>
          </p:cNvSpPr>
          <p:nvPr>
            <p:ph type="subTitle" idx="3"/>
          </p:nvPr>
        </p:nvSpPr>
        <p:spPr>
          <a:xfrm>
            <a:off x="720000" y="3409475"/>
            <a:ext cx="3434100" cy="8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44" name="Google Shape;744;p18"/>
          <p:cNvSpPr txBox="1">
            <a:spLocks noGrp="1"/>
          </p:cNvSpPr>
          <p:nvPr>
            <p:ph type="subTitle" idx="4"/>
          </p:nvPr>
        </p:nvSpPr>
        <p:spPr>
          <a:xfrm>
            <a:off x="4534249" y="3409475"/>
            <a:ext cx="3434100" cy="8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45" name="Google Shape;745;p18"/>
          <p:cNvSpPr txBox="1">
            <a:spLocks noGrp="1"/>
          </p:cNvSpPr>
          <p:nvPr>
            <p:ph type="subTitle" idx="5"/>
          </p:nvPr>
        </p:nvSpPr>
        <p:spPr>
          <a:xfrm>
            <a:off x="720000" y="1455550"/>
            <a:ext cx="34341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46" name="Google Shape;746;p18"/>
          <p:cNvSpPr txBox="1">
            <a:spLocks noGrp="1"/>
          </p:cNvSpPr>
          <p:nvPr>
            <p:ph type="subTitle" idx="6"/>
          </p:nvPr>
        </p:nvSpPr>
        <p:spPr>
          <a:xfrm>
            <a:off x="720000" y="3116200"/>
            <a:ext cx="34341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47" name="Google Shape;747;p18"/>
          <p:cNvSpPr txBox="1">
            <a:spLocks noGrp="1"/>
          </p:cNvSpPr>
          <p:nvPr>
            <p:ph type="subTitle" idx="7"/>
          </p:nvPr>
        </p:nvSpPr>
        <p:spPr>
          <a:xfrm>
            <a:off x="4534215" y="1455550"/>
            <a:ext cx="34341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48" name="Google Shape;748;p18"/>
          <p:cNvSpPr txBox="1">
            <a:spLocks noGrp="1"/>
          </p:cNvSpPr>
          <p:nvPr>
            <p:ph type="subTitle" idx="8"/>
          </p:nvPr>
        </p:nvSpPr>
        <p:spPr>
          <a:xfrm>
            <a:off x="4534215" y="3116200"/>
            <a:ext cx="34341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3" name="Google Shape;793;p20"/>
          <p:cNvGrpSpPr/>
          <p:nvPr/>
        </p:nvGrpSpPr>
        <p:grpSpPr>
          <a:xfrm>
            <a:off x="-998338" y="-1239851"/>
            <a:ext cx="3697487" cy="6257941"/>
            <a:chOff x="-998338" y="-1239851"/>
            <a:chExt cx="3697487" cy="6257941"/>
          </a:xfrm>
        </p:grpSpPr>
        <p:sp>
          <p:nvSpPr>
            <p:cNvPr id="794" name="Google Shape;794;p20"/>
            <p:cNvSpPr/>
            <p:nvPr/>
          </p:nvSpPr>
          <p:spPr>
            <a:xfrm rot="6293480">
              <a:off x="236794" y="-1946989"/>
              <a:ext cx="1227222" cy="3499643"/>
            </a:xfrm>
            <a:custGeom>
              <a:avLst/>
              <a:gdLst/>
              <a:ahLst/>
              <a:cxnLst/>
              <a:rect l="l" t="t" r="r" b="b"/>
              <a:pathLst>
                <a:path w="1776787" h="5066828" extrusionOk="0">
                  <a:moveTo>
                    <a:pt x="580455" y="5015873"/>
                  </a:moveTo>
                  <a:cubicBezTo>
                    <a:pt x="961764" y="4818555"/>
                    <a:pt x="1309291" y="4447242"/>
                    <a:pt x="1443860" y="4059640"/>
                  </a:cubicBezTo>
                  <a:cubicBezTo>
                    <a:pt x="1592774" y="3630853"/>
                    <a:pt x="1679771" y="3379115"/>
                    <a:pt x="1698189" y="2950143"/>
                  </a:cubicBezTo>
                  <a:cubicBezTo>
                    <a:pt x="1709850" y="2678507"/>
                    <a:pt x="1708555" y="2371147"/>
                    <a:pt x="1609340" y="2118021"/>
                  </a:cubicBezTo>
                  <a:cubicBezTo>
                    <a:pt x="1548535" y="1962998"/>
                    <a:pt x="1470514" y="1821211"/>
                    <a:pt x="1371578" y="1687198"/>
                  </a:cubicBezTo>
                  <a:cubicBezTo>
                    <a:pt x="1157879" y="1397699"/>
                    <a:pt x="922430" y="1107461"/>
                    <a:pt x="665139" y="855908"/>
                  </a:cubicBezTo>
                  <a:cubicBezTo>
                    <a:pt x="436724" y="632583"/>
                    <a:pt x="125754" y="341882"/>
                    <a:pt x="3125" y="46831"/>
                  </a:cubicBezTo>
                  <a:cubicBezTo>
                    <a:pt x="-115" y="39056"/>
                    <a:pt x="-855" y="30449"/>
                    <a:pt x="996" y="22212"/>
                  </a:cubicBezTo>
                  <a:cubicBezTo>
                    <a:pt x="2847" y="13975"/>
                    <a:pt x="7474" y="6664"/>
                    <a:pt x="12750" y="0"/>
                  </a:cubicBezTo>
                  <a:cubicBezTo>
                    <a:pt x="19228" y="2406"/>
                    <a:pt x="26262" y="740"/>
                    <a:pt x="28946" y="7126"/>
                  </a:cubicBezTo>
                  <a:cubicBezTo>
                    <a:pt x="151483" y="302085"/>
                    <a:pt x="463194" y="598062"/>
                    <a:pt x="691609" y="821387"/>
                  </a:cubicBezTo>
                  <a:cubicBezTo>
                    <a:pt x="948899" y="1072939"/>
                    <a:pt x="1185921" y="1345223"/>
                    <a:pt x="1399621" y="1634721"/>
                  </a:cubicBezTo>
                  <a:cubicBezTo>
                    <a:pt x="1498557" y="1768735"/>
                    <a:pt x="1593237" y="1907931"/>
                    <a:pt x="1654042" y="2062953"/>
                  </a:cubicBezTo>
                  <a:cubicBezTo>
                    <a:pt x="1753349" y="2316079"/>
                    <a:pt x="1786204" y="2639358"/>
                    <a:pt x="1774543" y="2911087"/>
                  </a:cubicBezTo>
                  <a:cubicBezTo>
                    <a:pt x="1756125" y="3340059"/>
                    <a:pt x="1684769" y="3609474"/>
                    <a:pt x="1528821" y="4061954"/>
                  </a:cubicBezTo>
                  <a:cubicBezTo>
                    <a:pt x="1403415" y="4425863"/>
                    <a:pt x="1064495" y="4863627"/>
                    <a:pt x="683186" y="5061038"/>
                  </a:cubicBezTo>
                  <a:cubicBezTo>
                    <a:pt x="668286" y="5068719"/>
                    <a:pt x="647369" y="5066961"/>
                    <a:pt x="630710" y="5065758"/>
                  </a:cubicBezTo>
                  <a:cubicBezTo>
                    <a:pt x="613958" y="5064554"/>
                    <a:pt x="596929" y="5058539"/>
                    <a:pt x="585916" y="5045859"/>
                  </a:cubicBezTo>
                  <a:cubicBezTo>
                    <a:pt x="586193" y="5042065"/>
                    <a:pt x="579993" y="5019575"/>
                    <a:pt x="580270" y="5015781"/>
                  </a:cubicBezTo>
                  <a:close/>
                </a:path>
              </a:pathLst>
            </a:custGeom>
            <a:solidFill>
              <a:srgbClr val="546156"/>
            </a:solidFill>
            <a:ln w="15450" cap="rnd" cmpd="sng">
              <a:solidFill>
                <a:srgbClr val="2939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95" name="Google Shape;795;p20"/>
            <p:cNvGrpSpPr/>
            <p:nvPr/>
          </p:nvGrpSpPr>
          <p:grpSpPr>
            <a:xfrm rot="3599956" flipH="1">
              <a:off x="-237167" y="-71450"/>
              <a:ext cx="1151122" cy="784197"/>
              <a:chOff x="7950609" y="1138681"/>
              <a:chExt cx="1151147" cy="784214"/>
            </a:xfrm>
          </p:grpSpPr>
          <p:sp>
            <p:nvSpPr>
              <p:cNvPr id="796" name="Google Shape;796;p20"/>
              <p:cNvSpPr/>
              <p:nvPr/>
            </p:nvSpPr>
            <p:spPr>
              <a:xfrm>
                <a:off x="8342225" y="1138681"/>
                <a:ext cx="738238" cy="523056"/>
              </a:xfrm>
              <a:custGeom>
                <a:avLst/>
                <a:gdLst/>
                <a:ahLst/>
                <a:cxnLst/>
                <a:rect l="l" t="t" r="r" b="b"/>
                <a:pathLst>
                  <a:path w="1272824" h="901820" extrusionOk="0">
                    <a:moveTo>
                      <a:pt x="1266740" y="901728"/>
                    </a:moveTo>
                    <a:cubicBezTo>
                      <a:pt x="1280067" y="805198"/>
                      <a:pt x="1272016" y="704965"/>
                      <a:pt x="1237494" y="613895"/>
                    </a:cubicBezTo>
                    <a:cubicBezTo>
                      <a:pt x="1202973" y="522733"/>
                      <a:pt x="1141242" y="441103"/>
                      <a:pt x="1059427" y="388165"/>
                    </a:cubicBezTo>
                    <a:cubicBezTo>
                      <a:pt x="954289" y="320140"/>
                      <a:pt x="824904" y="302926"/>
                      <a:pt x="709585" y="254244"/>
                    </a:cubicBezTo>
                    <a:cubicBezTo>
                      <a:pt x="591121" y="204267"/>
                      <a:pt x="488945" y="121804"/>
                      <a:pt x="372053" y="68402"/>
                    </a:cubicBezTo>
                    <a:cubicBezTo>
                      <a:pt x="256273" y="15556"/>
                      <a:pt x="126979" y="-7489"/>
                      <a:pt x="0" y="2136"/>
                    </a:cubicBezTo>
                    <a:cubicBezTo>
                      <a:pt x="118372" y="23238"/>
                      <a:pt x="203611" y="116991"/>
                      <a:pt x="267749" y="218797"/>
                    </a:cubicBezTo>
                    <a:cubicBezTo>
                      <a:pt x="331794" y="320510"/>
                      <a:pt x="376126" y="434347"/>
                      <a:pt x="446557" y="531803"/>
                    </a:cubicBezTo>
                    <a:cubicBezTo>
                      <a:pt x="552712" y="678773"/>
                      <a:pt x="717637" y="781968"/>
                      <a:pt x="896168" y="813250"/>
                    </a:cubicBezTo>
                    <a:cubicBezTo>
                      <a:pt x="1020926" y="835092"/>
                      <a:pt x="1152533" y="847216"/>
                      <a:pt x="1266740" y="901821"/>
                    </a:cubicBezTo>
                    <a:close/>
                  </a:path>
                </a:pathLst>
              </a:custGeom>
              <a:solidFill>
                <a:schemeClr val="lt2"/>
              </a:solidFill>
              <a:ln w="154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7" name="Google Shape;797;p20"/>
              <p:cNvSpPr/>
              <p:nvPr/>
            </p:nvSpPr>
            <p:spPr>
              <a:xfrm>
                <a:off x="8547970" y="1259674"/>
                <a:ext cx="532499" cy="397173"/>
              </a:xfrm>
              <a:custGeom>
                <a:avLst/>
                <a:gdLst/>
                <a:ahLst/>
                <a:cxnLst/>
                <a:rect l="l" t="t" r="r" b="b"/>
                <a:pathLst>
                  <a:path w="918101" h="684781" extrusionOk="0">
                    <a:moveTo>
                      <a:pt x="918102" y="684782"/>
                    </a:moveTo>
                    <a:cubicBezTo>
                      <a:pt x="848411" y="593804"/>
                      <a:pt x="732723" y="554563"/>
                      <a:pt x="628881" y="505974"/>
                    </a:cubicBezTo>
                    <a:cubicBezTo>
                      <a:pt x="449148" y="421846"/>
                      <a:pt x="288850" y="296440"/>
                      <a:pt x="163907" y="142158"/>
                    </a:cubicBezTo>
                    <a:cubicBezTo>
                      <a:pt x="117632" y="84961"/>
                      <a:pt x="70801" y="20176"/>
                      <a:pt x="0" y="0"/>
                    </a:cubicBezTo>
                  </a:path>
                </a:pathLst>
              </a:custGeom>
              <a:noFill/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8" name="Google Shape;798;p20"/>
              <p:cNvSpPr/>
              <p:nvPr/>
            </p:nvSpPr>
            <p:spPr>
              <a:xfrm>
                <a:off x="8741423" y="1337721"/>
                <a:ext cx="40133" cy="136453"/>
              </a:xfrm>
              <a:custGeom>
                <a:avLst/>
                <a:gdLst/>
                <a:ahLst/>
                <a:cxnLst/>
                <a:rect l="l" t="t" r="r" b="b"/>
                <a:pathLst>
                  <a:path w="69194" h="235264" extrusionOk="0">
                    <a:moveTo>
                      <a:pt x="0" y="0"/>
                    </a:moveTo>
                    <a:cubicBezTo>
                      <a:pt x="52754" y="65063"/>
                      <a:pt x="77465" y="152153"/>
                      <a:pt x="66729" y="235264"/>
                    </a:cubicBezTo>
                  </a:path>
                </a:pathLst>
              </a:custGeom>
              <a:noFill/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9" name="Google Shape;799;p20"/>
              <p:cNvSpPr/>
              <p:nvPr/>
            </p:nvSpPr>
            <p:spPr>
              <a:xfrm>
                <a:off x="8884687" y="1426557"/>
                <a:ext cx="16955" cy="114712"/>
              </a:xfrm>
              <a:custGeom>
                <a:avLst/>
                <a:gdLst/>
                <a:ahLst/>
                <a:cxnLst/>
                <a:rect l="l" t="t" r="r" b="b"/>
                <a:pathLst>
                  <a:path w="29233" h="197780" extrusionOk="0">
                    <a:moveTo>
                      <a:pt x="0" y="0"/>
                    </a:moveTo>
                    <a:cubicBezTo>
                      <a:pt x="32948" y="59695"/>
                      <a:pt x="38409" y="133920"/>
                      <a:pt x="14530" y="197781"/>
                    </a:cubicBezTo>
                  </a:path>
                </a:pathLst>
              </a:custGeom>
              <a:noFill/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0" name="Google Shape;800;p20"/>
              <p:cNvSpPr/>
              <p:nvPr/>
            </p:nvSpPr>
            <p:spPr>
              <a:xfrm>
                <a:off x="8747059" y="1513569"/>
                <a:ext cx="98877" cy="12732"/>
              </a:xfrm>
              <a:custGeom>
                <a:avLst/>
                <a:gdLst/>
                <a:ahLst/>
                <a:cxnLst/>
                <a:rect l="l" t="t" r="r" b="b"/>
                <a:pathLst>
                  <a:path w="170478" h="21951" extrusionOk="0">
                    <a:moveTo>
                      <a:pt x="170478" y="14716"/>
                    </a:moveTo>
                    <a:cubicBezTo>
                      <a:pt x="114022" y="28043"/>
                      <a:pt x="53402" y="22860"/>
                      <a:pt x="0" y="0"/>
                    </a:cubicBezTo>
                  </a:path>
                </a:pathLst>
              </a:custGeom>
              <a:solidFill>
                <a:schemeClr val="dk2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1" name="Google Shape;801;p20"/>
              <p:cNvSpPr/>
              <p:nvPr/>
            </p:nvSpPr>
            <p:spPr>
              <a:xfrm>
                <a:off x="8632243" y="1419257"/>
                <a:ext cx="86209" cy="12705"/>
              </a:xfrm>
              <a:custGeom>
                <a:avLst/>
                <a:gdLst/>
                <a:ahLst/>
                <a:cxnLst/>
                <a:rect l="l" t="t" r="r" b="b"/>
                <a:pathLst>
                  <a:path w="148636" h="21905" extrusionOk="0">
                    <a:moveTo>
                      <a:pt x="148636" y="14716"/>
                    </a:moveTo>
                    <a:cubicBezTo>
                      <a:pt x="99492" y="28043"/>
                      <a:pt x="45535" y="22675"/>
                      <a:pt x="0" y="0"/>
                    </a:cubicBezTo>
                  </a:path>
                </a:pathLst>
              </a:custGeom>
              <a:solidFill>
                <a:schemeClr val="dk2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2" name="Google Shape;802;p20"/>
              <p:cNvSpPr/>
              <p:nvPr/>
            </p:nvSpPr>
            <p:spPr>
              <a:xfrm>
                <a:off x="8586349" y="1323873"/>
                <a:ext cx="45305" cy="4816"/>
              </a:xfrm>
              <a:custGeom>
                <a:avLst/>
                <a:gdLst/>
                <a:ahLst/>
                <a:cxnLst/>
                <a:rect l="l" t="t" r="r" b="b"/>
                <a:pathLst>
                  <a:path w="78112" h="8304" extrusionOk="0">
                    <a:moveTo>
                      <a:pt x="78113" y="6015"/>
                    </a:moveTo>
                    <a:cubicBezTo>
                      <a:pt x="52106" y="10458"/>
                      <a:pt x="24989" y="8422"/>
                      <a:pt x="0" y="0"/>
                    </a:cubicBezTo>
                  </a:path>
                </a:pathLst>
              </a:custGeom>
              <a:solidFill>
                <a:schemeClr val="dk2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3" name="Google Shape;803;p20"/>
              <p:cNvSpPr/>
              <p:nvPr/>
            </p:nvSpPr>
            <p:spPr>
              <a:xfrm rot="-4506520">
                <a:off x="8319716" y="1043745"/>
                <a:ext cx="412933" cy="1081346"/>
              </a:xfrm>
              <a:custGeom>
                <a:avLst/>
                <a:gdLst/>
                <a:ahLst/>
                <a:cxnLst/>
                <a:rect l="l" t="t" r="r" b="b"/>
                <a:pathLst>
                  <a:path w="597849" h="1565586" extrusionOk="0">
                    <a:moveTo>
                      <a:pt x="290408" y="93"/>
                    </a:moveTo>
                    <a:cubicBezTo>
                      <a:pt x="320487" y="206573"/>
                      <a:pt x="477730" y="370202"/>
                      <a:pt x="551308" y="565392"/>
                    </a:cubicBezTo>
                    <a:cubicBezTo>
                      <a:pt x="592400" y="674416"/>
                      <a:pt x="606653" y="793344"/>
                      <a:pt x="592586" y="908939"/>
                    </a:cubicBezTo>
                    <a:cubicBezTo>
                      <a:pt x="565376" y="1131894"/>
                      <a:pt x="435342" y="1342539"/>
                      <a:pt x="461626" y="1565586"/>
                    </a:cubicBezTo>
                    <a:cubicBezTo>
                      <a:pt x="274119" y="1452212"/>
                      <a:pt x="123169" y="1288490"/>
                      <a:pt x="49498" y="1082102"/>
                    </a:cubicBezTo>
                    <a:cubicBezTo>
                      <a:pt x="-24172" y="875714"/>
                      <a:pt x="-16860" y="639340"/>
                      <a:pt x="79855" y="442670"/>
                    </a:cubicBezTo>
                    <a:cubicBezTo>
                      <a:pt x="119652" y="361688"/>
                      <a:pt x="173516" y="288295"/>
                      <a:pt x="213683" y="207591"/>
                    </a:cubicBezTo>
                    <a:cubicBezTo>
                      <a:pt x="245706" y="143176"/>
                      <a:pt x="276988" y="70709"/>
                      <a:pt x="29040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54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4" name="Google Shape;804;p20"/>
              <p:cNvSpPr/>
              <p:nvPr/>
            </p:nvSpPr>
            <p:spPr>
              <a:xfrm rot="-4506520">
                <a:off x="8591690" y="1155221"/>
                <a:ext cx="115895" cy="834022"/>
              </a:xfrm>
              <a:custGeom>
                <a:avLst/>
                <a:gdLst/>
                <a:ahLst/>
                <a:cxnLst/>
                <a:rect l="l" t="t" r="r" b="b"/>
                <a:pathLst>
                  <a:path w="167794" h="1207507" extrusionOk="0">
                    <a:moveTo>
                      <a:pt x="167794" y="1207508"/>
                    </a:moveTo>
                    <a:cubicBezTo>
                      <a:pt x="67099" y="1013799"/>
                      <a:pt x="11106" y="796953"/>
                      <a:pt x="5275" y="578719"/>
                    </a:cubicBezTo>
                    <a:cubicBezTo>
                      <a:pt x="1203" y="425733"/>
                      <a:pt x="21472" y="273024"/>
                      <a:pt x="22767" y="119946"/>
                    </a:cubicBezTo>
                    <a:cubicBezTo>
                      <a:pt x="23138" y="78668"/>
                      <a:pt x="21472" y="35169"/>
                      <a:pt x="0" y="0"/>
                    </a:cubicBezTo>
                  </a:path>
                </a:pathLst>
              </a:custGeom>
              <a:noFill/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5" name="Google Shape;805;p20"/>
              <p:cNvSpPr/>
              <p:nvPr/>
            </p:nvSpPr>
            <p:spPr>
              <a:xfrm rot="-4506520">
                <a:off x="8553788" y="1501309"/>
                <a:ext cx="106561" cy="122415"/>
              </a:xfrm>
              <a:custGeom>
                <a:avLst/>
                <a:gdLst/>
                <a:ahLst/>
                <a:cxnLst/>
                <a:rect l="l" t="t" r="r" b="b"/>
                <a:pathLst>
                  <a:path w="154281" h="177234" extrusionOk="0">
                    <a:moveTo>
                      <a:pt x="154282" y="0"/>
                    </a:moveTo>
                    <a:cubicBezTo>
                      <a:pt x="133273" y="78298"/>
                      <a:pt x="74596" y="145582"/>
                      <a:pt x="0" y="177235"/>
                    </a:cubicBezTo>
                  </a:path>
                </a:pathLst>
              </a:custGeom>
              <a:noFill/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6" name="Google Shape;806;p20"/>
              <p:cNvSpPr/>
              <p:nvPr/>
            </p:nvSpPr>
            <p:spPr>
              <a:xfrm rot="-4506520">
                <a:off x="8710161" y="1616967"/>
                <a:ext cx="121648" cy="139866"/>
              </a:xfrm>
              <a:custGeom>
                <a:avLst/>
                <a:gdLst/>
                <a:ahLst/>
                <a:cxnLst/>
                <a:rect l="l" t="t" r="r" b="b"/>
                <a:pathLst>
                  <a:path w="176123" h="202500" extrusionOk="0">
                    <a:moveTo>
                      <a:pt x="176124" y="202501"/>
                    </a:moveTo>
                    <a:cubicBezTo>
                      <a:pt x="106063" y="145304"/>
                      <a:pt x="35077" y="83296"/>
                      <a:pt x="0" y="0"/>
                    </a:cubicBezTo>
                  </a:path>
                </a:pathLst>
              </a:custGeom>
              <a:noFill/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7" name="Google Shape;807;p20"/>
            <p:cNvGrpSpPr/>
            <p:nvPr/>
          </p:nvGrpSpPr>
          <p:grpSpPr>
            <a:xfrm>
              <a:off x="-224062" y="4315949"/>
              <a:ext cx="725695" cy="702141"/>
              <a:chOff x="-224062" y="4315949"/>
              <a:chExt cx="725695" cy="702141"/>
            </a:xfrm>
          </p:grpSpPr>
          <p:grpSp>
            <p:nvGrpSpPr>
              <p:cNvPr id="808" name="Google Shape;808;p20"/>
              <p:cNvGrpSpPr/>
              <p:nvPr/>
            </p:nvGrpSpPr>
            <p:grpSpPr>
              <a:xfrm flipH="1">
                <a:off x="133989" y="4651871"/>
                <a:ext cx="367644" cy="366219"/>
                <a:chOff x="9701493" y="3578646"/>
                <a:chExt cx="367644" cy="366219"/>
              </a:xfrm>
            </p:grpSpPr>
            <p:sp>
              <p:nvSpPr>
                <p:cNvPr id="809" name="Google Shape;809;p20"/>
                <p:cNvSpPr/>
                <p:nvPr/>
              </p:nvSpPr>
              <p:spPr>
                <a:xfrm rot="-4506520">
                  <a:off x="9735853" y="3611290"/>
                  <a:ext cx="298923" cy="300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2785" h="435692" extrusionOk="0">
                      <a:moveTo>
                        <a:pt x="210371" y="4044"/>
                      </a:moveTo>
                      <a:cubicBezTo>
                        <a:pt x="131796" y="-15206"/>
                        <a:pt x="46094" y="36529"/>
                        <a:pt x="15089" y="111218"/>
                      </a:cubicBezTo>
                      <a:cubicBezTo>
                        <a:pt x="-15823" y="185906"/>
                        <a:pt x="2965" y="275495"/>
                        <a:pt x="51369" y="340281"/>
                      </a:cubicBezTo>
                      <a:cubicBezTo>
                        <a:pt x="86908" y="387852"/>
                        <a:pt x="139107" y="424594"/>
                        <a:pt x="197692" y="433664"/>
                      </a:cubicBezTo>
                      <a:cubicBezTo>
                        <a:pt x="256369" y="442734"/>
                        <a:pt x="320784" y="421170"/>
                        <a:pt x="355953" y="373414"/>
                      </a:cubicBezTo>
                      <a:cubicBezTo>
                        <a:pt x="363727" y="362863"/>
                        <a:pt x="370206" y="351109"/>
                        <a:pt x="379553" y="341854"/>
                      </a:cubicBezTo>
                      <a:cubicBezTo>
                        <a:pt x="390382" y="331211"/>
                        <a:pt x="404727" y="324454"/>
                        <a:pt x="415093" y="313256"/>
                      </a:cubicBezTo>
                      <a:cubicBezTo>
                        <a:pt x="439064" y="287434"/>
                        <a:pt x="435269" y="246434"/>
                        <a:pt x="423700" y="213116"/>
                      </a:cubicBezTo>
                      <a:cubicBezTo>
                        <a:pt x="395935" y="133152"/>
                        <a:pt x="294685" y="24776"/>
                        <a:pt x="210279" y="404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0" name="Google Shape;810;p20"/>
                <p:cNvSpPr/>
                <p:nvPr/>
              </p:nvSpPr>
              <p:spPr>
                <a:xfrm rot="-4506520">
                  <a:off x="9755484" y="3657654"/>
                  <a:ext cx="224431" cy="201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934" h="291688" extrusionOk="0">
                      <a:moveTo>
                        <a:pt x="320909" y="291596"/>
                      </a:moveTo>
                      <a:cubicBezTo>
                        <a:pt x="248164" y="167578"/>
                        <a:pt x="96104" y="114269"/>
                        <a:pt x="777" y="6725"/>
                      </a:cubicBezTo>
                      <a:cubicBezTo>
                        <a:pt x="-3666" y="1728"/>
                        <a:pt x="12160" y="-2252"/>
                        <a:pt x="17621" y="1450"/>
                      </a:cubicBezTo>
                      <a:cubicBezTo>
                        <a:pt x="77964" y="41524"/>
                        <a:pt x="138399" y="81506"/>
                        <a:pt x="198742" y="121581"/>
                      </a:cubicBezTo>
                      <a:cubicBezTo>
                        <a:pt x="223453" y="137962"/>
                        <a:pt x="248442" y="154621"/>
                        <a:pt x="268988" y="176186"/>
                      </a:cubicBezTo>
                      <a:cubicBezTo>
                        <a:pt x="297309" y="205987"/>
                        <a:pt x="337753" y="281323"/>
                        <a:pt x="321002" y="29168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1" name="Google Shape;811;p20"/>
                <p:cNvSpPr/>
                <p:nvPr/>
              </p:nvSpPr>
              <p:spPr>
                <a:xfrm rot="-4506520">
                  <a:off x="9844489" y="3737389"/>
                  <a:ext cx="136003" cy="168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907" h="244135" extrusionOk="0">
                      <a:moveTo>
                        <a:pt x="1256" y="0"/>
                      </a:moveTo>
                      <a:cubicBezTo>
                        <a:pt x="-7999" y="85609"/>
                        <a:pt x="34574" y="174828"/>
                        <a:pt x="106856" y="221659"/>
                      </a:cubicBezTo>
                      <a:cubicBezTo>
                        <a:pt x="133510" y="238966"/>
                        <a:pt x="167106" y="250812"/>
                        <a:pt x="196908" y="239984"/>
                      </a:cubicBez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2" name="Google Shape;812;p20"/>
                <p:cNvSpPr/>
                <p:nvPr/>
              </p:nvSpPr>
              <p:spPr>
                <a:xfrm rot="-4506520">
                  <a:off x="9897684" y="3774225"/>
                  <a:ext cx="93713" cy="702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679" h="101713" extrusionOk="0">
                      <a:moveTo>
                        <a:pt x="0" y="0"/>
                      </a:moveTo>
                      <a:cubicBezTo>
                        <a:pt x="18325" y="57381"/>
                        <a:pt x="75429" y="100232"/>
                        <a:pt x="135679" y="101713"/>
                      </a:cubicBez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13" name="Google Shape;813;p20"/>
              <p:cNvGrpSpPr/>
              <p:nvPr/>
            </p:nvGrpSpPr>
            <p:grpSpPr>
              <a:xfrm flipH="1">
                <a:off x="-224062" y="4315949"/>
                <a:ext cx="392993" cy="335915"/>
                <a:chOff x="10131895" y="2078524"/>
                <a:chExt cx="392993" cy="335915"/>
              </a:xfrm>
            </p:grpSpPr>
            <p:sp>
              <p:nvSpPr>
                <p:cNvPr id="814" name="Google Shape;814;p20"/>
                <p:cNvSpPr/>
                <p:nvPr/>
              </p:nvSpPr>
              <p:spPr>
                <a:xfrm rot="-4506520">
                  <a:off x="10199555" y="2077416"/>
                  <a:ext cx="257674" cy="3381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063" h="489549" extrusionOk="0">
                      <a:moveTo>
                        <a:pt x="266804" y="459749"/>
                      </a:moveTo>
                      <a:cubicBezTo>
                        <a:pt x="294662" y="436519"/>
                        <a:pt x="313635" y="404404"/>
                        <a:pt x="329368" y="371733"/>
                      </a:cubicBezTo>
                      <a:cubicBezTo>
                        <a:pt x="354264" y="319720"/>
                        <a:pt x="372497" y="263542"/>
                        <a:pt x="373052" y="205883"/>
                      </a:cubicBezTo>
                      <a:cubicBezTo>
                        <a:pt x="373607" y="148224"/>
                        <a:pt x="354912" y="88991"/>
                        <a:pt x="314282" y="48084"/>
                      </a:cubicBezTo>
                      <a:cubicBezTo>
                        <a:pt x="273653" y="7176"/>
                        <a:pt x="209700" y="-11982"/>
                        <a:pt x="155651" y="7917"/>
                      </a:cubicBezTo>
                      <a:cubicBezTo>
                        <a:pt x="116224" y="22447"/>
                        <a:pt x="86053" y="55118"/>
                        <a:pt x="62452" y="89917"/>
                      </a:cubicBezTo>
                      <a:cubicBezTo>
                        <a:pt x="4886" y="174786"/>
                        <a:pt x="-21861" y="288253"/>
                        <a:pt x="21360" y="381359"/>
                      </a:cubicBezTo>
                      <a:cubicBezTo>
                        <a:pt x="61897" y="468634"/>
                        <a:pt x="184526" y="528236"/>
                        <a:pt x="266804" y="45984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5" name="Google Shape;815;p20"/>
                <p:cNvSpPr/>
                <p:nvPr/>
              </p:nvSpPr>
              <p:spPr>
                <a:xfrm rot="-4506520">
                  <a:off x="10284712" y="2087206"/>
                  <a:ext cx="81077" cy="3297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385" h="477412" extrusionOk="0">
                      <a:moveTo>
                        <a:pt x="103358" y="3183"/>
                      </a:moveTo>
                      <a:cubicBezTo>
                        <a:pt x="125570" y="87774"/>
                        <a:pt x="121312" y="179121"/>
                        <a:pt x="91234" y="261214"/>
                      </a:cubicBezTo>
                      <a:cubicBezTo>
                        <a:pt x="65227" y="332478"/>
                        <a:pt x="19507" y="402076"/>
                        <a:pt x="29039" y="477412"/>
                      </a:cubicBezTo>
                      <a:cubicBezTo>
                        <a:pt x="812" y="460753"/>
                        <a:pt x="-3446" y="429656"/>
                        <a:pt x="2107" y="397448"/>
                      </a:cubicBezTo>
                      <a:cubicBezTo>
                        <a:pt x="13398" y="331923"/>
                        <a:pt x="59766" y="276207"/>
                        <a:pt x="68744" y="210311"/>
                      </a:cubicBezTo>
                      <a:cubicBezTo>
                        <a:pt x="77536" y="145803"/>
                        <a:pt x="49493" y="77038"/>
                        <a:pt x="73464" y="16510"/>
                      </a:cubicBezTo>
                      <a:cubicBezTo>
                        <a:pt x="77073" y="7440"/>
                        <a:pt x="100766" y="-6257"/>
                        <a:pt x="103265" y="318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6" name="Google Shape;816;p20"/>
                <p:cNvSpPr/>
                <p:nvPr/>
              </p:nvSpPr>
              <p:spPr>
                <a:xfrm rot="-4506520">
                  <a:off x="10275796" y="2075694"/>
                  <a:ext cx="45693" cy="1716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155" h="248498" extrusionOk="0">
                      <a:moveTo>
                        <a:pt x="53957" y="248498"/>
                      </a:moveTo>
                      <a:cubicBezTo>
                        <a:pt x="64600" y="207591"/>
                        <a:pt x="68302" y="164925"/>
                        <a:pt x="64971" y="122815"/>
                      </a:cubicBezTo>
                      <a:cubicBezTo>
                        <a:pt x="63120" y="99492"/>
                        <a:pt x="58955" y="75892"/>
                        <a:pt x="47941" y="55253"/>
                      </a:cubicBezTo>
                      <a:cubicBezTo>
                        <a:pt x="36373" y="33596"/>
                        <a:pt x="18047" y="16567"/>
                        <a:pt x="0" y="0"/>
                      </a:cubicBez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7" name="Google Shape;817;p20"/>
                <p:cNvSpPr/>
                <p:nvPr/>
              </p:nvSpPr>
              <p:spPr>
                <a:xfrm rot="-4506520">
                  <a:off x="10276038" y="2137166"/>
                  <a:ext cx="22700" cy="745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65" h="108006" extrusionOk="0">
                      <a:moveTo>
                        <a:pt x="32485" y="108007"/>
                      </a:moveTo>
                      <a:cubicBezTo>
                        <a:pt x="33040" y="88386"/>
                        <a:pt x="33596" y="68580"/>
                        <a:pt x="29431" y="49422"/>
                      </a:cubicBezTo>
                      <a:cubicBezTo>
                        <a:pt x="25266" y="30264"/>
                        <a:pt x="15919" y="11569"/>
                        <a:pt x="0" y="0"/>
                      </a:cubicBez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8" name="Google Shape;818;p20"/>
                <p:cNvSpPr/>
                <p:nvPr/>
              </p:nvSpPr>
              <p:spPr>
                <a:xfrm rot="-4506520">
                  <a:off x="10307368" y="2217007"/>
                  <a:ext cx="42995" cy="1505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248" h="217956" extrusionOk="0">
                      <a:moveTo>
                        <a:pt x="0" y="217957"/>
                      </a:moveTo>
                      <a:cubicBezTo>
                        <a:pt x="16104" y="182695"/>
                        <a:pt x="36928" y="149654"/>
                        <a:pt x="50162" y="113189"/>
                      </a:cubicBezTo>
                      <a:cubicBezTo>
                        <a:pt x="63397" y="76817"/>
                        <a:pt x="68210" y="35077"/>
                        <a:pt x="51921" y="0"/>
                      </a:cubicBez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819" name="Google Shape;819;p20"/>
          <p:cNvSpPr txBox="1">
            <a:spLocks noGrp="1"/>
          </p:cNvSpPr>
          <p:nvPr>
            <p:ph type="title"/>
          </p:nvPr>
        </p:nvSpPr>
        <p:spPr>
          <a:xfrm>
            <a:off x="713275" y="763550"/>
            <a:ext cx="4448100" cy="8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20" name="Google Shape;820;p20"/>
          <p:cNvSpPr txBox="1">
            <a:spLocks noGrp="1"/>
          </p:cNvSpPr>
          <p:nvPr>
            <p:ph type="subTitle" idx="1"/>
          </p:nvPr>
        </p:nvSpPr>
        <p:spPr>
          <a:xfrm>
            <a:off x="713225" y="151305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21" name="Google Shape;821;p20"/>
          <p:cNvSpPr txBox="1"/>
          <p:nvPr/>
        </p:nvSpPr>
        <p:spPr>
          <a:xfrm>
            <a:off x="713225" y="3596025"/>
            <a:ext cx="3786900" cy="6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rPr>
              <a:t>CREDITS:</a:t>
            </a:r>
            <a:r>
              <a:rPr lang="en" sz="12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rPr>
              <a:t> 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rPr>
              <a:t> </a:t>
            </a:r>
            <a:endParaRPr sz="1200" b="1" u="sng">
              <a:solidFill>
                <a:schemeClr val="dk1"/>
              </a:solidFill>
              <a:latin typeface="Andika"/>
              <a:ea typeface="Andika"/>
              <a:cs typeface="Andika"/>
              <a:sym typeface="Andik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3" name="Google Shape;823;p21"/>
          <p:cNvGrpSpPr/>
          <p:nvPr/>
        </p:nvGrpSpPr>
        <p:grpSpPr>
          <a:xfrm>
            <a:off x="-224062" y="-378117"/>
            <a:ext cx="9750087" cy="5396207"/>
            <a:chOff x="-224062" y="-378117"/>
            <a:chExt cx="9750087" cy="5396207"/>
          </a:xfrm>
        </p:grpSpPr>
        <p:grpSp>
          <p:nvGrpSpPr>
            <p:cNvPr id="824" name="Google Shape;824;p21"/>
            <p:cNvGrpSpPr/>
            <p:nvPr/>
          </p:nvGrpSpPr>
          <p:grpSpPr>
            <a:xfrm rot="-3599956">
              <a:off x="8323113" y="-75715"/>
              <a:ext cx="1151122" cy="784197"/>
              <a:chOff x="7950609" y="1138681"/>
              <a:chExt cx="1151147" cy="784214"/>
            </a:xfrm>
          </p:grpSpPr>
          <p:sp>
            <p:nvSpPr>
              <p:cNvPr id="825" name="Google Shape;825;p21"/>
              <p:cNvSpPr/>
              <p:nvPr/>
            </p:nvSpPr>
            <p:spPr>
              <a:xfrm>
                <a:off x="8342225" y="1138681"/>
                <a:ext cx="738238" cy="523056"/>
              </a:xfrm>
              <a:custGeom>
                <a:avLst/>
                <a:gdLst/>
                <a:ahLst/>
                <a:cxnLst/>
                <a:rect l="l" t="t" r="r" b="b"/>
                <a:pathLst>
                  <a:path w="1272824" h="901820" extrusionOk="0">
                    <a:moveTo>
                      <a:pt x="1266740" y="901728"/>
                    </a:moveTo>
                    <a:cubicBezTo>
                      <a:pt x="1280067" y="805198"/>
                      <a:pt x="1272016" y="704965"/>
                      <a:pt x="1237494" y="613895"/>
                    </a:cubicBezTo>
                    <a:cubicBezTo>
                      <a:pt x="1202973" y="522733"/>
                      <a:pt x="1141242" y="441103"/>
                      <a:pt x="1059427" y="388165"/>
                    </a:cubicBezTo>
                    <a:cubicBezTo>
                      <a:pt x="954289" y="320140"/>
                      <a:pt x="824904" y="302926"/>
                      <a:pt x="709585" y="254244"/>
                    </a:cubicBezTo>
                    <a:cubicBezTo>
                      <a:pt x="591121" y="204267"/>
                      <a:pt x="488945" y="121804"/>
                      <a:pt x="372053" y="68402"/>
                    </a:cubicBezTo>
                    <a:cubicBezTo>
                      <a:pt x="256273" y="15556"/>
                      <a:pt x="126979" y="-7489"/>
                      <a:pt x="0" y="2136"/>
                    </a:cubicBezTo>
                    <a:cubicBezTo>
                      <a:pt x="118372" y="23238"/>
                      <a:pt x="203611" y="116991"/>
                      <a:pt x="267749" y="218797"/>
                    </a:cubicBezTo>
                    <a:cubicBezTo>
                      <a:pt x="331794" y="320510"/>
                      <a:pt x="376126" y="434347"/>
                      <a:pt x="446557" y="531803"/>
                    </a:cubicBezTo>
                    <a:cubicBezTo>
                      <a:pt x="552712" y="678773"/>
                      <a:pt x="717637" y="781968"/>
                      <a:pt x="896168" y="813250"/>
                    </a:cubicBezTo>
                    <a:cubicBezTo>
                      <a:pt x="1020926" y="835092"/>
                      <a:pt x="1152533" y="847216"/>
                      <a:pt x="1266740" y="901821"/>
                    </a:cubicBezTo>
                    <a:close/>
                  </a:path>
                </a:pathLst>
              </a:custGeom>
              <a:solidFill>
                <a:schemeClr val="lt2"/>
              </a:solidFill>
              <a:ln w="154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6" name="Google Shape;826;p21"/>
              <p:cNvSpPr/>
              <p:nvPr/>
            </p:nvSpPr>
            <p:spPr>
              <a:xfrm>
                <a:off x="8547970" y="1259674"/>
                <a:ext cx="532499" cy="397173"/>
              </a:xfrm>
              <a:custGeom>
                <a:avLst/>
                <a:gdLst/>
                <a:ahLst/>
                <a:cxnLst/>
                <a:rect l="l" t="t" r="r" b="b"/>
                <a:pathLst>
                  <a:path w="918101" h="684781" extrusionOk="0">
                    <a:moveTo>
                      <a:pt x="918102" y="684782"/>
                    </a:moveTo>
                    <a:cubicBezTo>
                      <a:pt x="848411" y="593804"/>
                      <a:pt x="732723" y="554563"/>
                      <a:pt x="628881" y="505974"/>
                    </a:cubicBezTo>
                    <a:cubicBezTo>
                      <a:pt x="449148" y="421846"/>
                      <a:pt x="288850" y="296440"/>
                      <a:pt x="163907" y="142158"/>
                    </a:cubicBezTo>
                    <a:cubicBezTo>
                      <a:pt x="117632" y="84961"/>
                      <a:pt x="70801" y="20176"/>
                      <a:pt x="0" y="0"/>
                    </a:cubicBezTo>
                  </a:path>
                </a:pathLst>
              </a:custGeom>
              <a:noFill/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21"/>
              <p:cNvSpPr/>
              <p:nvPr/>
            </p:nvSpPr>
            <p:spPr>
              <a:xfrm>
                <a:off x="8741423" y="1337721"/>
                <a:ext cx="40133" cy="136453"/>
              </a:xfrm>
              <a:custGeom>
                <a:avLst/>
                <a:gdLst/>
                <a:ahLst/>
                <a:cxnLst/>
                <a:rect l="l" t="t" r="r" b="b"/>
                <a:pathLst>
                  <a:path w="69194" h="235264" extrusionOk="0">
                    <a:moveTo>
                      <a:pt x="0" y="0"/>
                    </a:moveTo>
                    <a:cubicBezTo>
                      <a:pt x="52754" y="65063"/>
                      <a:pt x="77465" y="152153"/>
                      <a:pt x="66729" y="235264"/>
                    </a:cubicBezTo>
                  </a:path>
                </a:pathLst>
              </a:custGeom>
              <a:noFill/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8" name="Google Shape;828;p21"/>
              <p:cNvSpPr/>
              <p:nvPr/>
            </p:nvSpPr>
            <p:spPr>
              <a:xfrm>
                <a:off x="8884687" y="1426557"/>
                <a:ext cx="16955" cy="114712"/>
              </a:xfrm>
              <a:custGeom>
                <a:avLst/>
                <a:gdLst/>
                <a:ahLst/>
                <a:cxnLst/>
                <a:rect l="l" t="t" r="r" b="b"/>
                <a:pathLst>
                  <a:path w="29233" h="197780" extrusionOk="0">
                    <a:moveTo>
                      <a:pt x="0" y="0"/>
                    </a:moveTo>
                    <a:cubicBezTo>
                      <a:pt x="32948" y="59695"/>
                      <a:pt x="38409" y="133920"/>
                      <a:pt x="14530" y="197781"/>
                    </a:cubicBezTo>
                  </a:path>
                </a:pathLst>
              </a:custGeom>
              <a:noFill/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9" name="Google Shape;829;p21"/>
              <p:cNvSpPr/>
              <p:nvPr/>
            </p:nvSpPr>
            <p:spPr>
              <a:xfrm>
                <a:off x="8747059" y="1513569"/>
                <a:ext cx="98877" cy="12732"/>
              </a:xfrm>
              <a:custGeom>
                <a:avLst/>
                <a:gdLst/>
                <a:ahLst/>
                <a:cxnLst/>
                <a:rect l="l" t="t" r="r" b="b"/>
                <a:pathLst>
                  <a:path w="170478" h="21951" extrusionOk="0">
                    <a:moveTo>
                      <a:pt x="170478" y="14716"/>
                    </a:moveTo>
                    <a:cubicBezTo>
                      <a:pt x="114022" y="28043"/>
                      <a:pt x="53402" y="22860"/>
                      <a:pt x="0" y="0"/>
                    </a:cubicBezTo>
                  </a:path>
                </a:pathLst>
              </a:custGeom>
              <a:solidFill>
                <a:schemeClr val="dk2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0" name="Google Shape;830;p21"/>
              <p:cNvSpPr/>
              <p:nvPr/>
            </p:nvSpPr>
            <p:spPr>
              <a:xfrm>
                <a:off x="8632243" y="1419257"/>
                <a:ext cx="86209" cy="12705"/>
              </a:xfrm>
              <a:custGeom>
                <a:avLst/>
                <a:gdLst/>
                <a:ahLst/>
                <a:cxnLst/>
                <a:rect l="l" t="t" r="r" b="b"/>
                <a:pathLst>
                  <a:path w="148636" h="21905" extrusionOk="0">
                    <a:moveTo>
                      <a:pt x="148636" y="14716"/>
                    </a:moveTo>
                    <a:cubicBezTo>
                      <a:pt x="99492" y="28043"/>
                      <a:pt x="45535" y="22675"/>
                      <a:pt x="0" y="0"/>
                    </a:cubicBezTo>
                  </a:path>
                </a:pathLst>
              </a:custGeom>
              <a:solidFill>
                <a:schemeClr val="dk2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21"/>
              <p:cNvSpPr/>
              <p:nvPr/>
            </p:nvSpPr>
            <p:spPr>
              <a:xfrm>
                <a:off x="8586349" y="1323873"/>
                <a:ext cx="45305" cy="4816"/>
              </a:xfrm>
              <a:custGeom>
                <a:avLst/>
                <a:gdLst/>
                <a:ahLst/>
                <a:cxnLst/>
                <a:rect l="l" t="t" r="r" b="b"/>
                <a:pathLst>
                  <a:path w="78112" h="8304" extrusionOk="0">
                    <a:moveTo>
                      <a:pt x="78113" y="6015"/>
                    </a:moveTo>
                    <a:cubicBezTo>
                      <a:pt x="52106" y="10458"/>
                      <a:pt x="24989" y="8422"/>
                      <a:pt x="0" y="0"/>
                    </a:cubicBezTo>
                  </a:path>
                </a:pathLst>
              </a:custGeom>
              <a:solidFill>
                <a:schemeClr val="dk2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21"/>
              <p:cNvSpPr/>
              <p:nvPr/>
            </p:nvSpPr>
            <p:spPr>
              <a:xfrm rot="-4506520">
                <a:off x="8319716" y="1043745"/>
                <a:ext cx="412933" cy="1081346"/>
              </a:xfrm>
              <a:custGeom>
                <a:avLst/>
                <a:gdLst/>
                <a:ahLst/>
                <a:cxnLst/>
                <a:rect l="l" t="t" r="r" b="b"/>
                <a:pathLst>
                  <a:path w="597849" h="1565586" extrusionOk="0">
                    <a:moveTo>
                      <a:pt x="290408" y="93"/>
                    </a:moveTo>
                    <a:cubicBezTo>
                      <a:pt x="320487" y="206573"/>
                      <a:pt x="477730" y="370202"/>
                      <a:pt x="551308" y="565392"/>
                    </a:cubicBezTo>
                    <a:cubicBezTo>
                      <a:pt x="592400" y="674416"/>
                      <a:pt x="606653" y="793344"/>
                      <a:pt x="592586" y="908939"/>
                    </a:cubicBezTo>
                    <a:cubicBezTo>
                      <a:pt x="565376" y="1131894"/>
                      <a:pt x="435342" y="1342539"/>
                      <a:pt x="461626" y="1565586"/>
                    </a:cubicBezTo>
                    <a:cubicBezTo>
                      <a:pt x="274119" y="1452212"/>
                      <a:pt x="123169" y="1288490"/>
                      <a:pt x="49498" y="1082102"/>
                    </a:cubicBezTo>
                    <a:cubicBezTo>
                      <a:pt x="-24172" y="875714"/>
                      <a:pt x="-16860" y="639340"/>
                      <a:pt x="79855" y="442670"/>
                    </a:cubicBezTo>
                    <a:cubicBezTo>
                      <a:pt x="119652" y="361688"/>
                      <a:pt x="173516" y="288295"/>
                      <a:pt x="213683" y="207591"/>
                    </a:cubicBezTo>
                    <a:cubicBezTo>
                      <a:pt x="245706" y="143176"/>
                      <a:pt x="276988" y="70709"/>
                      <a:pt x="29040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54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21"/>
              <p:cNvSpPr/>
              <p:nvPr/>
            </p:nvSpPr>
            <p:spPr>
              <a:xfrm rot="-4506520">
                <a:off x="8591690" y="1155221"/>
                <a:ext cx="115895" cy="834022"/>
              </a:xfrm>
              <a:custGeom>
                <a:avLst/>
                <a:gdLst/>
                <a:ahLst/>
                <a:cxnLst/>
                <a:rect l="l" t="t" r="r" b="b"/>
                <a:pathLst>
                  <a:path w="167794" h="1207507" extrusionOk="0">
                    <a:moveTo>
                      <a:pt x="167794" y="1207508"/>
                    </a:moveTo>
                    <a:cubicBezTo>
                      <a:pt x="67099" y="1013799"/>
                      <a:pt x="11106" y="796953"/>
                      <a:pt x="5275" y="578719"/>
                    </a:cubicBezTo>
                    <a:cubicBezTo>
                      <a:pt x="1203" y="425733"/>
                      <a:pt x="21472" y="273024"/>
                      <a:pt x="22767" y="119946"/>
                    </a:cubicBezTo>
                    <a:cubicBezTo>
                      <a:pt x="23138" y="78668"/>
                      <a:pt x="21472" y="35169"/>
                      <a:pt x="0" y="0"/>
                    </a:cubicBezTo>
                  </a:path>
                </a:pathLst>
              </a:custGeom>
              <a:noFill/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21"/>
              <p:cNvSpPr/>
              <p:nvPr/>
            </p:nvSpPr>
            <p:spPr>
              <a:xfrm rot="-4506520">
                <a:off x="8553788" y="1501309"/>
                <a:ext cx="106561" cy="122415"/>
              </a:xfrm>
              <a:custGeom>
                <a:avLst/>
                <a:gdLst/>
                <a:ahLst/>
                <a:cxnLst/>
                <a:rect l="l" t="t" r="r" b="b"/>
                <a:pathLst>
                  <a:path w="154281" h="177234" extrusionOk="0">
                    <a:moveTo>
                      <a:pt x="154282" y="0"/>
                    </a:moveTo>
                    <a:cubicBezTo>
                      <a:pt x="133273" y="78298"/>
                      <a:pt x="74596" y="145582"/>
                      <a:pt x="0" y="177235"/>
                    </a:cubicBezTo>
                  </a:path>
                </a:pathLst>
              </a:custGeom>
              <a:noFill/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5" name="Google Shape;835;p21"/>
              <p:cNvSpPr/>
              <p:nvPr/>
            </p:nvSpPr>
            <p:spPr>
              <a:xfrm rot="-4506520">
                <a:off x="8710161" y="1616967"/>
                <a:ext cx="121648" cy="139866"/>
              </a:xfrm>
              <a:custGeom>
                <a:avLst/>
                <a:gdLst/>
                <a:ahLst/>
                <a:cxnLst/>
                <a:rect l="l" t="t" r="r" b="b"/>
                <a:pathLst>
                  <a:path w="176123" h="202500" extrusionOk="0">
                    <a:moveTo>
                      <a:pt x="176124" y="202501"/>
                    </a:moveTo>
                    <a:cubicBezTo>
                      <a:pt x="106063" y="145304"/>
                      <a:pt x="35077" y="83296"/>
                      <a:pt x="0" y="0"/>
                    </a:cubicBezTo>
                  </a:path>
                </a:pathLst>
              </a:custGeom>
              <a:noFill/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6" name="Google Shape;836;p21"/>
            <p:cNvGrpSpPr/>
            <p:nvPr/>
          </p:nvGrpSpPr>
          <p:grpSpPr>
            <a:xfrm flipH="1">
              <a:off x="133989" y="4651871"/>
              <a:ext cx="367644" cy="366219"/>
              <a:chOff x="9701493" y="3578646"/>
              <a:chExt cx="367644" cy="366219"/>
            </a:xfrm>
          </p:grpSpPr>
          <p:sp>
            <p:nvSpPr>
              <p:cNvPr id="837" name="Google Shape;837;p21"/>
              <p:cNvSpPr/>
              <p:nvPr/>
            </p:nvSpPr>
            <p:spPr>
              <a:xfrm rot="-4506520">
                <a:off x="9735853" y="3611290"/>
                <a:ext cx="298923" cy="300931"/>
              </a:xfrm>
              <a:custGeom>
                <a:avLst/>
                <a:gdLst/>
                <a:ahLst/>
                <a:cxnLst/>
                <a:rect l="l" t="t" r="r" b="b"/>
                <a:pathLst>
                  <a:path w="432785" h="435692" extrusionOk="0">
                    <a:moveTo>
                      <a:pt x="210371" y="4044"/>
                    </a:moveTo>
                    <a:cubicBezTo>
                      <a:pt x="131796" y="-15206"/>
                      <a:pt x="46094" y="36529"/>
                      <a:pt x="15089" y="111218"/>
                    </a:cubicBezTo>
                    <a:cubicBezTo>
                      <a:pt x="-15823" y="185906"/>
                      <a:pt x="2965" y="275495"/>
                      <a:pt x="51369" y="340281"/>
                    </a:cubicBezTo>
                    <a:cubicBezTo>
                      <a:pt x="86908" y="387852"/>
                      <a:pt x="139107" y="424594"/>
                      <a:pt x="197692" y="433664"/>
                    </a:cubicBezTo>
                    <a:cubicBezTo>
                      <a:pt x="256369" y="442734"/>
                      <a:pt x="320784" y="421170"/>
                      <a:pt x="355953" y="373414"/>
                    </a:cubicBezTo>
                    <a:cubicBezTo>
                      <a:pt x="363727" y="362863"/>
                      <a:pt x="370206" y="351109"/>
                      <a:pt x="379553" y="341854"/>
                    </a:cubicBezTo>
                    <a:cubicBezTo>
                      <a:pt x="390382" y="331211"/>
                      <a:pt x="404727" y="324454"/>
                      <a:pt x="415093" y="313256"/>
                    </a:cubicBezTo>
                    <a:cubicBezTo>
                      <a:pt x="439064" y="287434"/>
                      <a:pt x="435269" y="246434"/>
                      <a:pt x="423700" y="213116"/>
                    </a:cubicBezTo>
                    <a:cubicBezTo>
                      <a:pt x="395935" y="133152"/>
                      <a:pt x="294685" y="24776"/>
                      <a:pt x="210279" y="4044"/>
                    </a:cubicBezTo>
                    <a:close/>
                  </a:path>
                </a:pathLst>
              </a:custGeom>
              <a:solidFill>
                <a:schemeClr val="dk2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8" name="Google Shape;838;p21"/>
              <p:cNvSpPr/>
              <p:nvPr/>
            </p:nvSpPr>
            <p:spPr>
              <a:xfrm rot="-4506520">
                <a:off x="9755484" y="3657654"/>
                <a:ext cx="224431" cy="201468"/>
              </a:xfrm>
              <a:custGeom>
                <a:avLst/>
                <a:gdLst/>
                <a:ahLst/>
                <a:cxnLst/>
                <a:rect l="l" t="t" r="r" b="b"/>
                <a:pathLst>
                  <a:path w="324934" h="291688" extrusionOk="0">
                    <a:moveTo>
                      <a:pt x="320909" y="291596"/>
                    </a:moveTo>
                    <a:cubicBezTo>
                      <a:pt x="248164" y="167578"/>
                      <a:pt x="96104" y="114269"/>
                      <a:pt x="777" y="6725"/>
                    </a:cubicBezTo>
                    <a:cubicBezTo>
                      <a:pt x="-3666" y="1728"/>
                      <a:pt x="12160" y="-2252"/>
                      <a:pt x="17621" y="1450"/>
                    </a:cubicBezTo>
                    <a:cubicBezTo>
                      <a:pt x="77964" y="41524"/>
                      <a:pt x="138399" y="81506"/>
                      <a:pt x="198742" y="121581"/>
                    </a:cubicBezTo>
                    <a:cubicBezTo>
                      <a:pt x="223453" y="137962"/>
                      <a:pt x="248442" y="154621"/>
                      <a:pt x="268988" y="176186"/>
                    </a:cubicBezTo>
                    <a:cubicBezTo>
                      <a:pt x="297309" y="205987"/>
                      <a:pt x="337753" y="281323"/>
                      <a:pt x="321002" y="291689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9" name="Google Shape;839;p21"/>
              <p:cNvSpPr/>
              <p:nvPr/>
            </p:nvSpPr>
            <p:spPr>
              <a:xfrm rot="-4506520">
                <a:off x="9844489" y="3737389"/>
                <a:ext cx="136003" cy="168623"/>
              </a:xfrm>
              <a:custGeom>
                <a:avLst/>
                <a:gdLst/>
                <a:ahLst/>
                <a:cxnLst/>
                <a:rect l="l" t="t" r="r" b="b"/>
                <a:pathLst>
                  <a:path w="196907" h="244135" extrusionOk="0">
                    <a:moveTo>
                      <a:pt x="1256" y="0"/>
                    </a:moveTo>
                    <a:cubicBezTo>
                      <a:pt x="-7999" y="85609"/>
                      <a:pt x="34574" y="174828"/>
                      <a:pt x="106856" y="221659"/>
                    </a:cubicBezTo>
                    <a:cubicBezTo>
                      <a:pt x="133510" y="238966"/>
                      <a:pt x="167106" y="250812"/>
                      <a:pt x="196908" y="239984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0" name="Google Shape;840;p21"/>
              <p:cNvSpPr/>
              <p:nvPr/>
            </p:nvSpPr>
            <p:spPr>
              <a:xfrm rot="-4506520">
                <a:off x="9897684" y="3774225"/>
                <a:ext cx="93713" cy="70253"/>
              </a:xfrm>
              <a:custGeom>
                <a:avLst/>
                <a:gdLst/>
                <a:ahLst/>
                <a:cxnLst/>
                <a:rect l="l" t="t" r="r" b="b"/>
                <a:pathLst>
                  <a:path w="135679" h="101713" extrusionOk="0">
                    <a:moveTo>
                      <a:pt x="0" y="0"/>
                    </a:moveTo>
                    <a:cubicBezTo>
                      <a:pt x="18325" y="57381"/>
                      <a:pt x="75429" y="100232"/>
                      <a:pt x="135679" y="101713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41" name="Google Shape;841;p21"/>
            <p:cNvGrpSpPr/>
            <p:nvPr/>
          </p:nvGrpSpPr>
          <p:grpSpPr>
            <a:xfrm flipH="1">
              <a:off x="-224062" y="4315949"/>
              <a:ext cx="392993" cy="335915"/>
              <a:chOff x="10131895" y="2078524"/>
              <a:chExt cx="392993" cy="335915"/>
            </a:xfrm>
          </p:grpSpPr>
          <p:sp>
            <p:nvSpPr>
              <p:cNvPr id="842" name="Google Shape;842;p21"/>
              <p:cNvSpPr/>
              <p:nvPr/>
            </p:nvSpPr>
            <p:spPr>
              <a:xfrm rot="-4506520">
                <a:off x="10199555" y="2077416"/>
                <a:ext cx="257674" cy="338130"/>
              </a:xfrm>
              <a:custGeom>
                <a:avLst/>
                <a:gdLst/>
                <a:ahLst/>
                <a:cxnLst/>
                <a:rect l="l" t="t" r="r" b="b"/>
                <a:pathLst>
                  <a:path w="373063" h="489549" extrusionOk="0">
                    <a:moveTo>
                      <a:pt x="266804" y="459749"/>
                    </a:moveTo>
                    <a:cubicBezTo>
                      <a:pt x="294662" y="436519"/>
                      <a:pt x="313635" y="404404"/>
                      <a:pt x="329368" y="371733"/>
                    </a:cubicBezTo>
                    <a:cubicBezTo>
                      <a:pt x="354264" y="319720"/>
                      <a:pt x="372497" y="263542"/>
                      <a:pt x="373052" y="205883"/>
                    </a:cubicBezTo>
                    <a:cubicBezTo>
                      <a:pt x="373607" y="148224"/>
                      <a:pt x="354912" y="88991"/>
                      <a:pt x="314282" y="48084"/>
                    </a:cubicBezTo>
                    <a:cubicBezTo>
                      <a:pt x="273653" y="7176"/>
                      <a:pt x="209700" y="-11982"/>
                      <a:pt x="155651" y="7917"/>
                    </a:cubicBezTo>
                    <a:cubicBezTo>
                      <a:pt x="116224" y="22447"/>
                      <a:pt x="86053" y="55118"/>
                      <a:pt x="62452" y="89917"/>
                    </a:cubicBezTo>
                    <a:cubicBezTo>
                      <a:pt x="4886" y="174786"/>
                      <a:pt x="-21861" y="288253"/>
                      <a:pt x="21360" y="381359"/>
                    </a:cubicBezTo>
                    <a:cubicBezTo>
                      <a:pt x="61897" y="468634"/>
                      <a:pt x="184526" y="528236"/>
                      <a:pt x="266804" y="459841"/>
                    </a:cubicBezTo>
                    <a:close/>
                  </a:path>
                </a:pathLst>
              </a:custGeom>
              <a:solidFill>
                <a:schemeClr val="dk2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3" name="Google Shape;843;p21"/>
              <p:cNvSpPr/>
              <p:nvPr/>
            </p:nvSpPr>
            <p:spPr>
              <a:xfrm rot="-4506520">
                <a:off x="10284712" y="2087206"/>
                <a:ext cx="81077" cy="329747"/>
              </a:xfrm>
              <a:custGeom>
                <a:avLst/>
                <a:gdLst/>
                <a:ahLst/>
                <a:cxnLst/>
                <a:rect l="l" t="t" r="r" b="b"/>
                <a:pathLst>
                  <a:path w="117385" h="477412" extrusionOk="0">
                    <a:moveTo>
                      <a:pt x="103358" y="3183"/>
                    </a:moveTo>
                    <a:cubicBezTo>
                      <a:pt x="125570" y="87774"/>
                      <a:pt x="121312" y="179121"/>
                      <a:pt x="91234" y="261214"/>
                    </a:cubicBezTo>
                    <a:cubicBezTo>
                      <a:pt x="65227" y="332478"/>
                      <a:pt x="19507" y="402076"/>
                      <a:pt x="29039" y="477412"/>
                    </a:cubicBezTo>
                    <a:cubicBezTo>
                      <a:pt x="812" y="460753"/>
                      <a:pt x="-3446" y="429656"/>
                      <a:pt x="2107" y="397448"/>
                    </a:cubicBezTo>
                    <a:cubicBezTo>
                      <a:pt x="13398" y="331923"/>
                      <a:pt x="59766" y="276207"/>
                      <a:pt x="68744" y="210311"/>
                    </a:cubicBezTo>
                    <a:cubicBezTo>
                      <a:pt x="77536" y="145803"/>
                      <a:pt x="49493" y="77038"/>
                      <a:pt x="73464" y="16510"/>
                    </a:cubicBezTo>
                    <a:cubicBezTo>
                      <a:pt x="77073" y="7440"/>
                      <a:pt x="100766" y="-6257"/>
                      <a:pt x="103265" y="31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4" name="Google Shape;844;p21"/>
              <p:cNvSpPr/>
              <p:nvPr/>
            </p:nvSpPr>
            <p:spPr>
              <a:xfrm rot="-4506520">
                <a:off x="10275796" y="2075694"/>
                <a:ext cx="45693" cy="171637"/>
              </a:xfrm>
              <a:custGeom>
                <a:avLst/>
                <a:gdLst/>
                <a:ahLst/>
                <a:cxnLst/>
                <a:rect l="l" t="t" r="r" b="b"/>
                <a:pathLst>
                  <a:path w="66155" h="248498" extrusionOk="0">
                    <a:moveTo>
                      <a:pt x="53957" y="248498"/>
                    </a:moveTo>
                    <a:cubicBezTo>
                      <a:pt x="64600" y="207591"/>
                      <a:pt x="68302" y="164925"/>
                      <a:pt x="64971" y="122815"/>
                    </a:cubicBezTo>
                    <a:cubicBezTo>
                      <a:pt x="63120" y="99492"/>
                      <a:pt x="58955" y="75892"/>
                      <a:pt x="47941" y="55253"/>
                    </a:cubicBezTo>
                    <a:cubicBezTo>
                      <a:pt x="36373" y="33596"/>
                      <a:pt x="18047" y="16567"/>
                      <a:pt x="0" y="0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5" name="Google Shape;845;p21"/>
              <p:cNvSpPr/>
              <p:nvPr/>
            </p:nvSpPr>
            <p:spPr>
              <a:xfrm rot="-4506520">
                <a:off x="10276038" y="2137166"/>
                <a:ext cx="22700" cy="74599"/>
              </a:xfrm>
              <a:custGeom>
                <a:avLst/>
                <a:gdLst/>
                <a:ahLst/>
                <a:cxnLst/>
                <a:rect l="l" t="t" r="r" b="b"/>
                <a:pathLst>
                  <a:path w="32865" h="108006" extrusionOk="0">
                    <a:moveTo>
                      <a:pt x="32485" y="108007"/>
                    </a:moveTo>
                    <a:cubicBezTo>
                      <a:pt x="33040" y="88386"/>
                      <a:pt x="33596" y="68580"/>
                      <a:pt x="29431" y="49422"/>
                    </a:cubicBezTo>
                    <a:cubicBezTo>
                      <a:pt x="25266" y="30264"/>
                      <a:pt x="15919" y="11569"/>
                      <a:pt x="0" y="0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6" name="Google Shape;846;p21"/>
              <p:cNvSpPr/>
              <p:nvPr/>
            </p:nvSpPr>
            <p:spPr>
              <a:xfrm rot="-4506520">
                <a:off x="10307368" y="2217007"/>
                <a:ext cx="42995" cy="150542"/>
              </a:xfrm>
              <a:custGeom>
                <a:avLst/>
                <a:gdLst/>
                <a:ahLst/>
                <a:cxnLst/>
                <a:rect l="l" t="t" r="r" b="b"/>
                <a:pathLst>
                  <a:path w="62248" h="217956" extrusionOk="0">
                    <a:moveTo>
                      <a:pt x="0" y="217957"/>
                    </a:moveTo>
                    <a:cubicBezTo>
                      <a:pt x="16104" y="182695"/>
                      <a:pt x="36928" y="149654"/>
                      <a:pt x="50162" y="113189"/>
                    </a:cubicBezTo>
                    <a:cubicBezTo>
                      <a:pt x="63397" y="76817"/>
                      <a:pt x="68210" y="35077"/>
                      <a:pt x="51921" y="0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47" name="Google Shape;847;p21"/>
            <p:cNvGrpSpPr/>
            <p:nvPr/>
          </p:nvGrpSpPr>
          <p:grpSpPr>
            <a:xfrm>
              <a:off x="8613395" y="927074"/>
              <a:ext cx="392993" cy="335915"/>
              <a:chOff x="10131895" y="2078524"/>
              <a:chExt cx="392993" cy="335915"/>
            </a:xfrm>
          </p:grpSpPr>
          <p:sp>
            <p:nvSpPr>
              <p:cNvPr id="848" name="Google Shape;848;p21"/>
              <p:cNvSpPr/>
              <p:nvPr/>
            </p:nvSpPr>
            <p:spPr>
              <a:xfrm rot="-4506520">
                <a:off x="10199555" y="2077416"/>
                <a:ext cx="257674" cy="338130"/>
              </a:xfrm>
              <a:custGeom>
                <a:avLst/>
                <a:gdLst/>
                <a:ahLst/>
                <a:cxnLst/>
                <a:rect l="l" t="t" r="r" b="b"/>
                <a:pathLst>
                  <a:path w="373063" h="489549" extrusionOk="0">
                    <a:moveTo>
                      <a:pt x="266804" y="459749"/>
                    </a:moveTo>
                    <a:cubicBezTo>
                      <a:pt x="294662" y="436519"/>
                      <a:pt x="313635" y="404404"/>
                      <a:pt x="329368" y="371733"/>
                    </a:cubicBezTo>
                    <a:cubicBezTo>
                      <a:pt x="354264" y="319720"/>
                      <a:pt x="372497" y="263542"/>
                      <a:pt x="373052" y="205883"/>
                    </a:cubicBezTo>
                    <a:cubicBezTo>
                      <a:pt x="373607" y="148224"/>
                      <a:pt x="354912" y="88991"/>
                      <a:pt x="314282" y="48084"/>
                    </a:cubicBezTo>
                    <a:cubicBezTo>
                      <a:pt x="273653" y="7176"/>
                      <a:pt x="209700" y="-11982"/>
                      <a:pt x="155651" y="7917"/>
                    </a:cubicBezTo>
                    <a:cubicBezTo>
                      <a:pt x="116224" y="22447"/>
                      <a:pt x="86053" y="55118"/>
                      <a:pt x="62452" y="89917"/>
                    </a:cubicBezTo>
                    <a:cubicBezTo>
                      <a:pt x="4886" y="174786"/>
                      <a:pt x="-21861" y="288253"/>
                      <a:pt x="21360" y="381359"/>
                    </a:cubicBezTo>
                    <a:cubicBezTo>
                      <a:pt x="61897" y="468634"/>
                      <a:pt x="184526" y="528236"/>
                      <a:pt x="266804" y="459841"/>
                    </a:cubicBezTo>
                    <a:close/>
                  </a:path>
                </a:pathLst>
              </a:custGeom>
              <a:solidFill>
                <a:schemeClr val="dk2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9" name="Google Shape;849;p21"/>
              <p:cNvSpPr/>
              <p:nvPr/>
            </p:nvSpPr>
            <p:spPr>
              <a:xfrm rot="-4506520">
                <a:off x="10284712" y="2087206"/>
                <a:ext cx="81077" cy="329747"/>
              </a:xfrm>
              <a:custGeom>
                <a:avLst/>
                <a:gdLst/>
                <a:ahLst/>
                <a:cxnLst/>
                <a:rect l="l" t="t" r="r" b="b"/>
                <a:pathLst>
                  <a:path w="117385" h="477412" extrusionOk="0">
                    <a:moveTo>
                      <a:pt x="103358" y="3183"/>
                    </a:moveTo>
                    <a:cubicBezTo>
                      <a:pt x="125570" y="87774"/>
                      <a:pt x="121312" y="179121"/>
                      <a:pt x="91234" y="261214"/>
                    </a:cubicBezTo>
                    <a:cubicBezTo>
                      <a:pt x="65227" y="332478"/>
                      <a:pt x="19507" y="402076"/>
                      <a:pt x="29039" y="477412"/>
                    </a:cubicBezTo>
                    <a:cubicBezTo>
                      <a:pt x="812" y="460753"/>
                      <a:pt x="-3446" y="429656"/>
                      <a:pt x="2107" y="397448"/>
                    </a:cubicBezTo>
                    <a:cubicBezTo>
                      <a:pt x="13398" y="331923"/>
                      <a:pt x="59766" y="276207"/>
                      <a:pt x="68744" y="210311"/>
                    </a:cubicBezTo>
                    <a:cubicBezTo>
                      <a:pt x="77536" y="145803"/>
                      <a:pt x="49493" y="77038"/>
                      <a:pt x="73464" y="16510"/>
                    </a:cubicBezTo>
                    <a:cubicBezTo>
                      <a:pt x="77073" y="7440"/>
                      <a:pt x="100766" y="-6257"/>
                      <a:pt x="103265" y="31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0" name="Google Shape;850;p21"/>
              <p:cNvSpPr/>
              <p:nvPr/>
            </p:nvSpPr>
            <p:spPr>
              <a:xfrm rot="-4506520">
                <a:off x="10275796" y="2075694"/>
                <a:ext cx="45693" cy="171637"/>
              </a:xfrm>
              <a:custGeom>
                <a:avLst/>
                <a:gdLst/>
                <a:ahLst/>
                <a:cxnLst/>
                <a:rect l="l" t="t" r="r" b="b"/>
                <a:pathLst>
                  <a:path w="66155" h="248498" extrusionOk="0">
                    <a:moveTo>
                      <a:pt x="53957" y="248498"/>
                    </a:moveTo>
                    <a:cubicBezTo>
                      <a:pt x="64600" y="207591"/>
                      <a:pt x="68302" y="164925"/>
                      <a:pt x="64971" y="122815"/>
                    </a:cubicBezTo>
                    <a:cubicBezTo>
                      <a:pt x="63120" y="99492"/>
                      <a:pt x="58955" y="75892"/>
                      <a:pt x="47941" y="55253"/>
                    </a:cubicBezTo>
                    <a:cubicBezTo>
                      <a:pt x="36373" y="33596"/>
                      <a:pt x="18047" y="16567"/>
                      <a:pt x="0" y="0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1" name="Google Shape;851;p21"/>
              <p:cNvSpPr/>
              <p:nvPr/>
            </p:nvSpPr>
            <p:spPr>
              <a:xfrm rot="-4506520">
                <a:off x="10276038" y="2137166"/>
                <a:ext cx="22700" cy="74599"/>
              </a:xfrm>
              <a:custGeom>
                <a:avLst/>
                <a:gdLst/>
                <a:ahLst/>
                <a:cxnLst/>
                <a:rect l="l" t="t" r="r" b="b"/>
                <a:pathLst>
                  <a:path w="32865" h="108006" extrusionOk="0">
                    <a:moveTo>
                      <a:pt x="32485" y="108007"/>
                    </a:moveTo>
                    <a:cubicBezTo>
                      <a:pt x="33040" y="88386"/>
                      <a:pt x="33596" y="68580"/>
                      <a:pt x="29431" y="49422"/>
                    </a:cubicBezTo>
                    <a:cubicBezTo>
                      <a:pt x="25266" y="30264"/>
                      <a:pt x="15919" y="11569"/>
                      <a:pt x="0" y="0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2" name="Google Shape;852;p21"/>
              <p:cNvSpPr/>
              <p:nvPr/>
            </p:nvSpPr>
            <p:spPr>
              <a:xfrm rot="-4506520">
                <a:off x="10307368" y="2217007"/>
                <a:ext cx="42995" cy="150542"/>
              </a:xfrm>
              <a:custGeom>
                <a:avLst/>
                <a:gdLst/>
                <a:ahLst/>
                <a:cxnLst/>
                <a:rect l="l" t="t" r="r" b="b"/>
                <a:pathLst>
                  <a:path w="62248" h="217956" extrusionOk="0">
                    <a:moveTo>
                      <a:pt x="0" y="217957"/>
                    </a:moveTo>
                    <a:cubicBezTo>
                      <a:pt x="16104" y="182695"/>
                      <a:pt x="36928" y="149654"/>
                      <a:pt x="50162" y="113189"/>
                    </a:cubicBezTo>
                    <a:cubicBezTo>
                      <a:pt x="63397" y="76817"/>
                      <a:pt x="68210" y="35077"/>
                      <a:pt x="51921" y="0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4" name="Google Shape;854;p22"/>
          <p:cNvGrpSpPr/>
          <p:nvPr/>
        </p:nvGrpSpPr>
        <p:grpSpPr>
          <a:xfrm>
            <a:off x="-2985445" y="-75706"/>
            <a:ext cx="14924988" cy="7310688"/>
            <a:chOff x="-2985445" y="-75706"/>
            <a:chExt cx="14924988" cy="7310688"/>
          </a:xfrm>
        </p:grpSpPr>
        <p:grpSp>
          <p:nvGrpSpPr>
            <p:cNvPr id="855" name="Google Shape;855;p22"/>
            <p:cNvGrpSpPr/>
            <p:nvPr/>
          </p:nvGrpSpPr>
          <p:grpSpPr>
            <a:xfrm>
              <a:off x="8430764" y="-75706"/>
              <a:ext cx="3508778" cy="1230425"/>
              <a:chOff x="8430764" y="-75706"/>
              <a:chExt cx="3508778" cy="1230425"/>
            </a:xfrm>
          </p:grpSpPr>
          <p:sp>
            <p:nvSpPr>
              <p:cNvPr id="856" name="Google Shape;856;p22"/>
              <p:cNvSpPr/>
              <p:nvPr/>
            </p:nvSpPr>
            <p:spPr>
              <a:xfrm rot="-5400000" flipH="1">
                <a:off x="9569941" y="-1214883"/>
                <a:ext cx="1230425" cy="3508778"/>
              </a:xfrm>
              <a:custGeom>
                <a:avLst/>
                <a:gdLst/>
                <a:ahLst/>
                <a:cxnLst/>
                <a:rect l="l" t="t" r="r" b="b"/>
                <a:pathLst>
                  <a:path w="1776787" h="5066828" extrusionOk="0">
                    <a:moveTo>
                      <a:pt x="580455" y="5015873"/>
                    </a:moveTo>
                    <a:cubicBezTo>
                      <a:pt x="961764" y="4818555"/>
                      <a:pt x="1309291" y="4447242"/>
                      <a:pt x="1443860" y="4059640"/>
                    </a:cubicBezTo>
                    <a:cubicBezTo>
                      <a:pt x="1592774" y="3630853"/>
                      <a:pt x="1679771" y="3379115"/>
                      <a:pt x="1698189" y="2950143"/>
                    </a:cubicBezTo>
                    <a:cubicBezTo>
                      <a:pt x="1709850" y="2678507"/>
                      <a:pt x="1708555" y="2371147"/>
                      <a:pt x="1609340" y="2118021"/>
                    </a:cubicBezTo>
                    <a:cubicBezTo>
                      <a:pt x="1548535" y="1962998"/>
                      <a:pt x="1470514" y="1821211"/>
                      <a:pt x="1371578" y="1687198"/>
                    </a:cubicBezTo>
                    <a:cubicBezTo>
                      <a:pt x="1157879" y="1397699"/>
                      <a:pt x="922430" y="1107461"/>
                      <a:pt x="665139" y="855908"/>
                    </a:cubicBezTo>
                    <a:cubicBezTo>
                      <a:pt x="436724" y="632583"/>
                      <a:pt x="125754" y="341882"/>
                      <a:pt x="3125" y="46831"/>
                    </a:cubicBezTo>
                    <a:cubicBezTo>
                      <a:pt x="-115" y="39056"/>
                      <a:pt x="-855" y="30449"/>
                      <a:pt x="996" y="22212"/>
                    </a:cubicBezTo>
                    <a:cubicBezTo>
                      <a:pt x="2847" y="13975"/>
                      <a:pt x="7474" y="6664"/>
                      <a:pt x="12750" y="0"/>
                    </a:cubicBezTo>
                    <a:cubicBezTo>
                      <a:pt x="19228" y="2406"/>
                      <a:pt x="26262" y="740"/>
                      <a:pt x="28946" y="7126"/>
                    </a:cubicBezTo>
                    <a:cubicBezTo>
                      <a:pt x="151483" y="302085"/>
                      <a:pt x="463194" y="598062"/>
                      <a:pt x="691609" y="821387"/>
                    </a:cubicBezTo>
                    <a:cubicBezTo>
                      <a:pt x="948899" y="1072939"/>
                      <a:pt x="1185921" y="1345223"/>
                      <a:pt x="1399621" y="1634721"/>
                    </a:cubicBezTo>
                    <a:cubicBezTo>
                      <a:pt x="1498557" y="1768735"/>
                      <a:pt x="1593237" y="1907931"/>
                      <a:pt x="1654042" y="2062953"/>
                    </a:cubicBezTo>
                    <a:cubicBezTo>
                      <a:pt x="1753349" y="2316079"/>
                      <a:pt x="1786204" y="2639358"/>
                      <a:pt x="1774543" y="2911087"/>
                    </a:cubicBezTo>
                    <a:cubicBezTo>
                      <a:pt x="1756125" y="3340059"/>
                      <a:pt x="1684769" y="3609474"/>
                      <a:pt x="1528821" y="4061954"/>
                    </a:cubicBezTo>
                    <a:cubicBezTo>
                      <a:pt x="1403415" y="4425863"/>
                      <a:pt x="1064495" y="4863627"/>
                      <a:pt x="683186" y="5061038"/>
                    </a:cubicBezTo>
                    <a:cubicBezTo>
                      <a:pt x="668286" y="5068719"/>
                      <a:pt x="647369" y="5066961"/>
                      <a:pt x="630710" y="5065758"/>
                    </a:cubicBezTo>
                    <a:cubicBezTo>
                      <a:pt x="613958" y="5064554"/>
                      <a:pt x="596929" y="5058539"/>
                      <a:pt x="585916" y="5045859"/>
                    </a:cubicBezTo>
                    <a:cubicBezTo>
                      <a:pt x="586193" y="5042065"/>
                      <a:pt x="579993" y="5019575"/>
                      <a:pt x="580270" y="5015781"/>
                    </a:cubicBezTo>
                    <a:close/>
                  </a:path>
                </a:pathLst>
              </a:custGeom>
              <a:solidFill>
                <a:srgbClr val="546156"/>
              </a:solidFill>
              <a:ln w="15450" cap="rnd" cmpd="sng">
                <a:solidFill>
                  <a:srgbClr val="29392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57" name="Google Shape;857;p22"/>
              <p:cNvGrpSpPr/>
              <p:nvPr/>
            </p:nvGrpSpPr>
            <p:grpSpPr>
              <a:xfrm>
                <a:off x="8601510" y="134952"/>
                <a:ext cx="392982" cy="580851"/>
                <a:chOff x="11291625" y="139805"/>
                <a:chExt cx="262794" cy="388451"/>
              </a:xfrm>
            </p:grpSpPr>
            <p:sp>
              <p:nvSpPr>
                <p:cNvPr id="858" name="Google Shape;858;p22"/>
                <p:cNvSpPr/>
                <p:nvPr/>
              </p:nvSpPr>
              <p:spPr>
                <a:xfrm>
                  <a:off x="11357330" y="384669"/>
                  <a:ext cx="116445" cy="143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767" h="247564" extrusionOk="0">
                      <a:moveTo>
                        <a:pt x="155670" y="218899"/>
                      </a:moveTo>
                      <a:cubicBezTo>
                        <a:pt x="136327" y="236854"/>
                        <a:pt x="110598" y="249533"/>
                        <a:pt x="84313" y="247312"/>
                      </a:cubicBezTo>
                      <a:cubicBezTo>
                        <a:pt x="54975" y="244813"/>
                        <a:pt x="29338" y="223804"/>
                        <a:pt x="15641" y="197705"/>
                      </a:cubicBezTo>
                      <a:cubicBezTo>
                        <a:pt x="1943" y="171606"/>
                        <a:pt x="-1204" y="141156"/>
                        <a:pt x="370" y="111725"/>
                      </a:cubicBezTo>
                      <a:cubicBezTo>
                        <a:pt x="4349" y="36112"/>
                        <a:pt x="84868" y="-33301"/>
                        <a:pt x="157613" y="17231"/>
                      </a:cubicBezTo>
                      <a:cubicBezTo>
                        <a:pt x="222584" y="62396"/>
                        <a:pt x="207776" y="170588"/>
                        <a:pt x="155670" y="21889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9" name="Google Shape;859;p22"/>
                <p:cNvSpPr/>
                <p:nvPr/>
              </p:nvSpPr>
              <p:spPr>
                <a:xfrm>
                  <a:off x="11291625" y="231610"/>
                  <a:ext cx="119829" cy="1395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601" h="240606" extrusionOk="0">
                      <a:moveTo>
                        <a:pt x="204543" y="95757"/>
                      </a:moveTo>
                      <a:cubicBezTo>
                        <a:pt x="208060" y="122411"/>
                        <a:pt x="207968" y="150362"/>
                        <a:pt x="197047" y="174887"/>
                      </a:cubicBezTo>
                      <a:cubicBezTo>
                        <a:pt x="179925" y="213296"/>
                        <a:pt x="137814" y="236619"/>
                        <a:pt x="95889" y="240136"/>
                      </a:cubicBezTo>
                      <a:cubicBezTo>
                        <a:pt x="80526" y="241431"/>
                        <a:pt x="64514" y="240321"/>
                        <a:pt x="50632" y="233380"/>
                      </a:cubicBezTo>
                      <a:cubicBezTo>
                        <a:pt x="27494" y="221903"/>
                        <a:pt x="14537" y="196544"/>
                        <a:pt x="7503" y="171648"/>
                      </a:cubicBezTo>
                      <a:cubicBezTo>
                        <a:pt x="-364" y="143976"/>
                        <a:pt x="-2862" y="114452"/>
                        <a:pt x="3986" y="86502"/>
                      </a:cubicBezTo>
                      <a:cubicBezTo>
                        <a:pt x="10835" y="58644"/>
                        <a:pt x="27679" y="32637"/>
                        <a:pt x="52390" y="17922"/>
                      </a:cubicBezTo>
                      <a:cubicBezTo>
                        <a:pt x="61923" y="12276"/>
                        <a:pt x="72474" y="8296"/>
                        <a:pt x="83025" y="4965"/>
                      </a:cubicBezTo>
                      <a:cubicBezTo>
                        <a:pt x="148365" y="-16044"/>
                        <a:pt x="196214" y="32545"/>
                        <a:pt x="204636" y="9575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0" name="Google Shape;860;p22"/>
                <p:cNvSpPr/>
                <p:nvPr/>
              </p:nvSpPr>
              <p:spPr>
                <a:xfrm>
                  <a:off x="11407205" y="139805"/>
                  <a:ext cx="147214" cy="1413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817" h="243653" extrusionOk="0">
                      <a:moveTo>
                        <a:pt x="251074" y="163718"/>
                      </a:moveTo>
                      <a:cubicBezTo>
                        <a:pt x="242837" y="197777"/>
                        <a:pt x="214609" y="225265"/>
                        <a:pt x="181476" y="236741"/>
                      </a:cubicBezTo>
                      <a:cubicBezTo>
                        <a:pt x="148343" y="248217"/>
                        <a:pt x="111137" y="244700"/>
                        <a:pt x="78745" y="231373"/>
                      </a:cubicBezTo>
                      <a:cubicBezTo>
                        <a:pt x="42835" y="216565"/>
                        <a:pt x="10628" y="187504"/>
                        <a:pt x="2298" y="149558"/>
                      </a:cubicBezTo>
                      <a:cubicBezTo>
                        <a:pt x="-16" y="138822"/>
                        <a:pt x="-479" y="127716"/>
                        <a:pt x="447" y="116795"/>
                      </a:cubicBezTo>
                      <a:cubicBezTo>
                        <a:pt x="3686" y="74222"/>
                        <a:pt x="27472" y="32574"/>
                        <a:pt x="64862" y="11935"/>
                      </a:cubicBezTo>
                      <a:cubicBezTo>
                        <a:pt x="151952" y="-36098"/>
                        <a:pt x="273656" y="70242"/>
                        <a:pt x="251074" y="16371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1" name="Google Shape;861;p22"/>
                <p:cNvSpPr/>
                <p:nvPr/>
              </p:nvSpPr>
              <p:spPr>
                <a:xfrm>
                  <a:off x="11387490" y="272043"/>
                  <a:ext cx="149158" cy="1488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169" h="256646" extrusionOk="0">
                      <a:moveTo>
                        <a:pt x="253693" y="139787"/>
                      </a:moveTo>
                      <a:cubicBezTo>
                        <a:pt x="263873" y="179584"/>
                        <a:pt x="251842" y="228080"/>
                        <a:pt x="215654" y="247331"/>
                      </a:cubicBezTo>
                      <a:cubicBezTo>
                        <a:pt x="194183" y="258714"/>
                        <a:pt x="168361" y="258067"/>
                        <a:pt x="144483" y="253809"/>
                      </a:cubicBezTo>
                      <a:cubicBezTo>
                        <a:pt x="106537" y="247053"/>
                        <a:pt x="69517" y="231227"/>
                        <a:pt x="41844" y="204387"/>
                      </a:cubicBezTo>
                      <a:cubicBezTo>
                        <a:pt x="14172" y="177547"/>
                        <a:pt x="-3135" y="138861"/>
                        <a:pt x="474" y="100545"/>
                      </a:cubicBezTo>
                      <a:cubicBezTo>
                        <a:pt x="4269" y="60008"/>
                        <a:pt x="32312" y="22618"/>
                        <a:pt x="70165" y="7625"/>
                      </a:cubicBezTo>
                      <a:cubicBezTo>
                        <a:pt x="157718" y="-26897"/>
                        <a:pt x="234072" y="62599"/>
                        <a:pt x="253693" y="13978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2" name="Google Shape;862;p22"/>
                <p:cNvSpPr/>
                <p:nvPr/>
              </p:nvSpPr>
              <p:spPr>
                <a:xfrm>
                  <a:off x="11386637" y="446837"/>
                  <a:ext cx="70683" cy="66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68" h="114065" extrusionOk="0">
                      <a:moveTo>
                        <a:pt x="121797" y="0"/>
                      </a:moveTo>
                      <a:cubicBezTo>
                        <a:pt x="122907" y="31837"/>
                        <a:pt x="111153" y="64508"/>
                        <a:pt x="88201" y="86627"/>
                      </a:cubicBezTo>
                      <a:cubicBezTo>
                        <a:pt x="65248" y="108747"/>
                        <a:pt x="30912" y="119298"/>
                        <a:pt x="0" y="111523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3" name="Google Shape;863;p22"/>
                <p:cNvSpPr/>
                <p:nvPr/>
              </p:nvSpPr>
              <p:spPr>
                <a:xfrm>
                  <a:off x="11382558" y="482479"/>
                  <a:ext cx="47881" cy="176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4" h="30361" extrusionOk="0">
                      <a:moveTo>
                        <a:pt x="82555" y="0"/>
                      </a:moveTo>
                      <a:cubicBezTo>
                        <a:pt x="63582" y="24156"/>
                        <a:pt x="29801" y="35632"/>
                        <a:pt x="0" y="28043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4" name="Google Shape;864;p22"/>
                <p:cNvSpPr/>
                <p:nvPr/>
              </p:nvSpPr>
              <p:spPr>
                <a:xfrm>
                  <a:off x="11378908" y="474696"/>
                  <a:ext cx="32905" cy="9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733" h="16789" extrusionOk="0">
                      <a:moveTo>
                        <a:pt x="56734" y="0"/>
                      </a:moveTo>
                      <a:cubicBezTo>
                        <a:pt x="42203" y="14438"/>
                        <a:pt x="19713" y="20269"/>
                        <a:pt x="0" y="14716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5" name="Google Shape;865;p22"/>
                <p:cNvSpPr/>
                <p:nvPr/>
              </p:nvSpPr>
              <p:spPr>
                <a:xfrm>
                  <a:off x="11374399" y="465463"/>
                  <a:ext cx="22331" cy="74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501" h="12859" extrusionOk="0">
                      <a:moveTo>
                        <a:pt x="38501" y="0"/>
                      </a:moveTo>
                      <a:cubicBezTo>
                        <a:pt x="28783" y="10181"/>
                        <a:pt x="13698" y="14901"/>
                        <a:pt x="0" y="12031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6" name="Google Shape;866;p22"/>
                <p:cNvSpPr/>
                <p:nvPr/>
              </p:nvSpPr>
              <p:spPr>
                <a:xfrm>
                  <a:off x="11316084" y="290099"/>
                  <a:ext cx="54237" cy="59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512" h="102779" extrusionOk="0">
                      <a:moveTo>
                        <a:pt x="93513" y="94587"/>
                      </a:moveTo>
                      <a:cubicBezTo>
                        <a:pt x="72411" y="102454"/>
                        <a:pt x="47701" y="107451"/>
                        <a:pt x="28172" y="96253"/>
                      </a:cubicBezTo>
                      <a:cubicBezTo>
                        <a:pt x="12901" y="87460"/>
                        <a:pt x="4017" y="70154"/>
                        <a:pt x="1240" y="52661"/>
                      </a:cubicBezTo>
                      <a:cubicBezTo>
                        <a:pt x="-1536" y="35262"/>
                        <a:pt x="870" y="17400"/>
                        <a:pt x="3369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7" name="Google Shape;867;p22"/>
                <p:cNvSpPr/>
                <p:nvPr/>
              </p:nvSpPr>
              <p:spPr>
                <a:xfrm>
                  <a:off x="11460766" y="155316"/>
                  <a:ext cx="79077" cy="784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339" h="135307" extrusionOk="0">
                      <a:moveTo>
                        <a:pt x="135679" y="135308"/>
                      </a:moveTo>
                      <a:cubicBezTo>
                        <a:pt x="139844" y="99121"/>
                        <a:pt x="123925" y="62471"/>
                        <a:pt x="98474" y="36371"/>
                      </a:cubicBezTo>
                      <a:cubicBezTo>
                        <a:pt x="73115" y="10272"/>
                        <a:pt x="35169" y="-6757"/>
                        <a:pt x="0" y="259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8" name="Google Shape;868;p22"/>
                <p:cNvSpPr/>
                <p:nvPr/>
              </p:nvSpPr>
              <p:spPr>
                <a:xfrm>
                  <a:off x="11467422" y="170720"/>
                  <a:ext cx="57490" cy="502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121" h="86627" extrusionOk="0">
                      <a:moveTo>
                        <a:pt x="99122" y="86627"/>
                      </a:moveTo>
                      <a:cubicBezTo>
                        <a:pt x="95142" y="59325"/>
                        <a:pt x="82000" y="32208"/>
                        <a:pt x="58769" y="17307"/>
                      </a:cubicBezTo>
                      <a:cubicBezTo>
                        <a:pt x="41462" y="6201"/>
                        <a:pt x="20361" y="2962"/>
                        <a:pt x="0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9" name="Google Shape;869;p22"/>
                <p:cNvSpPr/>
                <p:nvPr/>
              </p:nvSpPr>
              <p:spPr>
                <a:xfrm>
                  <a:off x="11449818" y="210603"/>
                  <a:ext cx="18678" cy="11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203" h="19340" extrusionOk="0">
                      <a:moveTo>
                        <a:pt x="32204" y="17862"/>
                      </a:moveTo>
                      <a:cubicBezTo>
                        <a:pt x="24800" y="19158"/>
                        <a:pt x="17026" y="20454"/>
                        <a:pt x="10085" y="17770"/>
                      </a:cubicBezTo>
                      <a:cubicBezTo>
                        <a:pt x="3143" y="15086"/>
                        <a:pt x="-2225" y="6756"/>
                        <a:pt x="922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0" name="Google Shape;870;p22"/>
                <p:cNvSpPr/>
                <p:nvPr/>
              </p:nvSpPr>
              <p:spPr>
                <a:xfrm>
                  <a:off x="11419435" y="173351"/>
                  <a:ext cx="26410" cy="30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34" h="53216" extrusionOk="0">
                      <a:moveTo>
                        <a:pt x="45535" y="0"/>
                      </a:moveTo>
                      <a:cubicBezTo>
                        <a:pt x="21102" y="5460"/>
                        <a:pt x="1666" y="28228"/>
                        <a:pt x="0" y="53217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1" name="Google Shape;871;p22"/>
                <p:cNvSpPr/>
                <p:nvPr/>
              </p:nvSpPr>
              <p:spPr>
                <a:xfrm>
                  <a:off x="11427916" y="371098"/>
                  <a:ext cx="74721" cy="304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830" h="52533" extrusionOk="0">
                      <a:moveTo>
                        <a:pt x="128831" y="51828"/>
                      </a:moveTo>
                      <a:cubicBezTo>
                        <a:pt x="80982" y="56641"/>
                        <a:pt x="31282" y="36558"/>
                        <a:pt x="0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2" name="Google Shape;872;p22"/>
                <p:cNvSpPr/>
                <p:nvPr/>
              </p:nvSpPr>
              <p:spPr>
                <a:xfrm>
                  <a:off x="11444824" y="364066"/>
                  <a:ext cx="45037" cy="212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650" h="36557" extrusionOk="0">
                      <a:moveTo>
                        <a:pt x="77650" y="36558"/>
                      </a:moveTo>
                      <a:cubicBezTo>
                        <a:pt x="48404" y="34892"/>
                        <a:pt x="19899" y="21472"/>
                        <a:pt x="0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873" name="Google Shape;873;p22"/>
            <p:cNvGrpSpPr/>
            <p:nvPr/>
          </p:nvGrpSpPr>
          <p:grpSpPr>
            <a:xfrm>
              <a:off x="-2985445" y="4063499"/>
              <a:ext cx="4345142" cy="3171483"/>
              <a:chOff x="-2985445" y="4063499"/>
              <a:chExt cx="4345142" cy="3171483"/>
            </a:xfrm>
          </p:grpSpPr>
          <p:grpSp>
            <p:nvGrpSpPr>
              <p:cNvPr id="874" name="Google Shape;874;p22"/>
              <p:cNvGrpSpPr/>
              <p:nvPr/>
            </p:nvGrpSpPr>
            <p:grpSpPr>
              <a:xfrm flipH="1">
                <a:off x="129005" y="5030385"/>
                <a:ext cx="399535" cy="410101"/>
                <a:chOff x="7217085" y="4861385"/>
                <a:chExt cx="399535" cy="410101"/>
              </a:xfrm>
            </p:grpSpPr>
            <p:sp>
              <p:nvSpPr>
                <p:cNvPr id="875" name="Google Shape;875;p22"/>
                <p:cNvSpPr/>
                <p:nvPr/>
              </p:nvSpPr>
              <p:spPr>
                <a:xfrm rot="-4168092" flipH="1">
                  <a:off x="7255096" y="4913698"/>
                  <a:ext cx="323513" cy="30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896" h="441808" extrusionOk="0">
                      <a:moveTo>
                        <a:pt x="292188" y="441805"/>
                      </a:moveTo>
                      <a:cubicBezTo>
                        <a:pt x="376964" y="442452"/>
                        <a:pt x="451930" y="368967"/>
                        <a:pt x="465350" y="285209"/>
                      </a:cubicBezTo>
                      <a:cubicBezTo>
                        <a:pt x="478770" y="201543"/>
                        <a:pt x="437862" y="114731"/>
                        <a:pt x="372892" y="60404"/>
                      </a:cubicBezTo>
                      <a:cubicBezTo>
                        <a:pt x="325136" y="20514"/>
                        <a:pt x="263034" y="-4289"/>
                        <a:pt x="201025" y="616"/>
                      </a:cubicBezTo>
                      <a:cubicBezTo>
                        <a:pt x="139016" y="5521"/>
                        <a:pt x="78581" y="43189"/>
                        <a:pt x="54240" y="100385"/>
                      </a:cubicBezTo>
                      <a:cubicBezTo>
                        <a:pt x="48872" y="113065"/>
                        <a:pt x="45170" y="126577"/>
                        <a:pt x="37859" y="138239"/>
                      </a:cubicBezTo>
                      <a:cubicBezTo>
                        <a:pt x="29344" y="151751"/>
                        <a:pt x="16387" y="162117"/>
                        <a:pt x="8520" y="175999"/>
                      </a:cubicBezTo>
                      <a:cubicBezTo>
                        <a:pt x="-9713" y="208114"/>
                        <a:pt x="4078" y="249022"/>
                        <a:pt x="23976" y="280211"/>
                      </a:cubicBezTo>
                      <a:cubicBezTo>
                        <a:pt x="71732" y="355085"/>
                        <a:pt x="201118" y="440972"/>
                        <a:pt x="292280" y="44171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6" name="Google Shape;876;p22"/>
                <p:cNvSpPr/>
                <p:nvPr/>
              </p:nvSpPr>
              <p:spPr>
                <a:xfrm rot="-4168092" flipH="1">
                  <a:off x="7297179" y="5002518"/>
                  <a:ext cx="275882" cy="1542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007" h="223033" extrusionOk="0">
                      <a:moveTo>
                        <a:pt x="2267" y="93"/>
                      </a:moveTo>
                      <a:cubicBezTo>
                        <a:pt x="106479" y="108932"/>
                        <a:pt x="274459" y="126517"/>
                        <a:pt x="397736" y="213144"/>
                      </a:cubicBezTo>
                      <a:cubicBezTo>
                        <a:pt x="403474" y="217124"/>
                        <a:pt x="388296" y="224991"/>
                        <a:pt x="381817" y="222584"/>
                      </a:cubicBezTo>
                      <a:cubicBezTo>
                        <a:pt x="310554" y="196392"/>
                        <a:pt x="239289" y="170201"/>
                        <a:pt x="168026" y="143916"/>
                      </a:cubicBezTo>
                      <a:cubicBezTo>
                        <a:pt x="138780" y="133180"/>
                        <a:pt x="109256" y="122259"/>
                        <a:pt x="83249" y="105230"/>
                      </a:cubicBezTo>
                      <a:cubicBezTo>
                        <a:pt x="47155" y="81722"/>
                        <a:pt x="-12356" y="14623"/>
                        <a:pt x="226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77" name="Google Shape;877;p22"/>
              <p:cNvGrpSpPr/>
              <p:nvPr/>
            </p:nvGrpSpPr>
            <p:grpSpPr>
              <a:xfrm flipH="1">
                <a:off x="-2985445" y="4063499"/>
                <a:ext cx="3912230" cy="3171483"/>
                <a:chOff x="6818841" y="3894499"/>
                <a:chExt cx="3912230" cy="3171483"/>
              </a:xfrm>
            </p:grpSpPr>
            <p:sp>
              <p:nvSpPr>
                <p:cNvPr id="878" name="Google Shape;878;p22"/>
                <p:cNvSpPr/>
                <p:nvPr/>
              </p:nvSpPr>
              <p:spPr>
                <a:xfrm rot="-4168092" flipH="1">
                  <a:off x="7262113" y="5013839"/>
                  <a:ext cx="178151" cy="145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60" h="209930" extrusionOk="0">
                      <a:moveTo>
                        <a:pt x="257661" y="209931"/>
                      </a:moveTo>
                      <a:cubicBezTo>
                        <a:pt x="246277" y="120342"/>
                        <a:pt x="181399" y="39730"/>
                        <a:pt x="96345" y="9466"/>
                      </a:cubicBezTo>
                      <a:cubicBezTo>
                        <a:pt x="64970" y="-1640"/>
                        <a:pt x="27858" y="-5712"/>
                        <a:pt x="0" y="12613"/>
                      </a:cubicBezTo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9" name="Google Shape;879;p22"/>
                <p:cNvSpPr/>
                <p:nvPr/>
              </p:nvSpPr>
              <p:spPr>
                <a:xfrm rot="-4168092" flipH="1">
                  <a:off x="7284175" y="5027551"/>
                  <a:ext cx="112688" cy="511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981" h="73943" extrusionOk="0">
                      <a:moveTo>
                        <a:pt x="162981" y="73943"/>
                      </a:moveTo>
                      <a:cubicBezTo>
                        <a:pt x="130311" y="19801"/>
                        <a:pt x="61824" y="-10000"/>
                        <a:pt x="0" y="3049"/>
                      </a:cubicBezTo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0" name="Google Shape;880;p22"/>
                <p:cNvSpPr/>
                <p:nvPr/>
              </p:nvSpPr>
              <p:spPr>
                <a:xfrm rot="-4168092" flipH="1">
                  <a:off x="7476739" y="5117752"/>
                  <a:ext cx="79157" cy="189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485" h="27464" extrusionOk="0">
                      <a:moveTo>
                        <a:pt x="114485" y="25544"/>
                      </a:moveTo>
                      <a:cubicBezTo>
                        <a:pt x="74966" y="31837"/>
                        <a:pt x="33041" y="22490"/>
                        <a:pt x="0" y="0"/>
                      </a:cubicBezTo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1" name="Google Shape;881;p22"/>
                <p:cNvSpPr/>
                <p:nvPr/>
              </p:nvSpPr>
              <p:spPr>
                <a:xfrm rot="-4168092" flipH="1">
                  <a:off x="8260997" y="4124739"/>
                  <a:ext cx="1228507" cy="35033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6787" h="5066828" extrusionOk="0">
                      <a:moveTo>
                        <a:pt x="580455" y="5015873"/>
                      </a:moveTo>
                      <a:cubicBezTo>
                        <a:pt x="961764" y="4818555"/>
                        <a:pt x="1309291" y="4447242"/>
                        <a:pt x="1443860" y="4059640"/>
                      </a:cubicBezTo>
                      <a:cubicBezTo>
                        <a:pt x="1592774" y="3630853"/>
                        <a:pt x="1679771" y="3379115"/>
                        <a:pt x="1698189" y="2950143"/>
                      </a:cubicBezTo>
                      <a:cubicBezTo>
                        <a:pt x="1709850" y="2678507"/>
                        <a:pt x="1708555" y="2371147"/>
                        <a:pt x="1609340" y="2118021"/>
                      </a:cubicBezTo>
                      <a:cubicBezTo>
                        <a:pt x="1548535" y="1962998"/>
                        <a:pt x="1470514" y="1821211"/>
                        <a:pt x="1371578" y="1687198"/>
                      </a:cubicBezTo>
                      <a:cubicBezTo>
                        <a:pt x="1157879" y="1397699"/>
                        <a:pt x="922430" y="1107461"/>
                        <a:pt x="665139" y="855908"/>
                      </a:cubicBezTo>
                      <a:cubicBezTo>
                        <a:pt x="436724" y="632583"/>
                        <a:pt x="125754" y="341882"/>
                        <a:pt x="3125" y="46831"/>
                      </a:cubicBezTo>
                      <a:cubicBezTo>
                        <a:pt x="-115" y="39056"/>
                        <a:pt x="-855" y="30449"/>
                        <a:pt x="996" y="22212"/>
                      </a:cubicBezTo>
                      <a:cubicBezTo>
                        <a:pt x="2847" y="13975"/>
                        <a:pt x="7474" y="6664"/>
                        <a:pt x="12750" y="0"/>
                      </a:cubicBezTo>
                      <a:cubicBezTo>
                        <a:pt x="19228" y="2406"/>
                        <a:pt x="26262" y="740"/>
                        <a:pt x="28946" y="7126"/>
                      </a:cubicBezTo>
                      <a:cubicBezTo>
                        <a:pt x="151483" y="302085"/>
                        <a:pt x="463194" y="598062"/>
                        <a:pt x="691609" y="821387"/>
                      </a:cubicBezTo>
                      <a:cubicBezTo>
                        <a:pt x="948899" y="1072939"/>
                        <a:pt x="1185921" y="1345223"/>
                        <a:pt x="1399621" y="1634721"/>
                      </a:cubicBezTo>
                      <a:cubicBezTo>
                        <a:pt x="1498557" y="1768735"/>
                        <a:pt x="1593237" y="1907931"/>
                        <a:pt x="1654042" y="2062953"/>
                      </a:cubicBezTo>
                      <a:cubicBezTo>
                        <a:pt x="1753349" y="2316079"/>
                        <a:pt x="1786204" y="2639358"/>
                        <a:pt x="1774543" y="2911087"/>
                      </a:cubicBezTo>
                      <a:cubicBezTo>
                        <a:pt x="1756125" y="3340059"/>
                        <a:pt x="1684769" y="3609474"/>
                        <a:pt x="1528821" y="4061954"/>
                      </a:cubicBezTo>
                      <a:cubicBezTo>
                        <a:pt x="1403415" y="4425863"/>
                        <a:pt x="1064495" y="4863627"/>
                        <a:pt x="683186" y="5061038"/>
                      </a:cubicBezTo>
                      <a:cubicBezTo>
                        <a:pt x="668286" y="5068719"/>
                        <a:pt x="647369" y="5066961"/>
                        <a:pt x="630710" y="5065758"/>
                      </a:cubicBezTo>
                      <a:cubicBezTo>
                        <a:pt x="613958" y="5064554"/>
                        <a:pt x="596929" y="5058539"/>
                        <a:pt x="585916" y="5045859"/>
                      </a:cubicBezTo>
                      <a:cubicBezTo>
                        <a:pt x="586193" y="5042065"/>
                        <a:pt x="579993" y="5019575"/>
                        <a:pt x="580270" y="501578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54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2" name="Google Shape;882;p22"/>
                <p:cNvSpPr/>
                <p:nvPr/>
              </p:nvSpPr>
              <p:spPr>
                <a:xfrm rot="-4168092" flipH="1">
                  <a:off x="7191506" y="4667020"/>
                  <a:ext cx="413365" cy="10824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7849" h="1565586" extrusionOk="0">
                      <a:moveTo>
                        <a:pt x="290408" y="93"/>
                      </a:moveTo>
                      <a:cubicBezTo>
                        <a:pt x="320487" y="206573"/>
                        <a:pt x="477730" y="370202"/>
                        <a:pt x="551308" y="565392"/>
                      </a:cubicBezTo>
                      <a:cubicBezTo>
                        <a:pt x="592400" y="674416"/>
                        <a:pt x="606653" y="793344"/>
                        <a:pt x="592586" y="908939"/>
                      </a:cubicBezTo>
                      <a:cubicBezTo>
                        <a:pt x="565376" y="1131894"/>
                        <a:pt x="435342" y="1342539"/>
                        <a:pt x="461626" y="1565586"/>
                      </a:cubicBezTo>
                      <a:cubicBezTo>
                        <a:pt x="274119" y="1452212"/>
                        <a:pt x="123169" y="1288490"/>
                        <a:pt x="49498" y="1082102"/>
                      </a:cubicBezTo>
                      <a:cubicBezTo>
                        <a:pt x="-24172" y="875714"/>
                        <a:pt x="-16860" y="639340"/>
                        <a:pt x="79855" y="442670"/>
                      </a:cubicBezTo>
                      <a:cubicBezTo>
                        <a:pt x="119652" y="361688"/>
                        <a:pt x="173516" y="288295"/>
                        <a:pt x="213683" y="207591"/>
                      </a:cubicBezTo>
                      <a:cubicBezTo>
                        <a:pt x="245706" y="143176"/>
                        <a:pt x="276988" y="70709"/>
                        <a:pt x="29040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54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3" name="Google Shape;883;p22"/>
                <p:cNvSpPr/>
                <p:nvPr/>
              </p:nvSpPr>
              <p:spPr>
                <a:xfrm rot="-4168092" flipH="1">
                  <a:off x="7285885" y="4563388"/>
                  <a:ext cx="1503670" cy="667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4754" h="964695" extrusionOk="0">
                      <a:moveTo>
                        <a:pt x="0" y="93"/>
                      </a:moveTo>
                      <a:cubicBezTo>
                        <a:pt x="75151" y="64693"/>
                        <a:pt x="190562" y="35169"/>
                        <a:pt x="286352" y="60898"/>
                      </a:cubicBezTo>
                      <a:cubicBezTo>
                        <a:pt x="338272" y="74874"/>
                        <a:pt x="384085" y="105323"/>
                        <a:pt x="433229" y="127257"/>
                      </a:cubicBezTo>
                      <a:cubicBezTo>
                        <a:pt x="538089" y="173903"/>
                        <a:pt x="656461" y="180566"/>
                        <a:pt x="771039" y="174180"/>
                      </a:cubicBezTo>
                      <a:cubicBezTo>
                        <a:pt x="885617" y="167794"/>
                        <a:pt x="999547" y="149192"/>
                        <a:pt x="1114309" y="148266"/>
                      </a:cubicBezTo>
                      <a:cubicBezTo>
                        <a:pt x="1343835" y="146415"/>
                        <a:pt x="1573453" y="217309"/>
                        <a:pt x="1761886" y="348361"/>
                      </a:cubicBezTo>
                      <a:cubicBezTo>
                        <a:pt x="1950319" y="479412"/>
                        <a:pt x="2096734" y="669974"/>
                        <a:pt x="2174754" y="885802"/>
                      </a:cubicBezTo>
                      <a:cubicBezTo>
                        <a:pt x="1999093" y="922082"/>
                        <a:pt x="1819823" y="955585"/>
                        <a:pt x="1640737" y="963267"/>
                      </a:cubicBezTo>
                      <a:cubicBezTo>
                        <a:pt x="1461559" y="970948"/>
                        <a:pt x="1278124" y="948644"/>
                        <a:pt x="1115790" y="872382"/>
                      </a:cubicBezTo>
                      <a:cubicBezTo>
                        <a:pt x="1035364" y="834529"/>
                        <a:pt x="960583" y="783811"/>
                        <a:pt x="875899" y="756694"/>
                      </a:cubicBezTo>
                      <a:cubicBezTo>
                        <a:pt x="816204" y="737628"/>
                        <a:pt x="753362" y="730965"/>
                        <a:pt x="692556" y="715509"/>
                      </a:cubicBezTo>
                      <a:cubicBezTo>
                        <a:pt x="506992" y="668493"/>
                        <a:pt x="345029" y="535868"/>
                        <a:pt x="262196" y="363261"/>
                      </a:cubicBezTo>
                      <a:cubicBezTo>
                        <a:pt x="226471" y="288758"/>
                        <a:pt x="203241" y="205092"/>
                        <a:pt x="144749" y="146693"/>
                      </a:cubicBezTo>
                      <a:cubicBezTo>
                        <a:pt x="100973" y="103009"/>
                        <a:pt x="25451" y="56363"/>
                        <a:pt x="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54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4" name="Google Shape;884;p22"/>
                <p:cNvSpPr/>
                <p:nvPr/>
              </p:nvSpPr>
              <p:spPr>
                <a:xfrm rot="-4168092" flipH="1">
                  <a:off x="7415422" y="4789234"/>
                  <a:ext cx="1238233" cy="472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854" h="684041" extrusionOk="0">
                      <a:moveTo>
                        <a:pt x="1790854" y="684042"/>
                      </a:moveTo>
                      <a:cubicBezTo>
                        <a:pt x="1637498" y="486816"/>
                        <a:pt x="1386871" y="390471"/>
                        <a:pt x="1141242" y="344751"/>
                      </a:cubicBezTo>
                      <a:cubicBezTo>
                        <a:pt x="895612" y="299031"/>
                        <a:pt x="642949" y="294774"/>
                        <a:pt x="400096" y="236097"/>
                      </a:cubicBezTo>
                      <a:cubicBezTo>
                        <a:pt x="340308" y="221659"/>
                        <a:pt x="280336" y="203519"/>
                        <a:pt x="228692" y="170016"/>
                      </a:cubicBezTo>
                      <a:cubicBezTo>
                        <a:pt x="148544" y="118002"/>
                        <a:pt x="90514" y="30634"/>
                        <a:pt x="0" y="0"/>
                      </a:cubicBezTo>
                    </a:path>
                  </a:pathLst>
                </a:custGeom>
                <a:solidFill>
                  <a:schemeClr val="lt2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5" name="Google Shape;885;p22"/>
                <p:cNvSpPr/>
                <p:nvPr/>
              </p:nvSpPr>
              <p:spPr>
                <a:xfrm rot="-4168092" flipH="1">
                  <a:off x="7906229" y="5143156"/>
                  <a:ext cx="324180" cy="1080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861" h="156225" extrusionOk="0">
                      <a:moveTo>
                        <a:pt x="468861" y="0"/>
                      </a:moveTo>
                      <a:cubicBezTo>
                        <a:pt x="303288" y="14993"/>
                        <a:pt x="141417" y="68950"/>
                        <a:pt x="0" y="156226"/>
                      </a:cubicBezTo>
                    </a:path>
                  </a:pathLst>
                </a:custGeom>
                <a:solidFill>
                  <a:schemeClr val="lt2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6" name="Google Shape;886;p22"/>
                <p:cNvSpPr/>
                <p:nvPr/>
              </p:nvSpPr>
              <p:spPr>
                <a:xfrm rot="-4168092" flipH="1">
                  <a:off x="7995653" y="4857168"/>
                  <a:ext cx="223394" cy="1002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094" h="144934" extrusionOk="0">
                      <a:moveTo>
                        <a:pt x="323094" y="0"/>
                      </a:moveTo>
                      <a:cubicBezTo>
                        <a:pt x="207961" y="28783"/>
                        <a:pt x="98011" y="78113"/>
                        <a:pt x="0" y="144934"/>
                      </a:cubicBezTo>
                    </a:path>
                  </a:pathLst>
                </a:custGeom>
                <a:solidFill>
                  <a:schemeClr val="lt2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7" name="Google Shape;887;p22"/>
                <p:cNvSpPr/>
                <p:nvPr/>
              </p:nvSpPr>
              <p:spPr>
                <a:xfrm rot="-4168092" flipH="1">
                  <a:off x="7845624" y="4905069"/>
                  <a:ext cx="191910" cy="177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559" h="257383" extrusionOk="0">
                      <a:moveTo>
                        <a:pt x="277559" y="257383"/>
                      </a:moveTo>
                      <a:cubicBezTo>
                        <a:pt x="164277" y="198429"/>
                        <a:pt x="67377" y="108469"/>
                        <a:pt x="0" y="0"/>
                      </a:cubicBezTo>
                    </a:path>
                  </a:pathLst>
                </a:custGeom>
                <a:solidFill>
                  <a:schemeClr val="lt2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8" name="Google Shape;888;p22"/>
                <p:cNvSpPr/>
                <p:nvPr/>
              </p:nvSpPr>
              <p:spPr>
                <a:xfrm rot="-4168092" flipH="1">
                  <a:off x="7789223" y="5186079"/>
                  <a:ext cx="230112" cy="201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811" h="290793" extrusionOk="0">
                      <a:moveTo>
                        <a:pt x="332812" y="290794"/>
                      </a:moveTo>
                      <a:cubicBezTo>
                        <a:pt x="197410" y="227952"/>
                        <a:pt x="80426" y="125776"/>
                        <a:pt x="0" y="0"/>
                      </a:cubicBezTo>
                    </a:path>
                  </a:pathLst>
                </a:custGeom>
                <a:solidFill>
                  <a:schemeClr val="lt2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9" name="Google Shape;889;p22"/>
                <p:cNvSpPr/>
                <p:nvPr/>
              </p:nvSpPr>
              <p:spPr>
                <a:xfrm rot="-4168092" flipH="1">
                  <a:off x="7973496" y="4654779"/>
                  <a:ext cx="130350" cy="105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25" h="153171" extrusionOk="0">
                      <a:moveTo>
                        <a:pt x="188526" y="153171"/>
                      </a:moveTo>
                      <a:cubicBezTo>
                        <a:pt x="112819" y="121519"/>
                        <a:pt x="46553" y="67654"/>
                        <a:pt x="0" y="0"/>
                      </a:cubicBezTo>
                    </a:path>
                  </a:pathLst>
                </a:custGeom>
                <a:solidFill>
                  <a:schemeClr val="lt2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0" name="Google Shape;890;p22"/>
                <p:cNvSpPr/>
                <p:nvPr/>
              </p:nvSpPr>
              <p:spPr>
                <a:xfrm rot="-4168092" flipH="1">
                  <a:off x="8056284" y="4607297"/>
                  <a:ext cx="112624" cy="12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888" h="18607" extrusionOk="0">
                      <a:moveTo>
                        <a:pt x="162889" y="0"/>
                      </a:moveTo>
                      <a:cubicBezTo>
                        <a:pt x="138733" y="13790"/>
                        <a:pt x="110413" y="18788"/>
                        <a:pt x="82648" y="18603"/>
                      </a:cubicBezTo>
                      <a:cubicBezTo>
                        <a:pt x="54882" y="18418"/>
                        <a:pt x="27302" y="13420"/>
                        <a:pt x="0" y="8422"/>
                      </a:cubicBezTo>
                    </a:path>
                  </a:pathLst>
                </a:custGeom>
                <a:solidFill>
                  <a:schemeClr val="lt2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1" name="Google Shape;891;p22"/>
                <p:cNvSpPr/>
                <p:nvPr/>
              </p:nvSpPr>
              <p:spPr>
                <a:xfrm rot="-4168092" flipH="1">
                  <a:off x="7433344" y="4872302"/>
                  <a:ext cx="116016" cy="8348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794" h="1207507" extrusionOk="0">
                      <a:moveTo>
                        <a:pt x="167794" y="1207508"/>
                      </a:moveTo>
                      <a:cubicBezTo>
                        <a:pt x="67099" y="1013799"/>
                        <a:pt x="11106" y="796953"/>
                        <a:pt x="5275" y="578719"/>
                      </a:cubicBezTo>
                      <a:cubicBezTo>
                        <a:pt x="1203" y="425733"/>
                        <a:pt x="21472" y="273024"/>
                        <a:pt x="22767" y="119946"/>
                      </a:cubicBezTo>
                      <a:cubicBezTo>
                        <a:pt x="23138" y="78668"/>
                        <a:pt x="21472" y="35169"/>
                        <a:pt x="0" y="0"/>
                      </a:cubicBezTo>
                    </a:path>
                  </a:pathLst>
                </a:custGeom>
                <a:solidFill>
                  <a:schemeClr val="lt2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2" name="Google Shape;892;p22"/>
                <p:cNvSpPr/>
                <p:nvPr/>
              </p:nvSpPr>
              <p:spPr>
                <a:xfrm rot="-4168092" flipH="1">
                  <a:off x="7251480" y="5130384"/>
                  <a:ext cx="81141" cy="140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354" h="202778" extrusionOk="0">
                      <a:moveTo>
                        <a:pt x="117354" y="0"/>
                      </a:moveTo>
                      <a:cubicBezTo>
                        <a:pt x="113467" y="14808"/>
                        <a:pt x="109580" y="29616"/>
                        <a:pt x="105785" y="44424"/>
                      </a:cubicBezTo>
                      <a:cubicBezTo>
                        <a:pt x="101435" y="61176"/>
                        <a:pt x="96993" y="77928"/>
                        <a:pt x="90144" y="93846"/>
                      </a:cubicBezTo>
                      <a:cubicBezTo>
                        <a:pt x="71264" y="137438"/>
                        <a:pt x="35169" y="170848"/>
                        <a:pt x="0" y="202778"/>
                      </a:cubicBezTo>
                    </a:path>
                  </a:pathLst>
                </a:custGeom>
                <a:solidFill>
                  <a:schemeClr val="lt2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3" name="Google Shape;893;p22"/>
                <p:cNvSpPr/>
                <p:nvPr/>
              </p:nvSpPr>
              <p:spPr>
                <a:xfrm rot="-4168092" flipH="1">
                  <a:off x="7518959" y="5288869"/>
                  <a:ext cx="100722" cy="109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674" h="157983" extrusionOk="0">
                      <a:moveTo>
                        <a:pt x="145675" y="0"/>
                      </a:moveTo>
                      <a:cubicBezTo>
                        <a:pt x="120038" y="68858"/>
                        <a:pt x="66544" y="126887"/>
                        <a:pt x="0" y="157984"/>
                      </a:cubicBezTo>
                    </a:path>
                  </a:pathLst>
                </a:custGeom>
                <a:solidFill>
                  <a:schemeClr val="lt2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4" name="Google Shape;894;p22"/>
                <p:cNvSpPr/>
                <p:nvPr/>
              </p:nvSpPr>
              <p:spPr>
                <a:xfrm rot="-4168092" flipH="1">
                  <a:off x="7397223" y="5211938"/>
                  <a:ext cx="106673" cy="1225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281" h="177234" extrusionOk="0">
                      <a:moveTo>
                        <a:pt x="154282" y="0"/>
                      </a:moveTo>
                      <a:cubicBezTo>
                        <a:pt x="133273" y="78298"/>
                        <a:pt x="74596" y="145582"/>
                        <a:pt x="0" y="177235"/>
                      </a:cubicBezTo>
                    </a:path>
                  </a:pathLst>
                </a:custGeom>
                <a:solidFill>
                  <a:schemeClr val="lt2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5" name="Google Shape;895;p22"/>
                <p:cNvSpPr/>
                <p:nvPr/>
              </p:nvSpPr>
              <p:spPr>
                <a:xfrm rot="-4168092" flipH="1">
                  <a:off x="7235281" y="5074339"/>
                  <a:ext cx="67510" cy="91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40" h="132162" extrusionOk="0">
                      <a:moveTo>
                        <a:pt x="97641" y="132162"/>
                      </a:moveTo>
                      <a:cubicBezTo>
                        <a:pt x="57659" y="94309"/>
                        <a:pt x="24433" y="49329"/>
                        <a:pt x="0" y="0"/>
                      </a:cubicBezTo>
                    </a:path>
                  </a:pathLst>
                </a:custGeom>
                <a:solidFill>
                  <a:schemeClr val="lt2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6" name="Google Shape;896;p22"/>
                <p:cNvSpPr/>
                <p:nvPr/>
              </p:nvSpPr>
              <p:spPr>
                <a:xfrm rot="-4168092" flipH="1">
                  <a:off x="7382436" y="5097823"/>
                  <a:ext cx="99826" cy="109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378" h="158816" extrusionOk="0">
                      <a:moveTo>
                        <a:pt x="144379" y="158817"/>
                      </a:moveTo>
                      <a:cubicBezTo>
                        <a:pt x="131885" y="155948"/>
                        <a:pt x="121704" y="147063"/>
                        <a:pt x="112449" y="138270"/>
                      </a:cubicBezTo>
                      <a:cubicBezTo>
                        <a:pt x="69321" y="97271"/>
                        <a:pt x="31375" y="50625"/>
                        <a:pt x="0" y="0"/>
                      </a:cubicBezTo>
                    </a:path>
                  </a:pathLst>
                </a:custGeom>
                <a:solidFill>
                  <a:schemeClr val="lt2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7" name="Google Shape;897;p22"/>
                <p:cNvSpPr/>
                <p:nvPr/>
              </p:nvSpPr>
              <p:spPr>
                <a:xfrm rot="-4168092" flipH="1">
                  <a:off x="7595371" y="5197100"/>
                  <a:ext cx="121775" cy="140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123" h="202500" extrusionOk="0">
                      <a:moveTo>
                        <a:pt x="176124" y="202501"/>
                      </a:moveTo>
                      <a:cubicBezTo>
                        <a:pt x="106063" y="145304"/>
                        <a:pt x="35077" y="83296"/>
                        <a:pt x="0" y="0"/>
                      </a:cubicBezTo>
                    </a:path>
                  </a:pathLst>
                </a:custGeom>
                <a:solidFill>
                  <a:schemeClr val="lt2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8" name="Google Shape;898;p22"/>
                <p:cNvSpPr/>
                <p:nvPr/>
              </p:nvSpPr>
              <p:spPr>
                <a:xfrm rot="-4168092" flipH="1">
                  <a:off x="7074168" y="4112036"/>
                  <a:ext cx="763800" cy="4315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682" h="624179" extrusionOk="0">
                      <a:moveTo>
                        <a:pt x="32" y="1143"/>
                      </a:moveTo>
                      <a:cubicBezTo>
                        <a:pt x="-153" y="495"/>
                        <a:pt x="495" y="-153"/>
                        <a:pt x="1143" y="32"/>
                      </a:cubicBezTo>
                      <a:cubicBezTo>
                        <a:pt x="96470" y="32610"/>
                        <a:pt x="196239" y="52231"/>
                        <a:pt x="296842" y="58061"/>
                      </a:cubicBezTo>
                      <a:cubicBezTo>
                        <a:pt x="363386" y="61948"/>
                        <a:pt x="430300" y="59820"/>
                        <a:pt x="496566" y="66946"/>
                      </a:cubicBezTo>
                      <a:cubicBezTo>
                        <a:pt x="769313" y="96285"/>
                        <a:pt x="1015960" y="296009"/>
                        <a:pt x="1102680" y="555984"/>
                      </a:cubicBezTo>
                      <a:cubicBezTo>
                        <a:pt x="1109344" y="576067"/>
                        <a:pt x="1098885" y="595780"/>
                        <a:pt x="1078617" y="601796"/>
                      </a:cubicBezTo>
                      <a:cubicBezTo>
                        <a:pt x="883520" y="660010"/>
                        <a:pt x="675837" y="596428"/>
                        <a:pt x="495641" y="505729"/>
                      </a:cubicBezTo>
                      <a:cubicBezTo>
                        <a:pt x="273334" y="393835"/>
                        <a:pt x="78052" y="237147"/>
                        <a:pt x="32" y="105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54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9" name="Google Shape;899;p22"/>
                <p:cNvSpPr/>
                <p:nvPr/>
              </p:nvSpPr>
              <p:spPr>
                <a:xfrm rot="-4168092" flipH="1">
                  <a:off x="7164602" y="4259636"/>
                  <a:ext cx="588465" cy="279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1095" h="403798" extrusionOk="0">
                      <a:moveTo>
                        <a:pt x="851095" y="403798"/>
                      </a:moveTo>
                      <a:cubicBezTo>
                        <a:pt x="724486" y="374182"/>
                        <a:pt x="622865" y="282927"/>
                        <a:pt x="507825" y="222307"/>
                      </a:cubicBezTo>
                      <a:cubicBezTo>
                        <a:pt x="343733" y="135957"/>
                        <a:pt x="148729" y="110598"/>
                        <a:pt x="0" y="0"/>
                      </a:cubicBezTo>
                    </a:path>
                  </a:pathLst>
                </a:custGeom>
                <a:solidFill>
                  <a:schemeClr val="lt2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0" name="Google Shape;900;p22"/>
                <p:cNvSpPr/>
                <p:nvPr/>
              </p:nvSpPr>
              <p:spPr>
                <a:xfrm rot="-4168092" flipH="1">
                  <a:off x="7364825" y="4244724"/>
                  <a:ext cx="86068" cy="1095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480" h="158446" extrusionOk="0">
                      <a:moveTo>
                        <a:pt x="124481" y="158447"/>
                      </a:moveTo>
                      <a:cubicBezTo>
                        <a:pt x="96808" y="96438"/>
                        <a:pt x="53587" y="41555"/>
                        <a:pt x="0" y="0"/>
                      </a:cubicBezTo>
                    </a:path>
                  </a:pathLst>
                </a:custGeom>
                <a:solidFill>
                  <a:schemeClr val="lt2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1" name="Google Shape;901;p22"/>
                <p:cNvSpPr/>
                <p:nvPr/>
              </p:nvSpPr>
              <p:spPr>
                <a:xfrm rot="-4168092" flipH="1">
                  <a:off x="7419951" y="4389738"/>
                  <a:ext cx="146028" cy="236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200" h="34215" extrusionOk="0">
                      <a:moveTo>
                        <a:pt x="211200" y="0"/>
                      </a:moveTo>
                      <a:cubicBezTo>
                        <a:pt x="146878" y="33226"/>
                        <a:pt x="70524" y="42758"/>
                        <a:pt x="0" y="26377"/>
                      </a:cubicBezTo>
                    </a:path>
                  </a:pathLst>
                </a:custGeom>
                <a:solidFill>
                  <a:schemeClr val="lt2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2" name="Google Shape;902;p22"/>
                <p:cNvSpPr/>
                <p:nvPr/>
              </p:nvSpPr>
              <p:spPr>
                <a:xfrm rot="-4168092" flipH="1">
                  <a:off x="7394468" y="4467807"/>
                  <a:ext cx="82164" cy="112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834" h="163074" extrusionOk="0">
                      <a:moveTo>
                        <a:pt x="118835" y="163074"/>
                      </a:moveTo>
                      <a:cubicBezTo>
                        <a:pt x="72282" y="114207"/>
                        <a:pt x="32208" y="59232"/>
                        <a:pt x="0" y="0"/>
                      </a:cubicBezTo>
                    </a:path>
                  </a:pathLst>
                </a:custGeom>
                <a:solidFill>
                  <a:schemeClr val="lt2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3" name="Google Shape;903;p22"/>
                <p:cNvSpPr/>
                <p:nvPr/>
              </p:nvSpPr>
              <p:spPr>
                <a:xfrm rot="-4168092" flipH="1">
                  <a:off x="7120466" y="4269399"/>
                  <a:ext cx="230720" cy="5957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690" h="861653" extrusionOk="0">
                      <a:moveTo>
                        <a:pt x="307582" y="853618"/>
                      </a:moveTo>
                      <a:cubicBezTo>
                        <a:pt x="327943" y="762085"/>
                        <a:pt x="345528" y="666573"/>
                        <a:pt x="323501" y="575411"/>
                      </a:cubicBezTo>
                      <a:cubicBezTo>
                        <a:pt x="305731" y="501833"/>
                        <a:pt x="263435" y="436955"/>
                        <a:pt x="227155" y="370504"/>
                      </a:cubicBezTo>
                      <a:cubicBezTo>
                        <a:pt x="165424" y="257222"/>
                        <a:pt x="119056" y="128576"/>
                        <a:pt x="137011" y="949"/>
                      </a:cubicBezTo>
                      <a:cubicBezTo>
                        <a:pt x="137104" y="24"/>
                        <a:pt x="135993" y="-347"/>
                        <a:pt x="135530" y="394"/>
                      </a:cubicBezTo>
                      <a:cubicBezTo>
                        <a:pt x="69634" y="95536"/>
                        <a:pt x="27709" y="201784"/>
                        <a:pt x="9199" y="316177"/>
                      </a:cubicBezTo>
                      <a:cubicBezTo>
                        <a:pt x="-7645" y="420296"/>
                        <a:pt x="-2740" y="529506"/>
                        <a:pt x="35483" y="627794"/>
                      </a:cubicBezTo>
                      <a:cubicBezTo>
                        <a:pt x="73706" y="726083"/>
                        <a:pt x="147284" y="812618"/>
                        <a:pt x="243722" y="855284"/>
                      </a:cubicBezTo>
                      <a:cubicBezTo>
                        <a:pt x="259456" y="862225"/>
                        <a:pt x="295643" y="865835"/>
                        <a:pt x="307674" y="853618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54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4" name="Google Shape;904;p22"/>
                <p:cNvSpPr/>
                <p:nvPr/>
              </p:nvSpPr>
              <p:spPr>
                <a:xfrm rot="-4168092" flipH="1">
                  <a:off x="7253434" y="4416177"/>
                  <a:ext cx="136686" cy="383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688" h="555025" extrusionOk="0">
                      <a:moveTo>
                        <a:pt x="0" y="0"/>
                      </a:moveTo>
                      <a:cubicBezTo>
                        <a:pt x="21472" y="119483"/>
                        <a:pt x="43591" y="241279"/>
                        <a:pt x="100788" y="348360"/>
                      </a:cubicBezTo>
                      <a:cubicBezTo>
                        <a:pt x="136882" y="415922"/>
                        <a:pt x="187230" y="479134"/>
                        <a:pt x="197688" y="555026"/>
                      </a:cubicBezTo>
                    </a:path>
                  </a:pathLst>
                </a:custGeom>
                <a:solidFill>
                  <a:schemeClr val="lt2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5" name="Google Shape;905;p22"/>
                <p:cNvSpPr/>
                <p:nvPr/>
              </p:nvSpPr>
              <p:spPr>
                <a:xfrm rot="-4168092" flipH="1">
                  <a:off x="7987043" y="5068736"/>
                  <a:ext cx="365410" cy="157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492" h="228136" extrusionOk="0">
                      <a:moveTo>
                        <a:pt x="505354" y="197582"/>
                      </a:moveTo>
                      <a:cubicBezTo>
                        <a:pt x="366806" y="248392"/>
                        <a:pt x="206138" y="235250"/>
                        <a:pt x="77771" y="162505"/>
                      </a:cubicBezTo>
                      <a:cubicBezTo>
                        <a:pt x="49080" y="146216"/>
                        <a:pt x="20667" y="125763"/>
                        <a:pt x="6969" y="95776"/>
                      </a:cubicBezTo>
                      <a:cubicBezTo>
                        <a:pt x="-6728" y="65790"/>
                        <a:pt x="-527" y="24512"/>
                        <a:pt x="28164" y="8223"/>
                      </a:cubicBezTo>
                      <a:cubicBezTo>
                        <a:pt x="42601" y="79"/>
                        <a:pt x="60094" y="-661"/>
                        <a:pt x="76660" y="357"/>
                      </a:cubicBezTo>
                      <a:cubicBezTo>
                        <a:pt x="146999" y="4799"/>
                        <a:pt x="213172" y="37099"/>
                        <a:pt x="283418" y="42375"/>
                      </a:cubicBezTo>
                      <a:cubicBezTo>
                        <a:pt x="328213" y="45799"/>
                        <a:pt x="373377" y="38117"/>
                        <a:pt x="418172" y="42560"/>
                      </a:cubicBezTo>
                      <a:cubicBezTo>
                        <a:pt x="462874" y="47002"/>
                        <a:pt x="510352" y="67456"/>
                        <a:pt x="528492" y="108548"/>
                      </a:cubicBezTo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906" name="Google Shape;906;p22"/>
                <p:cNvGrpSpPr/>
                <p:nvPr/>
              </p:nvGrpSpPr>
              <p:grpSpPr>
                <a:xfrm rot="-1470404">
                  <a:off x="7822511" y="5488969"/>
                  <a:ext cx="392987" cy="580846"/>
                  <a:chOff x="11291625" y="139805"/>
                  <a:chExt cx="262794" cy="388451"/>
                </a:xfrm>
              </p:grpSpPr>
              <p:sp>
                <p:nvSpPr>
                  <p:cNvPr id="907" name="Google Shape;907;p22"/>
                  <p:cNvSpPr/>
                  <p:nvPr/>
                </p:nvSpPr>
                <p:spPr>
                  <a:xfrm>
                    <a:off x="11357330" y="384669"/>
                    <a:ext cx="116445" cy="1435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767" h="247564" extrusionOk="0">
                        <a:moveTo>
                          <a:pt x="155670" y="218899"/>
                        </a:moveTo>
                        <a:cubicBezTo>
                          <a:pt x="136327" y="236854"/>
                          <a:pt x="110598" y="249533"/>
                          <a:pt x="84313" y="247312"/>
                        </a:cubicBezTo>
                        <a:cubicBezTo>
                          <a:pt x="54975" y="244813"/>
                          <a:pt x="29338" y="223804"/>
                          <a:pt x="15641" y="197705"/>
                        </a:cubicBezTo>
                        <a:cubicBezTo>
                          <a:pt x="1943" y="171606"/>
                          <a:pt x="-1204" y="141156"/>
                          <a:pt x="370" y="111725"/>
                        </a:cubicBezTo>
                        <a:cubicBezTo>
                          <a:pt x="4349" y="36112"/>
                          <a:pt x="84868" y="-33301"/>
                          <a:pt x="157613" y="17231"/>
                        </a:cubicBezTo>
                        <a:cubicBezTo>
                          <a:pt x="222584" y="62396"/>
                          <a:pt x="207776" y="170588"/>
                          <a:pt x="155670" y="218899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1257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08" name="Google Shape;908;p22"/>
                  <p:cNvSpPr/>
                  <p:nvPr/>
                </p:nvSpPr>
                <p:spPr>
                  <a:xfrm>
                    <a:off x="11291625" y="231610"/>
                    <a:ext cx="119829" cy="1395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6601" h="240606" extrusionOk="0">
                        <a:moveTo>
                          <a:pt x="204543" y="95757"/>
                        </a:moveTo>
                        <a:cubicBezTo>
                          <a:pt x="208060" y="122411"/>
                          <a:pt x="207968" y="150362"/>
                          <a:pt x="197047" y="174887"/>
                        </a:cubicBezTo>
                        <a:cubicBezTo>
                          <a:pt x="179925" y="213296"/>
                          <a:pt x="137814" y="236619"/>
                          <a:pt x="95889" y="240136"/>
                        </a:cubicBezTo>
                        <a:cubicBezTo>
                          <a:pt x="80526" y="241431"/>
                          <a:pt x="64514" y="240321"/>
                          <a:pt x="50632" y="233380"/>
                        </a:cubicBezTo>
                        <a:cubicBezTo>
                          <a:pt x="27494" y="221903"/>
                          <a:pt x="14537" y="196544"/>
                          <a:pt x="7503" y="171648"/>
                        </a:cubicBezTo>
                        <a:cubicBezTo>
                          <a:pt x="-364" y="143976"/>
                          <a:pt x="-2862" y="114452"/>
                          <a:pt x="3986" y="86502"/>
                        </a:cubicBezTo>
                        <a:cubicBezTo>
                          <a:pt x="10835" y="58644"/>
                          <a:pt x="27679" y="32637"/>
                          <a:pt x="52390" y="17922"/>
                        </a:cubicBezTo>
                        <a:cubicBezTo>
                          <a:pt x="61923" y="12276"/>
                          <a:pt x="72474" y="8296"/>
                          <a:pt x="83025" y="4965"/>
                        </a:cubicBezTo>
                        <a:cubicBezTo>
                          <a:pt x="148365" y="-16044"/>
                          <a:pt x="196214" y="32545"/>
                          <a:pt x="204636" y="9575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1257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09" name="Google Shape;909;p22"/>
                  <p:cNvSpPr/>
                  <p:nvPr/>
                </p:nvSpPr>
                <p:spPr>
                  <a:xfrm>
                    <a:off x="11407205" y="139805"/>
                    <a:ext cx="147214" cy="14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3817" h="243653" extrusionOk="0">
                        <a:moveTo>
                          <a:pt x="251074" y="163718"/>
                        </a:moveTo>
                        <a:cubicBezTo>
                          <a:pt x="242837" y="197777"/>
                          <a:pt x="214609" y="225265"/>
                          <a:pt x="181476" y="236741"/>
                        </a:cubicBezTo>
                        <a:cubicBezTo>
                          <a:pt x="148343" y="248217"/>
                          <a:pt x="111137" y="244700"/>
                          <a:pt x="78745" y="231373"/>
                        </a:cubicBezTo>
                        <a:cubicBezTo>
                          <a:pt x="42835" y="216565"/>
                          <a:pt x="10628" y="187504"/>
                          <a:pt x="2298" y="149558"/>
                        </a:cubicBezTo>
                        <a:cubicBezTo>
                          <a:pt x="-16" y="138822"/>
                          <a:pt x="-479" y="127716"/>
                          <a:pt x="447" y="116795"/>
                        </a:cubicBezTo>
                        <a:cubicBezTo>
                          <a:pt x="3686" y="74222"/>
                          <a:pt x="27472" y="32574"/>
                          <a:pt x="64862" y="11935"/>
                        </a:cubicBezTo>
                        <a:cubicBezTo>
                          <a:pt x="151952" y="-36098"/>
                          <a:pt x="273656" y="70242"/>
                          <a:pt x="251074" y="163718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1257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10" name="Google Shape;910;p22"/>
                  <p:cNvSpPr/>
                  <p:nvPr/>
                </p:nvSpPr>
                <p:spPr>
                  <a:xfrm>
                    <a:off x="11387490" y="272043"/>
                    <a:ext cx="149158" cy="1488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7169" h="256646" extrusionOk="0">
                        <a:moveTo>
                          <a:pt x="253693" y="139787"/>
                        </a:moveTo>
                        <a:cubicBezTo>
                          <a:pt x="263873" y="179584"/>
                          <a:pt x="251842" y="228080"/>
                          <a:pt x="215654" y="247331"/>
                        </a:cubicBezTo>
                        <a:cubicBezTo>
                          <a:pt x="194183" y="258714"/>
                          <a:pt x="168361" y="258067"/>
                          <a:pt x="144483" y="253809"/>
                        </a:cubicBezTo>
                        <a:cubicBezTo>
                          <a:pt x="106537" y="247053"/>
                          <a:pt x="69517" y="231227"/>
                          <a:pt x="41844" y="204387"/>
                        </a:cubicBezTo>
                        <a:cubicBezTo>
                          <a:pt x="14172" y="177547"/>
                          <a:pt x="-3135" y="138861"/>
                          <a:pt x="474" y="100545"/>
                        </a:cubicBezTo>
                        <a:cubicBezTo>
                          <a:pt x="4269" y="60008"/>
                          <a:pt x="32312" y="22618"/>
                          <a:pt x="70165" y="7625"/>
                        </a:cubicBezTo>
                        <a:cubicBezTo>
                          <a:pt x="157718" y="-26897"/>
                          <a:pt x="234072" y="62599"/>
                          <a:pt x="253693" y="13978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1257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11" name="Google Shape;911;p22"/>
                  <p:cNvSpPr/>
                  <p:nvPr/>
                </p:nvSpPr>
                <p:spPr>
                  <a:xfrm>
                    <a:off x="11386637" y="446837"/>
                    <a:ext cx="70683" cy="661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868" h="114065" extrusionOk="0">
                        <a:moveTo>
                          <a:pt x="121797" y="0"/>
                        </a:moveTo>
                        <a:cubicBezTo>
                          <a:pt x="122907" y="31837"/>
                          <a:pt x="111153" y="64508"/>
                          <a:pt x="88201" y="86627"/>
                        </a:cubicBezTo>
                        <a:cubicBezTo>
                          <a:pt x="65248" y="108747"/>
                          <a:pt x="30912" y="119298"/>
                          <a:pt x="0" y="111523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12" name="Google Shape;912;p22"/>
                  <p:cNvSpPr/>
                  <p:nvPr/>
                </p:nvSpPr>
                <p:spPr>
                  <a:xfrm>
                    <a:off x="11382558" y="482479"/>
                    <a:ext cx="47881" cy="176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554" h="30361" extrusionOk="0">
                        <a:moveTo>
                          <a:pt x="82555" y="0"/>
                        </a:moveTo>
                        <a:cubicBezTo>
                          <a:pt x="63582" y="24156"/>
                          <a:pt x="29801" y="35632"/>
                          <a:pt x="0" y="28043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13" name="Google Shape;913;p22"/>
                  <p:cNvSpPr/>
                  <p:nvPr/>
                </p:nvSpPr>
                <p:spPr>
                  <a:xfrm>
                    <a:off x="11378908" y="474696"/>
                    <a:ext cx="32905" cy="97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733" h="16789" extrusionOk="0">
                        <a:moveTo>
                          <a:pt x="56734" y="0"/>
                        </a:moveTo>
                        <a:cubicBezTo>
                          <a:pt x="42203" y="14438"/>
                          <a:pt x="19713" y="20269"/>
                          <a:pt x="0" y="14716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14" name="Google Shape;914;p22"/>
                  <p:cNvSpPr/>
                  <p:nvPr/>
                </p:nvSpPr>
                <p:spPr>
                  <a:xfrm>
                    <a:off x="11374399" y="465463"/>
                    <a:ext cx="22331" cy="74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501" h="12859" extrusionOk="0">
                        <a:moveTo>
                          <a:pt x="38501" y="0"/>
                        </a:moveTo>
                        <a:cubicBezTo>
                          <a:pt x="28783" y="10181"/>
                          <a:pt x="13698" y="14901"/>
                          <a:pt x="0" y="12031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15" name="Google Shape;915;p22"/>
                  <p:cNvSpPr/>
                  <p:nvPr/>
                </p:nvSpPr>
                <p:spPr>
                  <a:xfrm>
                    <a:off x="11316084" y="290099"/>
                    <a:ext cx="54237" cy="596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512" h="102779" extrusionOk="0">
                        <a:moveTo>
                          <a:pt x="93513" y="94587"/>
                        </a:moveTo>
                        <a:cubicBezTo>
                          <a:pt x="72411" y="102454"/>
                          <a:pt x="47701" y="107451"/>
                          <a:pt x="28172" y="96253"/>
                        </a:cubicBezTo>
                        <a:cubicBezTo>
                          <a:pt x="12901" y="87460"/>
                          <a:pt x="4017" y="70154"/>
                          <a:pt x="1240" y="52661"/>
                        </a:cubicBezTo>
                        <a:cubicBezTo>
                          <a:pt x="-1536" y="35262"/>
                          <a:pt x="870" y="17400"/>
                          <a:pt x="3369" y="0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16" name="Google Shape;916;p22"/>
                  <p:cNvSpPr/>
                  <p:nvPr/>
                </p:nvSpPr>
                <p:spPr>
                  <a:xfrm>
                    <a:off x="11460766" y="155316"/>
                    <a:ext cx="79077" cy="784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339" h="135307" extrusionOk="0">
                        <a:moveTo>
                          <a:pt x="135679" y="135308"/>
                        </a:moveTo>
                        <a:cubicBezTo>
                          <a:pt x="139844" y="99121"/>
                          <a:pt x="123925" y="62471"/>
                          <a:pt x="98474" y="36371"/>
                        </a:cubicBezTo>
                        <a:cubicBezTo>
                          <a:pt x="73115" y="10272"/>
                          <a:pt x="35169" y="-6757"/>
                          <a:pt x="0" y="2590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17" name="Google Shape;917;p22"/>
                  <p:cNvSpPr/>
                  <p:nvPr/>
                </p:nvSpPr>
                <p:spPr>
                  <a:xfrm>
                    <a:off x="11467422" y="170720"/>
                    <a:ext cx="57490" cy="502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9121" h="86627" extrusionOk="0">
                        <a:moveTo>
                          <a:pt x="99122" y="86627"/>
                        </a:moveTo>
                        <a:cubicBezTo>
                          <a:pt x="95142" y="59325"/>
                          <a:pt x="82000" y="32208"/>
                          <a:pt x="58769" y="17307"/>
                        </a:cubicBezTo>
                        <a:cubicBezTo>
                          <a:pt x="41462" y="6201"/>
                          <a:pt x="20361" y="2962"/>
                          <a:pt x="0" y="0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18" name="Google Shape;918;p22"/>
                  <p:cNvSpPr/>
                  <p:nvPr/>
                </p:nvSpPr>
                <p:spPr>
                  <a:xfrm>
                    <a:off x="11449818" y="210603"/>
                    <a:ext cx="18678" cy="112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203" h="19340" extrusionOk="0">
                        <a:moveTo>
                          <a:pt x="32204" y="17862"/>
                        </a:moveTo>
                        <a:cubicBezTo>
                          <a:pt x="24800" y="19158"/>
                          <a:pt x="17026" y="20454"/>
                          <a:pt x="10085" y="17770"/>
                        </a:cubicBezTo>
                        <a:cubicBezTo>
                          <a:pt x="3143" y="15086"/>
                          <a:pt x="-2225" y="6756"/>
                          <a:pt x="922" y="0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19" name="Google Shape;919;p22"/>
                  <p:cNvSpPr/>
                  <p:nvPr/>
                </p:nvSpPr>
                <p:spPr>
                  <a:xfrm>
                    <a:off x="11419435" y="173351"/>
                    <a:ext cx="26410" cy="30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534" h="53216" extrusionOk="0">
                        <a:moveTo>
                          <a:pt x="45535" y="0"/>
                        </a:moveTo>
                        <a:cubicBezTo>
                          <a:pt x="21102" y="5460"/>
                          <a:pt x="1666" y="28228"/>
                          <a:pt x="0" y="53217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20" name="Google Shape;920;p22"/>
                  <p:cNvSpPr/>
                  <p:nvPr/>
                </p:nvSpPr>
                <p:spPr>
                  <a:xfrm>
                    <a:off x="11427916" y="371098"/>
                    <a:ext cx="74721" cy="304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830" h="52533" extrusionOk="0">
                        <a:moveTo>
                          <a:pt x="128831" y="51828"/>
                        </a:moveTo>
                        <a:cubicBezTo>
                          <a:pt x="80982" y="56641"/>
                          <a:pt x="31282" y="36558"/>
                          <a:pt x="0" y="0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21" name="Google Shape;921;p22"/>
                  <p:cNvSpPr/>
                  <p:nvPr/>
                </p:nvSpPr>
                <p:spPr>
                  <a:xfrm>
                    <a:off x="11444824" y="364066"/>
                    <a:ext cx="45037" cy="212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650" h="36557" extrusionOk="0">
                        <a:moveTo>
                          <a:pt x="77650" y="36558"/>
                        </a:moveTo>
                        <a:cubicBezTo>
                          <a:pt x="48404" y="34892"/>
                          <a:pt x="19899" y="21472"/>
                          <a:pt x="0" y="0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922" name="Google Shape;922;p22"/>
              <p:cNvGrpSpPr/>
              <p:nvPr/>
            </p:nvGrpSpPr>
            <p:grpSpPr>
              <a:xfrm flipH="1">
                <a:off x="972635" y="4884479"/>
                <a:ext cx="387061" cy="385884"/>
                <a:chOff x="6385930" y="4715479"/>
                <a:chExt cx="387061" cy="385884"/>
              </a:xfrm>
            </p:grpSpPr>
            <p:sp>
              <p:nvSpPr>
                <p:cNvPr id="923" name="Google Shape;923;p22"/>
                <p:cNvSpPr/>
                <p:nvPr/>
              </p:nvSpPr>
              <p:spPr>
                <a:xfrm rot="-4168092" flipH="1">
                  <a:off x="6429842" y="4757798"/>
                  <a:ext cx="299236" cy="3012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2785" h="435692" extrusionOk="0">
                      <a:moveTo>
                        <a:pt x="210371" y="4044"/>
                      </a:moveTo>
                      <a:cubicBezTo>
                        <a:pt x="131796" y="-15206"/>
                        <a:pt x="46094" y="36529"/>
                        <a:pt x="15089" y="111218"/>
                      </a:cubicBezTo>
                      <a:cubicBezTo>
                        <a:pt x="-15823" y="185906"/>
                        <a:pt x="2965" y="275495"/>
                        <a:pt x="51369" y="340281"/>
                      </a:cubicBezTo>
                      <a:cubicBezTo>
                        <a:pt x="86908" y="387852"/>
                        <a:pt x="139107" y="424594"/>
                        <a:pt x="197692" y="433664"/>
                      </a:cubicBezTo>
                      <a:cubicBezTo>
                        <a:pt x="256369" y="442734"/>
                        <a:pt x="320784" y="421170"/>
                        <a:pt x="355953" y="373414"/>
                      </a:cubicBezTo>
                      <a:cubicBezTo>
                        <a:pt x="363727" y="362863"/>
                        <a:pt x="370206" y="351109"/>
                        <a:pt x="379553" y="341854"/>
                      </a:cubicBezTo>
                      <a:cubicBezTo>
                        <a:pt x="390382" y="331211"/>
                        <a:pt x="404727" y="324454"/>
                        <a:pt x="415093" y="313256"/>
                      </a:cubicBezTo>
                      <a:cubicBezTo>
                        <a:pt x="439064" y="287434"/>
                        <a:pt x="435269" y="246434"/>
                        <a:pt x="423700" y="213116"/>
                      </a:cubicBezTo>
                      <a:cubicBezTo>
                        <a:pt x="395935" y="133152"/>
                        <a:pt x="294685" y="24776"/>
                        <a:pt x="210279" y="404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4" name="Google Shape;924;p22"/>
                <p:cNvSpPr/>
                <p:nvPr/>
              </p:nvSpPr>
              <p:spPr>
                <a:xfrm rot="-4168092" flipH="1">
                  <a:off x="6450733" y="4800082"/>
                  <a:ext cx="224666" cy="2016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934" h="291688" extrusionOk="0">
                      <a:moveTo>
                        <a:pt x="320909" y="291596"/>
                      </a:moveTo>
                      <a:cubicBezTo>
                        <a:pt x="248164" y="167578"/>
                        <a:pt x="96104" y="114269"/>
                        <a:pt x="777" y="6725"/>
                      </a:cubicBezTo>
                      <a:cubicBezTo>
                        <a:pt x="-3666" y="1728"/>
                        <a:pt x="12160" y="-2252"/>
                        <a:pt x="17621" y="1450"/>
                      </a:cubicBezTo>
                      <a:cubicBezTo>
                        <a:pt x="77964" y="41524"/>
                        <a:pt x="138399" y="81506"/>
                        <a:pt x="198742" y="121581"/>
                      </a:cubicBezTo>
                      <a:cubicBezTo>
                        <a:pt x="223453" y="137962"/>
                        <a:pt x="248442" y="154621"/>
                        <a:pt x="268988" y="176186"/>
                      </a:cubicBezTo>
                      <a:cubicBezTo>
                        <a:pt x="297309" y="205987"/>
                        <a:pt x="337753" y="281323"/>
                        <a:pt x="321002" y="29168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5" name="Google Shape;925;p22"/>
                <p:cNvSpPr/>
                <p:nvPr/>
              </p:nvSpPr>
              <p:spPr>
                <a:xfrm rot="-4168092" flipH="1">
                  <a:off x="6568166" y="4790928"/>
                  <a:ext cx="136146" cy="168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907" h="244135" extrusionOk="0">
                      <a:moveTo>
                        <a:pt x="1256" y="0"/>
                      </a:moveTo>
                      <a:cubicBezTo>
                        <a:pt x="-7999" y="85609"/>
                        <a:pt x="34574" y="174828"/>
                        <a:pt x="106856" y="221659"/>
                      </a:cubicBezTo>
                      <a:cubicBezTo>
                        <a:pt x="133510" y="238966"/>
                        <a:pt x="167106" y="250812"/>
                        <a:pt x="196908" y="239984"/>
                      </a:cubicBez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6" name="Google Shape;926;p22"/>
                <p:cNvSpPr/>
                <p:nvPr/>
              </p:nvSpPr>
              <p:spPr>
                <a:xfrm rot="-4168092" flipH="1">
                  <a:off x="6608175" y="4868836"/>
                  <a:ext cx="93811" cy="70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679" h="101713" extrusionOk="0">
                      <a:moveTo>
                        <a:pt x="0" y="0"/>
                      </a:moveTo>
                      <a:cubicBezTo>
                        <a:pt x="18325" y="57381"/>
                        <a:pt x="75429" y="100232"/>
                        <a:pt x="135679" y="101713"/>
                      </a:cubicBez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27" name="Google Shape;927;p22"/>
              <p:cNvGrpSpPr/>
              <p:nvPr/>
            </p:nvGrpSpPr>
            <p:grpSpPr>
              <a:xfrm flipH="1">
                <a:off x="-360244" y="4695510"/>
                <a:ext cx="400490" cy="392533"/>
                <a:chOff x="7705379" y="4526510"/>
                <a:chExt cx="400490" cy="392533"/>
              </a:xfrm>
            </p:grpSpPr>
            <p:sp>
              <p:nvSpPr>
                <p:cNvPr id="928" name="Google Shape;928;p22"/>
                <p:cNvSpPr/>
                <p:nvPr/>
              </p:nvSpPr>
              <p:spPr>
                <a:xfrm rot="-4168092" flipH="1">
                  <a:off x="7755001" y="4565359"/>
                  <a:ext cx="301248" cy="314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694" h="455343" extrusionOk="0">
                      <a:moveTo>
                        <a:pt x="12566" y="239998"/>
                      </a:moveTo>
                      <a:cubicBezTo>
                        <a:pt x="50141" y="335973"/>
                        <a:pt x="132326" y="413252"/>
                        <a:pt x="230337" y="444905"/>
                      </a:cubicBezTo>
                      <a:cubicBezTo>
                        <a:pt x="256436" y="453327"/>
                        <a:pt x="284572" y="458695"/>
                        <a:pt x="311411" y="452957"/>
                      </a:cubicBezTo>
                      <a:cubicBezTo>
                        <a:pt x="338251" y="447218"/>
                        <a:pt x="363610" y="428431"/>
                        <a:pt x="370829" y="401869"/>
                      </a:cubicBezTo>
                      <a:cubicBezTo>
                        <a:pt x="372865" y="394465"/>
                        <a:pt x="373605" y="386320"/>
                        <a:pt x="378326" y="380304"/>
                      </a:cubicBezTo>
                      <a:cubicBezTo>
                        <a:pt x="382675" y="374844"/>
                        <a:pt x="389617" y="372252"/>
                        <a:pt x="395632" y="368735"/>
                      </a:cubicBezTo>
                      <a:cubicBezTo>
                        <a:pt x="422380" y="353372"/>
                        <a:pt x="432560" y="319869"/>
                        <a:pt x="434966" y="289049"/>
                      </a:cubicBezTo>
                      <a:cubicBezTo>
                        <a:pt x="444129" y="172065"/>
                        <a:pt x="365831" y="55174"/>
                        <a:pt x="255696" y="14544"/>
                      </a:cubicBezTo>
                      <a:cubicBezTo>
                        <a:pt x="227005" y="3993"/>
                        <a:pt x="196279" y="-1930"/>
                        <a:pt x="165829" y="569"/>
                      </a:cubicBezTo>
                      <a:cubicBezTo>
                        <a:pt x="44218" y="10750"/>
                        <a:pt x="-31118" y="128567"/>
                        <a:pt x="12473" y="23990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9" name="Google Shape;929;p22"/>
                <p:cNvSpPr/>
                <p:nvPr/>
              </p:nvSpPr>
              <p:spPr>
                <a:xfrm rot="-4168092" flipH="1">
                  <a:off x="7786024" y="4605380"/>
                  <a:ext cx="207633" cy="243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299" h="352171" extrusionOk="0">
                      <a:moveTo>
                        <a:pt x="292182" y="352172"/>
                      </a:moveTo>
                      <a:cubicBezTo>
                        <a:pt x="233783" y="326257"/>
                        <a:pt x="205000" y="261935"/>
                        <a:pt x="173532" y="206404"/>
                      </a:cubicBezTo>
                      <a:cubicBezTo>
                        <a:pt x="129016" y="127829"/>
                        <a:pt x="69876" y="57490"/>
                        <a:pt x="0" y="202"/>
                      </a:cubicBezTo>
                      <a:cubicBezTo>
                        <a:pt x="26932" y="-1649"/>
                        <a:pt x="51458" y="9364"/>
                        <a:pt x="70616" y="28522"/>
                      </a:cubicBezTo>
                      <a:cubicBezTo>
                        <a:pt x="102176" y="60082"/>
                        <a:pt x="133736" y="91642"/>
                        <a:pt x="165295" y="123201"/>
                      </a:cubicBezTo>
                      <a:cubicBezTo>
                        <a:pt x="187045" y="144951"/>
                        <a:pt x="209072" y="167070"/>
                        <a:pt x="225546" y="193077"/>
                      </a:cubicBezTo>
                      <a:cubicBezTo>
                        <a:pt x="243963" y="222231"/>
                        <a:pt x="255255" y="255826"/>
                        <a:pt x="276449" y="283036"/>
                      </a:cubicBezTo>
                      <a:cubicBezTo>
                        <a:pt x="283853" y="292569"/>
                        <a:pt x="292552" y="301361"/>
                        <a:pt x="297550" y="312282"/>
                      </a:cubicBezTo>
                      <a:cubicBezTo>
                        <a:pt x="302548" y="323296"/>
                        <a:pt x="300697" y="343564"/>
                        <a:pt x="292275" y="35217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0" name="Google Shape;930;p22"/>
                <p:cNvSpPr/>
                <p:nvPr/>
              </p:nvSpPr>
              <p:spPr>
                <a:xfrm rot="-4168092" flipH="1">
                  <a:off x="7882140" y="4575708"/>
                  <a:ext cx="124113" cy="2034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505" h="294218" extrusionOk="0">
                      <a:moveTo>
                        <a:pt x="11897" y="0"/>
                      </a:moveTo>
                      <a:cubicBezTo>
                        <a:pt x="-10871" y="58399"/>
                        <a:pt x="420" y="126979"/>
                        <a:pt x="34016" y="180011"/>
                      </a:cubicBezTo>
                      <a:cubicBezTo>
                        <a:pt x="67519" y="233043"/>
                        <a:pt x="121199" y="271266"/>
                        <a:pt x="179506" y="294218"/>
                      </a:cubicBez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1" name="Google Shape;931;p22"/>
                <p:cNvSpPr/>
                <p:nvPr/>
              </p:nvSpPr>
              <p:spPr>
                <a:xfrm rot="-4168092" flipH="1">
                  <a:off x="7934524" y="4690131"/>
                  <a:ext cx="59448" cy="684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979" h="99029" extrusionOk="0">
                      <a:moveTo>
                        <a:pt x="0" y="0"/>
                      </a:moveTo>
                      <a:cubicBezTo>
                        <a:pt x="13050" y="43129"/>
                        <a:pt x="45072" y="80056"/>
                        <a:pt x="85980" y="99029"/>
                      </a:cubicBez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32" name="Google Shape;932;p22"/>
              <p:cNvGrpSpPr/>
              <p:nvPr/>
            </p:nvGrpSpPr>
            <p:grpSpPr>
              <a:xfrm flipH="1">
                <a:off x="309106" y="4744204"/>
                <a:ext cx="407451" cy="360274"/>
                <a:chOff x="7029070" y="4575204"/>
                <a:chExt cx="407451" cy="360274"/>
              </a:xfrm>
            </p:grpSpPr>
            <p:sp>
              <p:nvSpPr>
                <p:cNvPr id="933" name="Google Shape;933;p22"/>
                <p:cNvSpPr/>
                <p:nvPr/>
              </p:nvSpPr>
              <p:spPr>
                <a:xfrm rot="-4168092" flipH="1">
                  <a:off x="7103823" y="4586099"/>
                  <a:ext cx="257943" cy="338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063" h="489549" extrusionOk="0">
                      <a:moveTo>
                        <a:pt x="266804" y="459749"/>
                      </a:moveTo>
                      <a:cubicBezTo>
                        <a:pt x="294662" y="436519"/>
                        <a:pt x="313635" y="404404"/>
                        <a:pt x="329368" y="371733"/>
                      </a:cubicBezTo>
                      <a:cubicBezTo>
                        <a:pt x="354264" y="319720"/>
                        <a:pt x="372497" y="263542"/>
                        <a:pt x="373052" y="205883"/>
                      </a:cubicBezTo>
                      <a:cubicBezTo>
                        <a:pt x="373607" y="148224"/>
                        <a:pt x="354912" y="88991"/>
                        <a:pt x="314282" y="48084"/>
                      </a:cubicBezTo>
                      <a:cubicBezTo>
                        <a:pt x="273653" y="7176"/>
                        <a:pt x="209700" y="-11982"/>
                        <a:pt x="155651" y="7917"/>
                      </a:cubicBezTo>
                      <a:cubicBezTo>
                        <a:pt x="116224" y="22447"/>
                        <a:pt x="86053" y="55118"/>
                        <a:pt x="62452" y="89917"/>
                      </a:cubicBezTo>
                      <a:cubicBezTo>
                        <a:pt x="4886" y="174786"/>
                        <a:pt x="-21861" y="288253"/>
                        <a:pt x="21360" y="381359"/>
                      </a:cubicBezTo>
                      <a:cubicBezTo>
                        <a:pt x="61897" y="468634"/>
                        <a:pt x="184526" y="528236"/>
                        <a:pt x="266804" y="45984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4" name="Google Shape;934;p22"/>
                <p:cNvSpPr/>
                <p:nvPr/>
              </p:nvSpPr>
              <p:spPr>
                <a:xfrm rot="-4168092" flipH="1">
                  <a:off x="7192834" y="4583795"/>
                  <a:ext cx="81162" cy="330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385" h="477412" extrusionOk="0">
                      <a:moveTo>
                        <a:pt x="103358" y="3183"/>
                      </a:moveTo>
                      <a:cubicBezTo>
                        <a:pt x="125570" y="87774"/>
                        <a:pt x="121312" y="179121"/>
                        <a:pt x="91234" y="261214"/>
                      </a:cubicBezTo>
                      <a:cubicBezTo>
                        <a:pt x="65227" y="332478"/>
                        <a:pt x="19507" y="402076"/>
                        <a:pt x="29039" y="477412"/>
                      </a:cubicBezTo>
                      <a:cubicBezTo>
                        <a:pt x="812" y="460753"/>
                        <a:pt x="-3446" y="429656"/>
                        <a:pt x="2107" y="397448"/>
                      </a:cubicBezTo>
                      <a:cubicBezTo>
                        <a:pt x="13398" y="331923"/>
                        <a:pt x="59766" y="276207"/>
                        <a:pt x="68744" y="210311"/>
                      </a:cubicBezTo>
                      <a:cubicBezTo>
                        <a:pt x="77536" y="145803"/>
                        <a:pt x="49493" y="77038"/>
                        <a:pt x="73464" y="16510"/>
                      </a:cubicBezTo>
                      <a:cubicBezTo>
                        <a:pt x="77073" y="7440"/>
                        <a:pt x="100766" y="-6257"/>
                        <a:pt x="103265" y="318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5" name="Google Shape;935;p22"/>
                <p:cNvSpPr/>
                <p:nvPr/>
              </p:nvSpPr>
              <p:spPr>
                <a:xfrm rot="-4168092" flipH="1">
                  <a:off x="7136174" y="4721261"/>
                  <a:ext cx="45741" cy="1718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155" h="248498" extrusionOk="0">
                      <a:moveTo>
                        <a:pt x="53957" y="248498"/>
                      </a:moveTo>
                      <a:cubicBezTo>
                        <a:pt x="64600" y="207591"/>
                        <a:pt x="68302" y="164925"/>
                        <a:pt x="64971" y="122815"/>
                      </a:cubicBezTo>
                      <a:cubicBezTo>
                        <a:pt x="63120" y="99492"/>
                        <a:pt x="58955" y="75892"/>
                        <a:pt x="47941" y="55253"/>
                      </a:cubicBezTo>
                      <a:cubicBezTo>
                        <a:pt x="36373" y="33596"/>
                        <a:pt x="18047" y="16567"/>
                        <a:pt x="0" y="0"/>
                      </a:cubicBez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6" name="Google Shape;936;p22"/>
                <p:cNvSpPr/>
                <p:nvPr/>
              </p:nvSpPr>
              <p:spPr>
                <a:xfrm rot="-4168092" flipH="1">
                  <a:off x="7145964" y="4752771"/>
                  <a:ext cx="22724" cy="746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65" h="108006" extrusionOk="0">
                      <a:moveTo>
                        <a:pt x="32485" y="108007"/>
                      </a:moveTo>
                      <a:cubicBezTo>
                        <a:pt x="33040" y="88386"/>
                        <a:pt x="33596" y="68580"/>
                        <a:pt x="29431" y="49422"/>
                      </a:cubicBezTo>
                      <a:cubicBezTo>
                        <a:pt x="25266" y="30264"/>
                        <a:pt x="15919" y="11569"/>
                        <a:pt x="0" y="0"/>
                      </a:cubicBez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7" name="Google Shape;937;p22"/>
                <p:cNvSpPr/>
                <p:nvPr/>
              </p:nvSpPr>
              <p:spPr>
                <a:xfrm rot="-4168092" flipH="1">
                  <a:off x="7238039" y="4642901"/>
                  <a:ext cx="43040" cy="150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248" h="217956" extrusionOk="0">
                      <a:moveTo>
                        <a:pt x="0" y="217957"/>
                      </a:moveTo>
                      <a:cubicBezTo>
                        <a:pt x="16104" y="182695"/>
                        <a:pt x="36928" y="149654"/>
                        <a:pt x="50162" y="113189"/>
                      </a:cubicBezTo>
                      <a:cubicBezTo>
                        <a:pt x="63397" y="76817"/>
                        <a:pt x="68210" y="35077"/>
                        <a:pt x="51921" y="0"/>
                      </a:cubicBez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4426175" y="2539050"/>
            <a:ext cx="4004700" cy="13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2" hasCustomPrompt="1"/>
          </p:nvPr>
        </p:nvSpPr>
        <p:spPr>
          <a:xfrm>
            <a:off x="4426175" y="1589000"/>
            <a:ext cx="13326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>
            <a:spLocks noGrp="1"/>
          </p:cNvSpPr>
          <p:nvPr>
            <p:ph type="pic" idx="3"/>
          </p:nvPr>
        </p:nvSpPr>
        <p:spPr>
          <a:xfrm>
            <a:off x="0" y="0"/>
            <a:ext cx="3887100" cy="51435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9" name="Google Shape;29;p3"/>
          <p:cNvGrpSpPr/>
          <p:nvPr/>
        </p:nvGrpSpPr>
        <p:grpSpPr>
          <a:xfrm>
            <a:off x="8271322" y="-378117"/>
            <a:ext cx="1254703" cy="1641105"/>
            <a:chOff x="8271322" y="-378117"/>
            <a:chExt cx="1254703" cy="1641105"/>
          </a:xfrm>
        </p:grpSpPr>
        <p:grpSp>
          <p:nvGrpSpPr>
            <p:cNvPr id="30" name="Google Shape;30;p3"/>
            <p:cNvGrpSpPr/>
            <p:nvPr/>
          </p:nvGrpSpPr>
          <p:grpSpPr>
            <a:xfrm rot="-3599956">
              <a:off x="8323113" y="-75715"/>
              <a:ext cx="1151122" cy="784197"/>
              <a:chOff x="7950609" y="1138681"/>
              <a:chExt cx="1151147" cy="784214"/>
            </a:xfrm>
          </p:grpSpPr>
          <p:sp>
            <p:nvSpPr>
              <p:cNvPr id="31" name="Google Shape;31;p3"/>
              <p:cNvSpPr/>
              <p:nvPr/>
            </p:nvSpPr>
            <p:spPr>
              <a:xfrm>
                <a:off x="8342225" y="1138681"/>
                <a:ext cx="738238" cy="523056"/>
              </a:xfrm>
              <a:custGeom>
                <a:avLst/>
                <a:gdLst/>
                <a:ahLst/>
                <a:cxnLst/>
                <a:rect l="l" t="t" r="r" b="b"/>
                <a:pathLst>
                  <a:path w="1272824" h="901820" extrusionOk="0">
                    <a:moveTo>
                      <a:pt x="1266740" y="901728"/>
                    </a:moveTo>
                    <a:cubicBezTo>
                      <a:pt x="1280067" y="805198"/>
                      <a:pt x="1272016" y="704965"/>
                      <a:pt x="1237494" y="613895"/>
                    </a:cubicBezTo>
                    <a:cubicBezTo>
                      <a:pt x="1202973" y="522733"/>
                      <a:pt x="1141242" y="441103"/>
                      <a:pt x="1059427" y="388165"/>
                    </a:cubicBezTo>
                    <a:cubicBezTo>
                      <a:pt x="954289" y="320140"/>
                      <a:pt x="824904" y="302926"/>
                      <a:pt x="709585" y="254244"/>
                    </a:cubicBezTo>
                    <a:cubicBezTo>
                      <a:pt x="591121" y="204267"/>
                      <a:pt x="488945" y="121804"/>
                      <a:pt x="372053" y="68402"/>
                    </a:cubicBezTo>
                    <a:cubicBezTo>
                      <a:pt x="256273" y="15556"/>
                      <a:pt x="126979" y="-7489"/>
                      <a:pt x="0" y="2136"/>
                    </a:cubicBezTo>
                    <a:cubicBezTo>
                      <a:pt x="118372" y="23238"/>
                      <a:pt x="203611" y="116991"/>
                      <a:pt x="267749" y="218797"/>
                    </a:cubicBezTo>
                    <a:cubicBezTo>
                      <a:pt x="331794" y="320510"/>
                      <a:pt x="376126" y="434347"/>
                      <a:pt x="446557" y="531803"/>
                    </a:cubicBezTo>
                    <a:cubicBezTo>
                      <a:pt x="552712" y="678773"/>
                      <a:pt x="717637" y="781968"/>
                      <a:pt x="896168" y="813250"/>
                    </a:cubicBezTo>
                    <a:cubicBezTo>
                      <a:pt x="1020926" y="835092"/>
                      <a:pt x="1152533" y="847216"/>
                      <a:pt x="1266740" y="901821"/>
                    </a:cubicBezTo>
                    <a:close/>
                  </a:path>
                </a:pathLst>
              </a:custGeom>
              <a:solidFill>
                <a:schemeClr val="lt2"/>
              </a:solidFill>
              <a:ln w="154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32;p3"/>
              <p:cNvSpPr/>
              <p:nvPr/>
            </p:nvSpPr>
            <p:spPr>
              <a:xfrm>
                <a:off x="8547970" y="1259674"/>
                <a:ext cx="532499" cy="397173"/>
              </a:xfrm>
              <a:custGeom>
                <a:avLst/>
                <a:gdLst/>
                <a:ahLst/>
                <a:cxnLst/>
                <a:rect l="l" t="t" r="r" b="b"/>
                <a:pathLst>
                  <a:path w="918101" h="684781" extrusionOk="0">
                    <a:moveTo>
                      <a:pt x="918102" y="684782"/>
                    </a:moveTo>
                    <a:cubicBezTo>
                      <a:pt x="848411" y="593804"/>
                      <a:pt x="732723" y="554563"/>
                      <a:pt x="628881" y="505974"/>
                    </a:cubicBezTo>
                    <a:cubicBezTo>
                      <a:pt x="449148" y="421846"/>
                      <a:pt x="288850" y="296440"/>
                      <a:pt x="163907" y="142158"/>
                    </a:cubicBezTo>
                    <a:cubicBezTo>
                      <a:pt x="117632" y="84961"/>
                      <a:pt x="70801" y="20176"/>
                      <a:pt x="0" y="0"/>
                    </a:cubicBezTo>
                  </a:path>
                </a:pathLst>
              </a:custGeom>
              <a:noFill/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33;p3"/>
              <p:cNvSpPr/>
              <p:nvPr/>
            </p:nvSpPr>
            <p:spPr>
              <a:xfrm>
                <a:off x="8741423" y="1337721"/>
                <a:ext cx="40133" cy="136453"/>
              </a:xfrm>
              <a:custGeom>
                <a:avLst/>
                <a:gdLst/>
                <a:ahLst/>
                <a:cxnLst/>
                <a:rect l="l" t="t" r="r" b="b"/>
                <a:pathLst>
                  <a:path w="69194" h="235264" extrusionOk="0">
                    <a:moveTo>
                      <a:pt x="0" y="0"/>
                    </a:moveTo>
                    <a:cubicBezTo>
                      <a:pt x="52754" y="65063"/>
                      <a:pt x="77465" y="152153"/>
                      <a:pt x="66729" y="235264"/>
                    </a:cubicBezTo>
                  </a:path>
                </a:pathLst>
              </a:custGeom>
              <a:noFill/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34;p3"/>
              <p:cNvSpPr/>
              <p:nvPr/>
            </p:nvSpPr>
            <p:spPr>
              <a:xfrm>
                <a:off x="8884687" y="1426557"/>
                <a:ext cx="16955" cy="114712"/>
              </a:xfrm>
              <a:custGeom>
                <a:avLst/>
                <a:gdLst/>
                <a:ahLst/>
                <a:cxnLst/>
                <a:rect l="l" t="t" r="r" b="b"/>
                <a:pathLst>
                  <a:path w="29233" h="197780" extrusionOk="0">
                    <a:moveTo>
                      <a:pt x="0" y="0"/>
                    </a:moveTo>
                    <a:cubicBezTo>
                      <a:pt x="32948" y="59695"/>
                      <a:pt x="38409" y="133920"/>
                      <a:pt x="14530" y="197781"/>
                    </a:cubicBezTo>
                  </a:path>
                </a:pathLst>
              </a:custGeom>
              <a:noFill/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8747059" y="1513569"/>
                <a:ext cx="98877" cy="12732"/>
              </a:xfrm>
              <a:custGeom>
                <a:avLst/>
                <a:gdLst/>
                <a:ahLst/>
                <a:cxnLst/>
                <a:rect l="l" t="t" r="r" b="b"/>
                <a:pathLst>
                  <a:path w="170478" h="21951" extrusionOk="0">
                    <a:moveTo>
                      <a:pt x="170478" y="14716"/>
                    </a:moveTo>
                    <a:cubicBezTo>
                      <a:pt x="114022" y="28043"/>
                      <a:pt x="53402" y="22860"/>
                      <a:pt x="0" y="0"/>
                    </a:cubicBezTo>
                  </a:path>
                </a:pathLst>
              </a:custGeom>
              <a:solidFill>
                <a:schemeClr val="dk2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>
                <a:off x="8632243" y="1419257"/>
                <a:ext cx="86209" cy="12705"/>
              </a:xfrm>
              <a:custGeom>
                <a:avLst/>
                <a:gdLst/>
                <a:ahLst/>
                <a:cxnLst/>
                <a:rect l="l" t="t" r="r" b="b"/>
                <a:pathLst>
                  <a:path w="148636" h="21905" extrusionOk="0">
                    <a:moveTo>
                      <a:pt x="148636" y="14716"/>
                    </a:moveTo>
                    <a:cubicBezTo>
                      <a:pt x="99492" y="28043"/>
                      <a:pt x="45535" y="22675"/>
                      <a:pt x="0" y="0"/>
                    </a:cubicBezTo>
                  </a:path>
                </a:pathLst>
              </a:custGeom>
              <a:solidFill>
                <a:schemeClr val="dk2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37;p3"/>
              <p:cNvSpPr/>
              <p:nvPr/>
            </p:nvSpPr>
            <p:spPr>
              <a:xfrm>
                <a:off x="8586349" y="1323873"/>
                <a:ext cx="45305" cy="4816"/>
              </a:xfrm>
              <a:custGeom>
                <a:avLst/>
                <a:gdLst/>
                <a:ahLst/>
                <a:cxnLst/>
                <a:rect l="l" t="t" r="r" b="b"/>
                <a:pathLst>
                  <a:path w="78112" h="8304" extrusionOk="0">
                    <a:moveTo>
                      <a:pt x="78113" y="6015"/>
                    </a:moveTo>
                    <a:cubicBezTo>
                      <a:pt x="52106" y="10458"/>
                      <a:pt x="24989" y="8422"/>
                      <a:pt x="0" y="0"/>
                    </a:cubicBezTo>
                  </a:path>
                </a:pathLst>
              </a:custGeom>
              <a:solidFill>
                <a:schemeClr val="dk2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 rot="-4506520">
                <a:off x="8319716" y="1043745"/>
                <a:ext cx="412933" cy="1081346"/>
              </a:xfrm>
              <a:custGeom>
                <a:avLst/>
                <a:gdLst/>
                <a:ahLst/>
                <a:cxnLst/>
                <a:rect l="l" t="t" r="r" b="b"/>
                <a:pathLst>
                  <a:path w="597849" h="1565586" extrusionOk="0">
                    <a:moveTo>
                      <a:pt x="290408" y="93"/>
                    </a:moveTo>
                    <a:cubicBezTo>
                      <a:pt x="320487" y="206573"/>
                      <a:pt x="477730" y="370202"/>
                      <a:pt x="551308" y="565392"/>
                    </a:cubicBezTo>
                    <a:cubicBezTo>
                      <a:pt x="592400" y="674416"/>
                      <a:pt x="606653" y="793344"/>
                      <a:pt x="592586" y="908939"/>
                    </a:cubicBezTo>
                    <a:cubicBezTo>
                      <a:pt x="565376" y="1131894"/>
                      <a:pt x="435342" y="1342539"/>
                      <a:pt x="461626" y="1565586"/>
                    </a:cubicBezTo>
                    <a:cubicBezTo>
                      <a:pt x="274119" y="1452212"/>
                      <a:pt x="123169" y="1288490"/>
                      <a:pt x="49498" y="1082102"/>
                    </a:cubicBezTo>
                    <a:cubicBezTo>
                      <a:pt x="-24172" y="875714"/>
                      <a:pt x="-16860" y="639340"/>
                      <a:pt x="79855" y="442670"/>
                    </a:cubicBezTo>
                    <a:cubicBezTo>
                      <a:pt x="119652" y="361688"/>
                      <a:pt x="173516" y="288295"/>
                      <a:pt x="213683" y="207591"/>
                    </a:cubicBezTo>
                    <a:cubicBezTo>
                      <a:pt x="245706" y="143176"/>
                      <a:pt x="276988" y="70709"/>
                      <a:pt x="29040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54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 rot="-4506520">
                <a:off x="8591690" y="1155221"/>
                <a:ext cx="115895" cy="834022"/>
              </a:xfrm>
              <a:custGeom>
                <a:avLst/>
                <a:gdLst/>
                <a:ahLst/>
                <a:cxnLst/>
                <a:rect l="l" t="t" r="r" b="b"/>
                <a:pathLst>
                  <a:path w="167794" h="1207507" extrusionOk="0">
                    <a:moveTo>
                      <a:pt x="167794" y="1207508"/>
                    </a:moveTo>
                    <a:cubicBezTo>
                      <a:pt x="67099" y="1013799"/>
                      <a:pt x="11106" y="796953"/>
                      <a:pt x="5275" y="578719"/>
                    </a:cubicBezTo>
                    <a:cubicBezTo>
                      <a:pt x="1203" y="425733"/>
                      <a:pt x="21472" y="273024"/>
                      <a:pt x="22767" y="119946"/>
                    </a:cubicBezTo>
                    <a:cubicBezTo>
                      <a:pt x="23138" y="78668"/>
                      <a:pt x="21472" y="35169"/>
                      <a:pt x="0" y="0"/>
                    </a:cubicBezTo>
                  </a:path>
                </a:pathLst>
              </a:custGeom>
              <a:noFill/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 rot="-4506520">
                <a:off x="8553788" y="1501309"/>
                <a:ext cx="106561" cy="122415"/>
              </a:xfrm>
              <a:custGeom>
                <a:avLst/>
                <a:gdLst/>
                <a:ahLst/>
                <a:cxnLst/>
                <a:rect l="l" t="t" r="r" b="b"/>
                <a:pathLst>
                  <a:path w="154281" h="177234" extrusionOk="0">
                    <a:moveTo>
                      <a:pt x="154282" y="0"/>
                    </a:moveTo>
                    <a:cubicBezTo>
                      <a:pt x="133273" y="78298"/>
                      <a:pt x="74596" y="145582"/>
                      <a:pt x="0" y="177235"/>
                    </a:cubicBezTo>
                  </a:path>
                </a:pathLst>
              </a:custGeom>
              <a:noFill/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41;p3"/>
              <p:cNvSpPr/>
              <p:nvPr/>
            </p:nvSpPr>
            <p:spPr>
              <a:xfrm rot="-4506520">
                <a:off x="8710161" y="1616967"/>
                <a:ext cx="121648" cy="139866"/>
              </a:xfrm>
              <a:custGeom>
                <a:avLst/>
                <a:gdLst/>
                <a:ahLst/>
                <a:cxnLst/>
                <a:rect l="l" t="t" r="r" b="b"/>
                <a:pathLst>
                  <a:path w="176123" h="202500" extrusionOk="0">
                    <a:moveTo>
                      <a:pt x="176124" y="202501"/>
                    </a:moveTo>
                    <a:cubicBezTo>
                      <a:pt x="106063" y="145304"/>
                      <a:pt x="35077" y="83296"/>
                      <a:pt x="0" y="0"/>
                    </a:cubicBezTo>
                  </a:path>
                </a:pathLst>
              </a:custGeom>
              <a:noFill/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" name="Google Shape;42;p3"/>
            <p:cNvGrpSpPr/>
            <p:nvPr/>
          </p:nvGrpSpPr>
          <p:grpSpPr>
            <a:xfrm>
              <a:off x="8613395" y="927074"/>
              <a:ext cx="392993" cy="335915"/>
              <a:chOff x="10131895" y="2078524"/>
              <a:chExt cx="392993" cy="335915"/>
            </a:xfrm>
          </p:grpSpPr>
          <p:sp>
            <p:nvSpPr>
              <p:cNvPr id="43" name="Google Shape;43;p3"/>
              <p:cNvSpPr/>
              <p:nvPr/>
            </p:nvSpPr>
            <p:spPr>
              <a:xfrm rot="-4506520">
                <a:off x="10199555" y="2077416"/>
                <a:ext cx="257674" cy="338130"/>
              </a:xfrm>
              <a:custGeom>
                <a:avLst/>
                <a:gdLst/>
                <a:ahLst/>
                <a:cxnLst/>
                <a:rect l="l" t="t" r="r" b="b"/>
                <a:pathLst>
                  <a:path w="373063" h="489549" extrusionOk="0">
                    <a:moveTo>
                      <a:pt x="266804" y="459749"/>
                    </a:moveTo>
                    <a:cubicBezTo>
                      <a:pt x="294662" y="436519"/>
                      <a:pt x="313635" y="404404"/>
                      <a:pt x="329368" y="371733"/>
                    </a:cubicBezTo>
                    <a:cubicBezTo>
                      <a:pt x="354264" y="319720"/>
                      <a:pt x="372497" y="263542"/>
                      <a:pt x="373052" y="205883"/>
                    </a:cubicBezTo>
                    <a:cubicBezTo>
                      <a:pt x="373607" y="148224"/>
                      <a:pt x="354912" y="88991"/>
                      <a:pt x="314282" y="48084"/>
                    </a:cubicBezTo>
                    <a:cubicBezTo>
                      <a:pt x="273653" y="7176"/>
                      <a:pt x="209700" y="-11982"/>
                      <a:pt x="155651" y="7917"/>
                    </a:cubicBezTo>
                    <a:cubicBezTo>
                      <a:pt x="116224" y="22447"/>
                      <a:pt x="86053" y="55118"/>
                      <a:pt x="62452" y="89917"/>
                    </a:cubicBezTo>
                    <a:cubicBezTo>
                      <a:pt x="4886" y="174786"/>
                      <a:pt x="-21861" y="288253"/>
                      <a:pt x="21360" y="381359"/>
                    </a:cubicBezTo>
                    <a:cubicBezTo>
                      <a:pt x="61897" y="468634"/>
                      <a:pt x="184526" y="528236"/>
                      <a:pt x="266804" y="459841"/>
                    </a:cubicBezTo>
                    <a:close/>
                  </a:path>
                </a:pathLst>
              </a:custGeom>
              <a:solidFill>
                <a:schemeClr val="dk2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 rot="-4506520">
                <a:off x="10284712" y="2087206"/>
                <a:ext cx="81077" cy="329747"/>
              </a:xfrm>
              <a:custGeom>
                <a:avLst/>
                <a:gdLst/>
                <a:ahLst/>
                <a:cxnLst/>
                <a:rect l="l" t="t" r="r" b="b"/>
                <a:pathLst>
                  <a:path w="117385" h="477412" extrusionOk="0">
                    <a:moveTo>
                      <a:pt x="103358" y="3183"/>
                    </a:moveTo>
                    <a:cubicBezTo>
                      <a:pt x="125570" y="87774"/>
                      <a:pt x="121312" y="179121"/>
                      <a:pt x="91234" y="261214"/>
                    </a:cubicBezTo>
                    <a:cubicBezTo>
                      <a:pt x="65227" y="332478"/>
                      <a:pt x="19507" y="402076"/>
                      <a:pt x="29039" y="477412"/>
                    </a:cubicBezTo>
                    <a:cubicBezTo>
                      <a:pt x="812" y="460753"/>
                      <a:pt x="-3446" y="429656"/>
                      <a:pt x="2107" y="397448"/>
                    </a:cubicBezTo>
                    <a:cubicBezTo>
                      <a:pt x="13398" y="331923"/>
                      <a:pt x="59766" y="276207"/>
                      <a:pt x="68744" y="210311"/>
                    </a:cubicBezTo>
                    <a:cubicBezTo>
                      <a:pt x="77536" y="145803"/>
                      <a:pt x="49493" y="77038"/>
                      <a:pt x="73464" y="16510"/>
                    </a:cubicBezTo>
                    <a:cubicBezTo>
                      <a:pt x="77073" y="7440"/>
                      <a:pt x="100766" y="-6257"/>
                      <a:pt x="103265" y="31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45;p3"/>
              <p:cNvSpPr/>
              <p:nvPr/>
            </p:nvSpPr>
            <p:spPr>
              <a:xfrm rot="-4506520">
                <a:off x="10275796" y="2075694"/>
                <a:ext cx="45693" cy="171637"/>
              </a:xfrm>
              <a:custGeom>
                <a:avLst/>
                <a:gdLst/>
                <a:ahLst/>
                <a:cxnLst/>
                <a:rect l="l" t="t" r="r" b="b"/>
                <a:pathLst>
                  <a:path w="66155" h="248498" extrusionOk="0">
                    <a:moveTo>
                      <a:pt x="53957" y="248498"/>
                    </a:moveTo>
                    <a:cubicBezTo>
                      <a:pt x="64600" y="207591"/>
                      <a:pt x="68302" y="164925"/>
                      <a:pt x="64971" y="122815"/>
                    </a:cubicBezTo>
                    <a:cubicBezTo>
                      <a:pt x="63120" y="99492"/>
                      <a:pt x="58955" y="75892"/>
                      <a:pt x="47941" y="55253"/>
                    </a:cubicBezTo>
                    <a:cubicBezTo>
                      <a:pt x="36373" y="33596"/>
                      <a:pt x="18047" y="16567"/>
                      <a:pt x="0" y="0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46;p3"/>
              <p:cNvSpPr/>
              <p:nvPr/>
            </p:nvSpPr>
            <p:spPr>
              <a:xfrm rot="-4506520">
                <a:off x="10276038" y="2137166"/>
                <a:ext cx="22700" cy="74599"/>
              </a:xfrm>
              <a:custGeom>
                <a:avLst/>
                <a:gdLst/>
                <a:ahLst/>
                <a:cxnLst/>
                <a:rect l="l" t="t" r="r" b="b"/>
                <a:pathLst>
                  <a:path w="32865" h="108006" extrusionOk="0">
                    <a:moveTo>
                      <a:pt x="32485" y="108007"/>
                    </a:moveTo>
                    <a:cubicBezTo>
                      <a:pt x="33040" y="88386"/>
                      <a:pt x="33596" y="68580"/>
                      <a:pt x="29431" y="49422"/>
                    </a:cubicBezTo>
                    <a:cubicBezTo>
                      <a:pt x="25266" y="30264"/>
                      <a:pt x="15919" y="11569"/>
                      <a:pt x="0" y="0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47;p3"/>
              <p:cNvSpPr/>
              <p:nvPr/>
            </p:nvSpPr>
            <p:spPr>
              <a:xfrm rot="-4506520">
                <a:off x="10307368" y="2217007"/>
                <a:ext cx="42995" cy="150542"/>
              </a:xfrm>
              <a:custGeom>
                <a:avLst/>
                <a:gdLst/>
                <a:ahLst/>
                <a:cxnLst/>
                <a:rect l="l" t="t" r="r" b="b"/>
                <a:pathLst>
                  <a:path w="62248" h="217956" extrusionOk="0">
                    <a:moveTo>
                      <a:pt x="0" y="217957"/>
                    </a:moveTo>
                    <a:cubicBezTo>
                      <a:pt x="16104" y="182695"/>
                      <a:pt x="36928" y="149654"/>
                      <a:pt x="50162" y="113189"/>
                    </a:cubicBezTo>
                    <a:cubicBezTo>
                      <a:pt x="63397" y="76817"/>
                      <a:pt x="68210" y="35077"/>
                      <a:pt x="51921" y="0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1305"/>
              </a:buClr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1305"/>
              </a:buClr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1305"/>
              </a:buClr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1305"/>
              </a:buClr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1305"/>
              </a:buClr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1305"/>
              </a:buClr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1305"/>
              </a:buClr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1305"/>
              </a:buClr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1305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51" name="Google Shape;51;p4"/>
          <p:cNvGrpSpPr/>
          <p:nvPr/>
        </p:nvGrpSpPr>
        <p:grpSpPr>
          <a:xfrm>
            <a:off x="-2944309" y="-75706"/>
            <a:ext cx="14883851" cy="6184718"/>
            <a:chOff x="-2944309" y="-75706"/>
            <a:chExt cx="14883851" cy="6184718"/>
          </a:xfrm>
        </p:grpSpPr>
        <p:grpSp>
          <p:nvGrpSpPr>
            <p:cNvPr id="52" name="Google Shape;52;p4"/>
            <p:cNvGrpSpPr/>
            <p:nvPr/>
          </p:nvGrpSpPr>
          <p:grpSpPr>
            <a:xfrm>
              <a:off x="-2944309" y="3350154"/>
              <a:ext cx="4300182" cy="2758858"/>
              <a:chOff x="-2944309" y="3350154"/>
              <a:chExt cx="4300182" cy="2758858"/>
            </a:xfrm>
          </p:grpSpPr>
          <p:grpSp>
            <p:nvGrpSpPr>
              <p:cNvPr id="53" name="Google Shape;53;p4"/>
              <p:cNvGrpSpPr/>
              <p:nvPr/>
            </p:nvGrpSpPr>
            <p:grpSpPr>
              <a:xfrm>
                <a:off x="236918" y="5090699"/>
                <a:ext cx="422869" cy="429978"/>
                <a:chOff x="236918" y="5090699"/>
                <a:chExt cx="422869" cy="429978"/>
              </a:xfrm>
            </p:grpSpPr>
            <p:sp>
              <p:nvSpPr>
                <p:cNvPr id="54" name="Google Shape;54;p4"/>
                <p:cNvSpPr/>
                <p:nvPr/>
              </p:nvSpPr>
              <p:spPr>
                <a:xfrm rot="7127557">
                  <a:off x="286847" y="5153188"/>
                  <a:ext cx="323011" cy="30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896" h="441808" extrusionOk="0">
                      <a:moveTo>
                        <a:pt x="292188" y="441805"/>
                      </a:moveTo>
                      <a:cubicBezTo>
                        <a:pt x="376964" y="442452"/>
                        <a:pt x="451930" y="368967"/>
                        <a:pt x="465350" y="285209"/>
                      </a:cubicBezTo>
                      <a:cubicBezTo>
                        <a:pt x="478770" y="201543"/>
                        <a:pt x="437862" y="114731"/>
                        <a:pt x="372892" y="60404"/>
                      </a:cubicBezTo>
                      <a:cubicBezTo>
                        <a:pt x="325136" y="20514"/>
                        <a:pt x="263034" y="-4289"/>
                        <a:pt x="201025" y="616"/>
                      </a:cubicBezTo>
                      <a:cubicBezTo>
                        <a:pt x="139016" y="5521"/>
                        <a:pt x="78581" y="43189"/>
                        <a:pt x="54240" y="100385"/>
                      </a:cubicBezTo>
                      <a:cubicBezTo>
                        <a:pt x="48872" y="113065"/>
                        <a:pt x="45170" y="126577"/>
                        <a:pt x="37859" y="138239"/>
                      </a:cubicBezTo>
                      <a:cubicBezTo>
                        <a:pt x="29344" y="151751"/>
                        <a:pt x="16387" y="162117"/>
                        <a:pt x="8520" y="175999"/>
                      </a:cubicBezTo>
                      <a:cubicBezTo>
                        <a:pt x="-9713" y="208114"/>
                        <a:pt x="4078" y="249022"/>
                        <a:pt x="23976" y="280211"/>
                      </a:cubicBezTo>
                      <a:cubicBezTo>
                        <a:pt x="71732" y="355085"/>
                        <a:pt x="201118" y="440972"/>
                        <a:pt x="292280" y="44171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>
                      <a:latin typeface="Calibri"/>
                      <a:ea typeface="Calibri"/>
                      <a:cs typeface="Calibri"/>
                      <a:sym typeface="Calibri"/>
                    </a:rPr>
                    <a:t>]</a:t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" name="Google Shape;55;p4"/>
                <p:cNvSpPr/>
                <p:nvPr/>
              </p:nvSpPr>
              <p:spPr>
                <a:xfrm rot="7124566">
                  <a:off x="288550" y="5223508"/>
                  <a:ext cx="275587" cy="1540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007" h="223033" extrusionOk="0">
                      <a:moveTo>
                        <a:pt x="2267" y="93"/>
                      </a:moveTo>
                      <a:cubicBezTo>
                        <a:pt x="106479" y="108932"/>
                        <a:pt x="274459" y="126517"/>
                        <a:pt x="397736" y="213144"/>
                      </a:cubicBezTo>
                      <a:cubicBezTo>
                        <a:pt x="403474" y="217124"/>
                        <a:pt x="388296" y="224991"/>
                        <a:pt x="381817" y="222584"/>
                      </a:cubicBezTo>
                      <a:cubicBezTo>
                        <a:pt x="310554" y="196392"/>
                        <a:pt x="239289" y="170201"/>
                        <a:pt x="168026" y="143916"/>
                      </a:cubicBezTo>
                      <a:cubicBezTo>
                        <a:pt x="138780" y="133180"/>
                        <a:pt x="109256" y="122259"/>
                        <a:pt x="83249" y="105230"/>
                      </a:cubicBezTo>
                      <a:cubicBezTo>
                        <a:pt x="47155" y="81722"/>
                        <a:pt x="-12356" y="14623"/>
                        <a:pt x="226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6" name="Google Shape;56;p4"/>
              <p:cNvGrpSpPr/>
              <p:nvPr/>
            </p:nvGrpSpPr>
            <p:grpSpPr>
              <a:xfrm>
                <a:off x="-2944309" y="3350154"/>
                <a:ext cx="4300182" cy="2758858"/>
                <a:chOff x="-2944309" y="3350154"/>
                <a:chExt cx="4300182" cy="2758858"/>
              </a:xfrm>
            </p:grpSpPr>
            <p:sp>
              <p:nvSpPr>
                <p:cNvPr id="57" name="Google Shape;57;p4"/>
                <p:cNvSpPr/>
                <p:nvPr/>
              </p:nvSpPr>
              <p:spPr>
                <a:xfrm rot="7124566">
                  <a:off x="386816" y="5296137"/>
                  <a:ext cx="177961" cy="1449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60" h="209930" extrusionOk="0">
                      <a:moveTo>
                        <a:pt x="257661" y="209931"/>
                      </a:moveTo>
                      <a:cubicBezTo>
                        <a:pt x="246277" y="120342"/>
                        <a:pt x="181399" y="39730"/>
                        <a:pt x="96345" y="9466"/>
                      </a:cubicBezTo>
                      <a:cubicBezTo>
                        <a:pt x="64970" y="-1640"/>
                        <a:pt x="27858" y="-5712"/>
                        <a:pt x="0" y="12613"/>
                      </a:cubicBezTo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" name="Google Shape;58;p4"/>
                <p:cNvSpPr/>
                <p:nvPr/>
              </p:nvSpPr>
              <p:spPr>
                <a:xfrm rot="7124566">
                  <a:off x="451659" y="5329435"/>
                  <a:ext cx="112568" cy="510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981" h="73943" extrusionOk="0">
                      <a:moveTo>
                        <a:pt x="162981" y="73943"/>
                      </a:moveTo>
                      <a:cubicBezTo>
                        <a:pt x="130311" y="19801"/>
                        <a:pt x="61824" y="-10000"/>
                        <a:pt x="0" y="3049"/>
                      </a:cubicBezTo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" name="Google Shape;59;p4"/>
                <p:cNvSpPr/>
                <p:nvPr/>
              </p:nvSpPr>
              <p:spPr>
                <a:xfrm rot="7124566">
                  <a:off x="297607" y="5260405"/>
                  <a:ext cx="79073" cy="18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485" h="27464" extrusionOk="0">
                      <a:moveTo>
                        <a:pt x="114485" y="25544"/>
                      </a:moveTo>
                      <a:cubicBezTo>
                        <a:pt x="74966" y="31837"/>
                        <a:pt x="33041" y="22490"/>
                        <a:pt x="0" y="0"/>
                      </a:cubicBezTo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" name="Google Shape;60;p4"/>
                <p:cNvSpPr/>
                <p:nvPr/>
              </p:nvSpPr>
              <p:spPr>
                <a:xfrm rot="7124566">
                  <a:off x="-1728651" y="2979796"/>
                  <a:ext cx="1227197" cy="34995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6787" h="5066828" extrusionOk="0">
                      <a:moveTo>
                        <a:pt x="580455" y="5015873"/>
                      </a:moveTo>
                      <a:cubicBezTo>
                        <a:pt x="961764" y="4818555"/>
                        <a:pt x="1309291" y="4447242"/>
                        <a:pt x="1443860" y="4059640"/>
                      </a:cubicBezTo>
                      <a:cubicBezTo>
                        <a:pt x="1592774" y="3630853"/>
                        <a:pt x="1679771" y="3379115"/>
                        <a:pt x="1698189" y="2950143"/>
                      </a:cubicBezTo>
                      <a:cubicBezTo>
                        <a:pt x="1709850" y="2678507"/>
                        <a:pt x="1708555" y="2371147"/>
                        <a:pt x="1609340" y="2118021"/>
                      </a:cubicBezTo>
                      <a:cubicBezTo>
                        <a:pt x="1548535" y="1962998"/>
                        <a:pt x="1470514" y="1821211"/>
                        <a:pt x="1371578" y="1687198"/>
                      </a:cubicBezTo>
                      <a:cubicBezTo>
                        <a:pt x="1157879" y="1397699"/>
                        <a:pt x="922430" y="1107461"/>
                        <a:pt x="665139" y="855908"/>
                      </a:cubicBezTo>
                      <a:cubicBezTo>
                        <a:pt x="436724" y="632583"/>
                        <a:pt x="125754" y="341882"/>
                        <a:pt x="3125" y="46831"/>
                      </a:cubicBezTo>
                      <a:cubicBezTo>
                        <a:pt x="-115" y="39056"/>
                        <a:pt x="-855" y="30449"/>
                        <a:pt x="996" y="22212"/>
                      </a:cubicBezTo>
                      <a:cubicBezTo>
                        <a:pt x="2847" y="13975"/>
                        <a:pt x="7474" y="6664"/>
                        <a:pt x="12750" y="0"/>
                      </a:cubicBezTo>
                      <a:cubicBezTo>
                        <a:pt x="19228" y="2406"/>
                        <a:pt x="26262" y="740"/>
                        <a:pt x="28946" y="7126"/>
                      </a:cubicBezTo>
                      <a:cubicBezTo>
                        <a:pt x="151483" y="302085"/>
                        <a:pt x="463194" y="598062"/>
                        <a:pt x="691609" y="821387"/>
                      </a:cubicBezTo>
                      <a:cubicBezTo>
                        <a:pt x="948899" y="1072939"/>
                        <a:pt x="1185921" y="1345223"/>
                        <a:pt x="1399621" y="1634721"/>
                      </a:cubicBezTo>
                      <a:cubicBezTo>
                        <a:pt x="1498557" y="1768735"/>
                        <a:pt x="1593237" y="1907931"/>
                        <a:pt x="1654042" y="2062953"/>
                      </a:cubicBezTo>
                      <a:cubicBezTo>
                        <a:pt x="1753349" y="2316079"/>
                        <a:pt x="1786204" y="2639358"/>
                        <a:pt x="1774543" y="2911087"/>
                      </a:cubicBezTo>
                      <a:cubicBezTo>
                        <a:pt x="1756125" y="3340059"/>
                        <a:pt x="1684769" y="3609474"/>
                        <a:pt x="1528821" y="4061954"/>
                      </a:cubicBezTo>
                      <a:cubicBezTo>
                        <a:pt x="1403415" y="4425863"/>
                        <a:pt x="1064495" y="4863627"/>
                        <a:pt x="683186" y="5061038"/>
                      </a:cubicBezTo>
                      <a:cubicBezTo>
                        <a:pt x="668286" y="5068719"/>
                        <a:pt x="647369" y="5066961"/>
                        <a:pt x="630710" y="5065758"/>
                      </a:cubicBezTo>
                      <a:cubicBezTo>
                        <a:pt x="613958" y="5064554"/>
                        <a:pt x="596929" y="5058539"/>
                        <a:pt x="585916" y="5045859"/>
                      </a:cubicBezTo>
                      <a:cubicBezTo>
                        <a:pt x="586193" y="5042065"/>
                        <a:pt x="579993" y="5019575"/>
                        <a:pt x="580270" y="501578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54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" name="Google Shape;61;p4"/>
                <p:cNvSpPr/>
                <p:nvPr/>
              </p:nvSpPr>
              <p:spPr>
                <a:xfrm rot="7124566">
                  <a:off x="146616" y="4872384"/>
                  <a:ext cx="412924" cy="1081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7849" h="1565586" extrusionOk="0">
                      <a:moveTo>
                        <a:pt x="290408" y="93"/>
                      </a:moveTo>
                      <a:cubicBezTo>
                        <a:pt x="320487" y="206573"/>
                        <a:pt x="477730" y="370202"/>
                        <a:pt x="551308" y="565392"/>
                      </a:cubicBezTo>
                      <a:cubicBezTo>
                        <a:pt x="592400" y="674416"/>
                        <a:pt x="606653" y="793344"/>
                        <a:pt x="592586" y="908939"/>
                      </a:cubicBezTo>
                      <a:cubicBezTo>
                        <a:pt x="565376" y="1131894"/>
                        <a:pt x="435342" y="1342539"/>
                        <a:pt x="461626" y="1565586"/>
                      </a:cubicBezTo>
                      <a:cubicBezTo>
                        <a:pt x="274119" y="1452212"/>
                        <a:pt x="123169" y="1288490"/>
                        <a:pt x="49498" y="1082102"/>
                      </a:cubicBezTo>
                      <a:cubicBezTo>
                        <a:pt x="-24172" y="875714"/>
                        <a:pt x="-16860" y="639340"/>
                        <a:pt x="79855" y="442670"/>
                      </a:cubicBezTo>
                      <a:cubicBezTo>
                        <a:pt x="119652" y="361688"/>
                        <a:pt x="173516" y="288295"/>
                        <a:pt x="213683" y="207591"/>
                      </a:cubicBezTo>
                      <a:cubicBezTo>
                        <a:pt x="245706" y="143176"/>
                        <a:pt x="276988" y="70709"/>
                        <a:pt x="29040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54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" name="Google Shape;62;p4"/>
                <p:cNvSpPr/>
                <p:nvPr/>
              </p:nvSpPr>
              <p:spPr>
                <a:xfrm rot="7124566">
                  <a:off x="-577639" y="4391402"/>
                  <a:ext cx="1502066" cy="666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4754" h="964695" extrusionOk="0">
                      <a:moveTo>
                        <a:pt x="0" y="93"/>
                      </a:moveTo>
                      <a:cubicBezTo>
                        <a:pt x="75151" y="64693"/>
                        <a:pt x="190562" y="35169"/>
                        <a:pt x="286352" y="60898"/>
                      </a:cubicBezTo>
                      <a:cubicBezTo>
                        <a:pt x="338272" y="74874"/>
                        <a:pt x="384085" y="105323"/>
                        <a:pt x="433229" y="127257"/>
                      </a:cubicBezTo>
                      <a:cubicBezTo>
                        <a:pt x="538089" y="173903"/>
                        <a:pt x="656461" y="180566"/>
                        <a:pt x="771039" y="174180"/>
                      </a:cubicBezTo>
                      <a:cubicBezTo>
                        <a:pt x="885617" y="167794"/>
                        <a:pt x="999547" y="149192"/>
                        <a:pt x="1114309" y="148266"/>
                      </a:cubicBezTo>
                      <a:cubicBezTo>
                        <a:pt x="1343835" y="146415"/>
                        <a:pt x="1573453" y="217309"/>
                        <a:pt x="1761886" y="348361"/>
                      </a:cubicBezTo>
                      <a:cubicBezTo>
                        <a:pt x="1950319" y="479412"/>
                        <a:pt x="2096734" y="669974"/>
                        <a:pt x="2174754" y="885802"/>
                      </a:cubicBezTo>
                      <a:cubicBezTo>
                        <a:pt x="1999093" y="922082"/>
                        <a:pt x="1819823" y="955585"/>
                        <a:pt x="1640737" y="963267"/>
                      </a:cubicBezTo>
                      <a:cubicBezTo>
                        <a:pt x="1461559" y="970948"/>
                        <a:pt x="1278124" y="948644"/>
                        <a:pt x="1115790" y="872382"/>
                      </a:cubicBezTo>
                      <a:cubicBezTo>
                        <a:pt x="1035364" y="834529"/>
                        <a:pt x="960583" y="783811"/>
                        <a:pt x="875899" y="756694"/>
                      </a:cubicBezTo>
                      <a:cubicBezTo>
                        <a:pt x="816204" y="737628"/>
                        <a:pt x="753362" y="730965"/>
                        <a:pt x="692556" y="715509"/>
                      </a:cubicBezTo>
                      <a:cubicBezTo>
                        <a:pt x="506992" y="668493"/>
                        <a:pt x="345029" y="535868"/>
                        <a:pt x="262196" y="363261"/>
                      </a:cubicBezTo>
                      <a:cubicBezTo>
                        <a:pt x="226471" y="288758"/>
                        <a:pt x="203241" y="205092"/>
                        <a:pt x="144749" y="146693"/>
                      </a:cubicBezTo>
                      <a:cubicBezTo>
                        <a:pt x="100973" y="103009"/>
                        <a:pt x="25451" y="56363"/>
                        <a:pt x="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54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" name="Google Shape;63;p4"/>
                <p:cNvSpPr/>
                <p:nvPr/>
              </p:nvSpPr>
              <p:spPr>
                <a:xfrm rot="7124566">
                  <a:off x="-540948" y="4574558"/>
                  <a:ext cx="1236912" cy="4724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854" h="684041" extrusionOk="0">
                      <a:moveTo>
                        <a:pt x="1790854" y="684042"/>
                      </a:moveTo>
                      <a:cubicBezTo>
                        <a:pt x="1637498" y="486816"/>
                        <a:pt x="1386871" y="390471"/>
                        <a:pt x="1141242" y="344751"/>
                      </a:cubicBezTo>
                      <a:cubicBezTo>
                        <a:pt x="895612" y="299031"/>
                        <a:pt x="642949" y="294774"/>
                        <a:pt x="400096" y="236097"/>
                      </a:cubicBezTo>
                      <a:cubicBezTo>
                        <a:pt x="340308" y="221659"/>
                        <a:pt x="280336" y="203519"/>
                        <a:pt x="228692" y="170016"/>
                      </a:cubicBezTo>
                      <a:cubicBezTo>
                        <a:pt x="148544" y="118002"/>
                        <a:pt x="90514" y="30634"/>
                        <a:pt x="0" y="0"/>
                      </a:cubicBezTo>
                    </a:path>
                  </a:pathLst>
                </a:custGeom>
                <a:solidFill>
                  <a:schemeClr val="lt2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" name="Google Shape;64;p4"/>
                <p:cNvSpPr/>
                <p:nvPr/>
              </p:nvSpPr>
              <p:spPr>
                <a:xfrm rot="7124566">
                  <a:off x="-237240" y="4842777"/>
                  <a:ext cx="323834" cy="1079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861" h="156225" extrusionOk="0">
                      <a:moveTo>
                        <a:pt x="468861" y="0"/>
                      </a:moveTo>
                      <a:cubicBezTo>
                        <a:pt x="303288" y="14993"/>
                        <a:pt x="141417" y="68950"/>
                        <a:pt x="0" y="156226"/>
                      </a:cubicBezTo>
                    </a:path>
                  </a:pathLst>
                </a:custGeom>
                <a:solidFill>
                  <a:schemeClr val="lt2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" name="Google Shape;65;p4"/>
                <p:cNvSpPr/>
                <p:nvPr/>
              </p:nvSpPr>
              <p:spPr>
                <a:xfrm rot="7124566">
                  <a:off x="7501" y="4628213"/>
                  <a:ext cx="223156" cy="1001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094" h="144934" extrusionOk="0">
                      <a:moveTo>
                        <a:pt x="323094" y="0"/>
                      </a:moveTo>
                      <a:cubicBezTo>
                        <a:pt x="207961" y="28783"/>
                        <a:pt x="98011" y="78113"/>
                        <a:pt x="0" y="144934"/>
                      </a:cubicBezTo>
                    </a:path>
                  </a:pathLst>
                </a:custGeom>
                <a:solidFill>
                  <a:schemeClr val="lt2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" name="Google Shape;66;p4"/>
                <p:cNvSpPr/>
                <p:nvPr/>
              </p:nvSpPr>
              <p:spPr>
                <a:xfrm rot="7124566">
                  <a:off x="65387" y="4771731"/>
                  <a:ext cx="191705" cy="17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559" h="257383" extrusionOk="0">
                      <a:moveTo>
                        <a:pt x="277559" y="257383"/>
                      </a:moveTo>
                      <a:cubicBezTo>
                        <a:pt x="164277" y="198429"/>
                        <a:pt x="67377" y="108469"/>
                        <a:pt x="0" y="0"/>
                      </a:cubicBezTo>
                    </a:path>
                  </a:pathLst>
                </a:custGeom>
                <a:solidFill>
                  <a:schemeClr val="lt2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" name="Google Shape;67;p4"/>
                <p:cNvSpPr/>
                <p:nvPr/>
              </p:nvSpPr>
              <p:spPr>
                <a:xfrm rot="7124566">
                  <a:off x="-151293" y="4979104"/>
                  <a:ext cx="229867" cy="200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811" h="290793" extrusionOk="0">
                      <a:moveTo>
                        <a:pt x="332812" y="290794"/>
                      </a:moveTo>
                      <a:cubicBezTo>
                        <a:pt x="197410" y="227952"/>
                        <a:pt x="80426" y="125776"/>
                        <a:pt x="0" y="0"/>
                      </a:cubicBezTo>
                    </a:path>
                  </a:pathLst>
                </a:custGeom>
                <a:solidFill>
                  <a:schemeClr val="lt2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" name="Google Shape;68;p4"/>
                <p:cNvSpPr/>
                <p:nvPr/>
              </p:nvSpPr>
              <p:spPr>
                <a:xfrm rot="7124566">
                  <a:off x="250017" y="4547485"/>
                  <a:ext cx="130211" cy="1057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25" h="153171" extrusionOk="0">
                      <a:moveTo>
                        <a:pt x="188526" y="153171"/>
                      </a:moveTo>
                      <a:cubicBezTo>
                        <a:pt x="112819" y="121519"/>
                        <a:pt x="46553" y="67654"/>
                        <a:pt x="0" y="0"/>
                      </a:cubicBezTo>
                    </a:path>
                  </a:pathLst>
                </a:custGeom>
                <a:solidFill>
                  <a:schemeClr val="lt2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" name="Google Shape;69;p4"/>
                <p:cNvSpPr/>
                <p:nvPr/>
              </p:nvSpPr>
              <p:spPr>
                <a:xfrm rot="7124566">
                  <a:off x="281989" y="4476566"/>
                  <a:ext cx="112504" cy="128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888" h="18607" extrusionOk="0">
                      <a:moveTo>
                        <a:pt x="162889" y="0"/>
                      </a:moveTo>
                      <a:cubicBezTo>
                        <a:pt x="138733" y="13790"/>
                        <a:pt x="110413" y="18788"/>
                        <a:pt x="82648" y="18603"/>
                      </a:cubicBezTo>
                      <a:cubicBezTo>
                        <a:pt x="54882" y="18418"/>
                        <a:pt x="27302" y="13420"/>
                        <a:pt x="0" y="8422"/>
                      </a:cubicBezTo>
                    </a:path>
                  </a:pathLst>
                </a:custGeom>
                <a:solidFill>
                  <a:schemeClr val="lt2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" name="Google Shape;70;p4"/>
                <p:cNvSpPr/>
                <p:nvPr/>
              </p:nvSpPr>
              <p:spPr>
                <a:xfrm rot="7124566">
                  <a:off x="172349" y="4978320"/>
                  <a:ext cx="115892" cy="834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794" h="1207507" extrusionOk="0">
                      <a:moveTo>
                        <a:pt x="167794" y="1207508"/>
                      </a:moveTo>
                      <a:cubicBezTo>
                        <a:pt x="67099" y="1013799"/>
                        <a:pt x="11106" y="796953"/>
                        <a:pt x="5275" y="578719"/>
                      </a:cubicBezTo>
                      <a:cubicBezTo>
                        <a:pt x="1203" y="425733"/>
                        <a:pt x="21472" y="273024"/>
                        <a:pt x="22767" y="119946"/>
                      </a:cubicBezTo>
                      <a:cubicBezTo>
                        <a:pt x="23138" y="78668"/>
                        <a:pt x="21472" y="35169"/>
                        <a:pt x="0" y="0"/>
                      </a:cubicBezTo>
                    </a:path>
                  </a:pathLst>
                </a:custGeom>
                <a:solidFill>
                  <a:schemeClr val="lt2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" name="Google Shape;71;p4"/>
                <p:cNvSpPr/>
                <p:nvPr/>
              </p:nvSpPr>
              <p:spPr>
                <a:xfrm rot="7124566">
                  <a:off x="387188" y="5417798"/>
                  <a:ext cx="81054" cy="1400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354" h="202778" extrusionOk="0">
                      <a:moveTo>
                        <a:pt x="117354" y="0"/>
                      </a:moveTo>
                      <a:cubicBezTo>
                        <a:pt x="113467" y="14808"/>
                        <a:pt x="109580" y="29616"/>
                        <a:pt x="105785" y="44424"/>
                      </a:cubicBezTo>
                      <a:cubicBezTo>
                        <a:pt x="101435" y="61176"/>
                        <a:pt x="96993" y="77928"/>
                        <a:pt x="90144" y="93846"/>
                      </a:cubicBezTo>
                      <a:cubicBezTo>
                        <a:pt x="71264" y="137438"/>
                        <a:pt x="35169" y="170848"/>
                        <a:pt x="0" y="202778"/>
                      </a:cubicBezTo>
                    </a:path>
                  </a:pathLst>
                </a:custGeom>
                <a:solidFill>
                  <a:schemeClr val="lt2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" name="Google Shape;72;p4"/>
                <p:cNvSpPr/>
                <p:nvPr/>
              </p:nvSpPr>
              <p:spPr>
                <a:xfrm rot="7124566">
                  <a:off x="88300" y="5316071"/>
                  <a:ext cx="100615" cy="1091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674" h="157983" extrusionOk="0">
                      <a:moveTo>
                        <a:pt x="145675" y="0"/>
                      </a:moveTo>
                      <a:cubicBezTo>
                        <a:pt x="120038" y="68858"/>
                        <a:pt x="66544" y="126887"/>
                        <a:pt x="0" y="157984"/>
                      </a:cubicBezTo>
                    </a:path>
                  </a:pathLst>
                </a:custGeom>
                <a:solidFill>
                  <a:schemeClr val="lt2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" name="Google Shape;73;p4"/>
                <p:cNvSpPr/>
                <p:nvPr/>
              </p:nvSpPr>
              <p:spPr>
                <a:xfrm rot="7124566">
                  <a:off x="216017" y="5353738"/>
                  <a:ext cx="106559" cy="122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281" h="177234" extrusionOk="0">
                      <a:moveTo>
                        <a:pt x="154282" y="0"/>
                      </a:moveTo>
                      <a:cubicBezTo>
                        <a:pt x="133273" y="78298"/>
                        <a:pt x="74596" y="145582"/>
                        <a:pt x="0" y="177235"/>
                      </a:cubicBezTo>
                    </a:path>
                  </a:pathLst>
                </a:custGeom>
                <a:solidFill>
                  <a:schemeClr val="lt2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" name="Google Shape;74;p4"/>
                <p:cNvSpPr/>
                <p:nvPr/>
              </p:nvSpPr>
              <p:spPr>
                <a:xfrm rot="7124566">
                  <a:off x="470007" y="5407190"/>
                  <a:ext cx="67438" cy="912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40" h="132162" extrusionOk="0">
                      <a:moveTo>
                        <a:pt x="97641" y="132162"/>
                      </a:moveTo>
                      <a:cubicBezTo>
                        <a:pt x="57659" y="94309"/>
                        <a:pt x="24433" y="49329"/>
                        <a:pt x="0" y="0"/>
                      </a:cubicBezTo>
                    </a:path>
                  </a:pathLst>
                </a:custGeom>
                <a:solidFill>
                  <a:schemeClr val="lt2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" name="Google Shape;75;p4"/>
                <p:cNvSpPr/>
                <p:nvPr/>
              </p:nvSpPr>
              <p:spPr>
                <a:xfrm rot="7124566">
                  <a:off x="322691" y="5295410"/>
                  <a:ext cx="99719" cy="1096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378" h="158816" extrusionOk="0">
                      <a:moveTo>
                        <a:pt x="144379" y="158817"/>
                      </a:moveTo>
                      <a:cubicBezTo>
                        <a:pt x="131885" y="155948"/>
                        <a:pt x="121704" y="147063"/>
                        <a:pt x="112449" y="138270"/>
                      </a:cubicBezTo>
                      <a:cubicBezTo>
                        <a:pt x="69321" y="97271"/>
                        <a:pt x="31375" y="50625"/>
                        <a:pt x="0" y="0"/>
                      </a:cubicBezTo>
                    </a:path>
                  </a:pathLst>
                </a:custGeom>
                <a:solidFill>
                  <a:schemeClr val="lt2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" name="Google Shape;76;p4"/>
                <p:cNvSpPr/>
                <p:nvPr/>
              </p:nvSpPr>
              <p:spPr>
                <a:xfrm rot="7124566">
                  <a:off x="79105" y="5185006"/>
                  <a:ext cx="121645" cy="1398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123" h="202500" extrusionOk="0">
                      <a:moveTo>
                        <a:pt x="176124" y="202501"/>
                      </a:moveTo>
                      <a:cubicBezTo>
                        <a:pt x="106063" y="145304"/>
                        <a:pt x="35077" y="83296"/>
                        <a:pt x="0" y="0"/>
                      </a:cubicBezTo>
                    </a:path>
                  </a:pathLst>
                </a:custGeom>
                <a:solidFill>
                  <a:schemeClr val="lt2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" name="Google Shape;77;p4"/>
                <p:cNvSpPr/>
                <p:nvPr/>
              </p:nvSpPr>
              <p:spPr>
                <a:xfrm rot="7124566">
                  <a:off x="601934" y="4579420"/>
                  <a:ext cx="762985" cy="4311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682" h="624179" extrusionOk="0">
                      <a:moveTo>
                        <a:pt x="32" y="1143"/>
                      </a:moveTo>
                      <a:cubicBezTo>
                        <a:pt x="-153" y="495"/>
                        <a:pt x="495" y="-153"/>
                        <a:pt x="1143" y="32"/>
                      </a:cubicBezTo>
                      <a:cubicBezTo>
                        <a:pt x="96470" y="32610"/>
                        <a:pt x="196239" y="52231"/>
                        <a:pt x="296842" y="58061"/>
                      </a:cubicBezTo>
                      <a:cubicBezTo>
                        <a:pt x="363386" y="61948"/>
                        <a:pt x="430300" y="59820"/>
                        <a:pt x="496566" y="66946"/>
                      </a:cubicBezTo>
                      <a:cubicBezTo>
                        <a:pt x="769313" y="96285"/>
                        <a:pt x="1015960" y="296009"/>
                        <a:pt x="1102680" y="555984"/>
                      </a:cubicBezTo>
                      <a:cubicBezTo>
                        <a:pt x="1109344" y="576067"/>
                        <a:pt x="1098885" y="595780"/>
                        <a:pt x="1078617" y="601796"/>
                      </a:cubicBezTo>
                      <a:cubicBezTo>
                        <a:pt x="883520" y="660010"/>
                        <a:pt x="675837" y="596428"/>
                        <a:pt x="495641" y="505729"/>
                      </a:cubicBezTo>
                      <a:cubicBezTo>
                        <a:pt x="273334" y="393835"/>
                        <a:pt x="78052" y="237147"/>
                        <a:pt x="32" y="105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54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" name="Google Shape;78;p4"/>
                <p:cNvSpPr/>
                <p:nvPr/>
              </p:nvSpPr>
              <p:spPr>
                <a:xfrm rot="7124566">
                  <a:off x="633373" y="4699865"/>
                  <a:ext cx="587837" cy="2788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1095" h="403798" extrusionOk="0">
                      <a:moveTo>
                        <a:pt x="851095" y="403798"/>
                      </a:moveTo>
                      <a:cubicBezTo>
                        <a:pt x="724486" y="374182"/>
                        <a:pt x="622865" y="282927"/>
                        <a:pt x="507825" y="222307"/>
                      </a:cubicBezTo>
                      <a:cubicBezTo>
                        <a:pt x="343733" y="135957"/>
                        <a:pt x="148729" y="110598"/>
                        <a:pt x="0" y="0"/>
                      </a:cubicBezTo>
                    </a:path>
                  </a:pathLst>
                </a:custGeom>
                <a:solidFill>
                  <a:schemeClr val="lt2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" name="Google Shape;79;p4"/>
                <p:cNvSpPr/>
                <p:nvPr/>
              </p:nvSpPr>
              <p:spPr>
                <a:xfrm rot="7124566">
                  <a:off x="992756" y="4758238"/>
                  <a:ext cx="85976" cy="109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480" h="158446" extrusionOk="0">
                      <a:moveTo>
                        <a:pt x="124481" y="158447"/>
                      </a:moveTo>
                      <a:cubicBezTo>
                        <a:pt x="96808" y="96438"/>
                        <a:pt x="53587" y="41555"/>
                        <a:pt x="0" y="0"/>
                      </a:cubicBezTo>
                    </a:path>
                  </a:pathLst>
                </a:custGeom>
                <a:solidFill>
                  <a:schemeClr val="lt2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" name="Google Shape;80;p4"/>
                <p:cNvSpPr/>
                <p:nvPr/>
              </p:nvSpPr>
              <p:spPr>
                <a:xfrm rot="7124566">
                  <a:off x="829968" y="4803001"/>
                  <a:ext cx="145872" cy="236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200" h="34215" extrusionOk="0">
                      <a:moveTo>
                        <a:pt x="211200" y="0"/>
                      </a:moveTo>
                      <a:cubicBezTo>
                        <a:pt x="146878" y="33226"/>
                        <a:pt x="70524" y="42758"/>
                        <a:pt x="0" y="26377"/>
                      </a:cubicBezTo>
                    </a:path>
                  </a:pathLst>
                </a:custGeom>
                <a:solidFill>
                  <a:schemeClr val="lt2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" name="Google Shape;81;p4"/>
                <p:cNvSpPr/>
                <p:nvPr/>
              </p:nvSpPr>
              <p:spPr>
                <a:xfrm rot="7124566">
                  <a:off x="806221" y="4882019"/>
                  <a:ext cx="82077" cy="1126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834" h="163074" extrusionOk="0">
                      <a:moveTo>
                        <a:pt x="118835" y="163074"/>
                      </a:moveTo>
                      <a:cubicBezTo>
                        <a:pt x="72282" y="114207"/>
                        <a:pt x="32208" y="59232"/>
                        <a:pt x="0" y="0"/>
                      </a:cubicBezTo>
                    </a:path>
                  </a:pathLst>
                </a:custGeom>
                <a:solidFill>
                  <a:schemeClr val="lt2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" name="Google Shape;82;p4"/>
                <p:cNvSpPr/>
                <p:nvPr/>
              </p:nvSpPr>
              <p:spPr>
                <a:xfrm rot="7124566">
                  <a:off x="829641" y="4820705"/>
                  <a:ext cx="230474" cy="5951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690" h="861653" extrusionOk="0">
                      <a:moveTo>
                        <a:pt x="307582" y="853618"/>
                      </a:moveTo>
                      <a:cubicBezTo>
                        <a:pt x="327943" y="762085"/>
                        <a:pt x="345528" y="666573"/>
                        <a:pt x="323501" y="575411"/>
                      </a:cubicBezTo>
                      <a:cubicBezTo>
                        <a:pt x="305731" y="501833"/>
                        <a:pt x="263435" y="436955"/>
                        <a:pt x="227155" y="370504"/>
                      </a:cubicBezTo>
                      <a:cubicBezTo>
                        <a:pt x="165424" y="257222"/>
                        <a:pt x="119056" y="128576"/>
                        <a:pt x="137011" y="949"/>
                      </a:cubicBezTo>
                      <a:cubicBezTo>
                        <a:pt x="137104" y="24"/>
                        <a:pt x="135993" y="-347"/>
                        <a:pt x="135530" y="394"/>
                      </a:cubicBezTo>
                      <a:cubicBezTo>
                        <a:pt x="69634" y="95536"/>
                        <a:pt x="27709" y="201784"/>
                        <a:pt x="9199" y="316177"/>
                      </a:cubicBezTo>
                      <a:cubicBezTo>
                        <a:pt x="-7645" y="420296"/>
                        <a:pt x="-2740" y="529506"/>
                        <a:pt x="35483" y="627794"/>
                      </a:cubicBezTo>
                      <a:cubicBezTo>
                        <a:pt x="73706" y="726083"/>
                        <a:pt x="147284" y="812618"/>
                        <a:pt x="243722" y="855284"/>
                      </a:cubicBezTo>
                      <a:cubicBezTo>
                        <a:pt x="259456" y="862225"/>
                        <a:pt x="295643" y="865835"/>
                        <a:pt x="307674" y="853618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54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" name="Google Shape;83;p4"/>
                <p:cNvSpPr/>
                <p:nvPr/>
              </p:nvSpPr>
              <p:spPr>
                <a:xfrm rot="7124566">
                  <a:off x="789575" y="4887811"/>
                  <a:ext cx="136540" cy="3833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688" h="555025" extrusionOk="0">
                      <a:moveTo>
                        <a:pt x="0" y="0"/>
                      </a:moveTo>
                      <a:cubicBezTo>
                        <a:pt x="21472" y="119483"/>
                        <a:pt x="43591" y="241279"/>
                        <a:pt x="100788" y="348360"/>
                      </a:cubicBezTo>
                      <a:cubicBezTo>
                        <a:pt x="136882" y="415922"/>
                        <a:pt x="187230" y="479134"/>
                        <a:pt x="197688" y="555026"/>
                      </a:cubicBezTo>
                    </a:path>
                  </a:pathLst>
                </a:custGeom>
                <a:solidFill>
                  <a:schemeClr val="lt2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" name="Google Shape;84;p4"/>
                <p:cNvSpPr/>
                <p:nvPr/>
              </p:nvSpPr>
              <p:spPr>
                <a:xfrm rot="7124566">
                  <a:off x="-286279" y="4708743"/>
                  <a:ext cx="365020" cy="1575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492" h="228136" extrusionOk="0">
                      <a:moveTo>
                        <a:pt x="505354" y="197582"/>
                      </a:moveTo>
                      <a:cubicBezTo>
                        <a:pt x="366806" y="248392"/>
                        <a:pt x="206138" y="235250"/>
                        <a:pt x="77771" y="162505"/>
                      </a:cubicBezTo>
                      <a:cubicBezTo>
                        <a:pt x="49080" y="146216"/>
                        <a:pt x="20667" y="125763"/>
                        <a:pt x="6969" y="95776"/>
                      </a:cubicBezTo>
                      <a:cubicBezTo>
                        <a:pt x="-6728" y="65790"/>
                        <a:pt x="-527" y="24512"/>
                        <a:pt x="28164" y="8223"/>
                      </a:cubicBezTo>
                      <a:cubicBezTo>
                        <a:pt x="42601" y="79"/>
                        <a:pt x="60094" y="-661"/>
                        <a:pt x="76660" y="357"/>
                      </a:cubicBezTo>
                      <a:cubicBezTo>
                        <a:pt x="146999" y="4799"/>
                        <a:pt x="213172" y="37099"/>
                        <a:pt x="283418" y="42375"/>
                      </a:cubicBezTo>
                      <a:cubicBezTo>
                        <a:pt x="328213" y="45799"/>
                        <a:pt x="373377" y="38117"/>
                        <a:pt x="418172" y="42560"/>
                      </a:cubicBezTo>
                      <a:cubicBezTo>
                        <a:pt x="462874" y="47002"/>
                        <a:pt x="510352" y="67456"/>
                        <a:pt x="528492" y="108548"/>
                      </a:cubicBezTo>
                    </a:path>
                  </a:pathLst>
                </a:custGeom>
                <a:solidFill>
                  <a:srgbClr val="F4F7F8">
                    <a:alpha val="42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5" name="Google Shape;85;p4"/>
              <p:cNvGrpSpPr/>
              <p:nvPr/>
            </p:nvGrpSpPr>
            <p:grpSpPr>
              <a:xfrm>
                <a:off x="180327" y="4503702"/>
                <a:ext cx="420457" cy="415084"/>
                <a:chOff x="180327" y="4503702"/>
                <a:chExt cx="420457" cy="415084"/>
              </a:xfrm>
            </p:grpSpPr>
            <p:sp>
              <p:nvSpPr>
                <p:cNvPr id="86" name="Google Shape;86;p4"/>
                <p:cNvSpPr/>
                <p:nvPr/>
              </p:nvSpPr>
              <p:spPr>
                <a:xfrm rot="7124566">
                  <a:off x="240092" y="4553995"/>
                  <a:ext cx="300926" cy="314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694" h="455343" extrusionOk="0">
                      <a:moveTo>
                        <a:pt x="12566" y="239998"/>
                      </a:moveTo>
                      <a:cubicBezTo>
                        <a:pt x="50141" y="335973"/>
                        <a:pt x="132326" y="413252"/>
                        <a:pt x="230337" y="444905"/>
                      </a:cubicBezTo>
                      <a:cubicBezTo>
                        <a:pt x="256436" y="453327"/>
                        <a:pt x="284572" y="458695"/>
                        <a:pt x="311411" y="452957"/>
                      </a:cubicBezTo>
                      <a:cubicBezTo>
                        <a:pt x="338251" y="447218"/>
                        <a:pt x="363610" y="428431"/>
                        <a:pt x="370829" y="401869"/>
                      </a:cubicBezTo>
                      <a:cubicBezTo>
                        <a:pt x="372865" y="394465"/>
                        <a:pt x="373605" y="386320"/>
                        <a:pt x="378326" y="380304"/>
                      </a:cubicBezTo>
                      <a:cubicBezTo>
                        <a:pt x="382675" y="374844"/>
                        <a:pt x="389617" y="372252"/>
                        <a:pt x="395632" y="368735"/>
                      </a:cubicBezTo>
                      <a:cubicBezTo>
                        <a:pt x="422380" y="353372"/>
                        <a:pt x="432560" y="319869"/>
                        <a:pt x="434966" y="289049"/>
                      </a:cubicBezTo>
                      <a:cubicBezTo>
                        <a:pt x="444129" y="172065"/>
                        <a:pt x="365831" y="55174"/>
                        <a:pt x="255696" y="14544"/>
                      </a:cubicBezTo>
                      <a:cubicBezTo>
                        <a:pt x="227005" y="3993"/>
                        <a:pt x="196279" y="-1930"/>
                        <a:pt x="165829" y="569"/>
                      </a:cubicBezTo>
                      <a:cubicBezTo>
                        <a:pt x="44218" y="10750"/>
                        <a:pt x="-31118" y="128567"/>
                        <a:pt x="12473" y="23990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" name="Google Shape;87;p4"/>
                <p:cNvSpPr/>
                <p:nvPr/>
              </p:nvSpPr>
              <p:spPr>
                <a:xfrm rot="7124566">
                  <a:off x="293747" y="4604395"/>
                  <a:ext cx="207411" cy="2432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299" h="352171" extrusionOk="0">
                      <a:moveTo>
                        <a:pt x="292182" y="352172"/>
                      </a:moveTo>
                      <a:cubicBezTo>
                        <a:pt x="233783" y="326257"/>
                        <a:pt x="205000" y="261935"/>
                        <a:pt x="173532" y="206404"/>
                      </a:cubicBezTo>
                      <a:cubicBezTo>
                        <a:pt x="129016" y="127829"/>
                        <a:pt x="69876" y="57490"/>
                        <a:pt x="0" y="202"/>
                      </a:cubicBezTo>
                      <a:cubicBezTo>
                        <a:pt x="26932" y="-1649"/>
                        <a:pt x="51458" y="9364"/>
                        <a:pt x="70616" y="28522"/>
                      </a:cubicBezTo>
                      <a:cubicBezTo>
                        <a:pt x="102176" y="60082"/>
                        <a:pt x="133736" y="91642"/>
                        <a:pt x="165295" y="123201"/>
                      </a:cubicBezTo>
                      <a:cubicBezTo>
                        <a:pt x="187045" y="144951"/>
                        <a:pt x="209072" y="167070"/>
                        <a:pt x="225546" y="193077"/>
                      </a:cubicBezTo>
                      <a:cubicBezTo>
                        <a:pt x="243963" y="222231"/>
                        <a:pt x="255255" y="255826"/>
                        <a:pt x="276449" y="283036"/>
                      </a:cubicBezTo>
                      <a:cubicBezTo>
                        <a:pt x="283853" y="292569"/>
                        <a:pt x="292552" y="301361"/>
                        <a:pt x="297550" y="312282"/>
                      </a:cubicBezTo>
                      <a:cubicBezTo>
                        <a:pt x="302548" y="323296"/>
                        <a:pt x="300697" y="343564"/>
                        <a:pt x="292275" y="35217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" name="Google Shape;88;p4"/>
                <p:cNvSpPr/>
                <p:nvPr/>
              </p:nvSpPr>
              <p:spPr>
                <a:xfrm rot="7124566">
                  <a:off x="337686" y="4550772"/>
                  <a:ext cx="123981" cy="20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505" h="294218" extrusionOk="0">
                      <a:moveTo>
                        <a:pt x="11897" y="0"/>
                      </a:moveTo>
                      <a:cubicBezTo>
                        <a:pt x="-10871" y="58399"/>
                        <a:pt x="420" y="126979"/>
                        <a:pt x="34016" y="180011"/>
                      </a:cubicBezTo>
                      <a:cubicBezTo>
                        <a:pt x="67519" y="233043"/>
                        <a:pt x="121199" y="271266"/>
                        <a:pt x="179506" y="294218"/>
                      </a:cubicBez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" name="Google Shape;89;p4"/>
                <p:cNvSpPr/>
                <p:nvPr/>
              </p:nvSpPr>
              <p:spPr>
                <a:xfrm rot="7124566">
                  <a:off x="321238" y="4633460"/>
                  <a:ext cx="59384" cy="68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979" h="99029" extrusionOk="0">
                      <a:moveTo>
                        <a:pt x="0" y="0"/>
                      </a:moveTo>
                      <a:cubicBezTo>
                        <a:pt x="13050" y="43129"/>
                        <a:pt x="45072" y="80056"/>
                        <a:pt x="85980" y="99029"/>
                      </a:cubicBez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0" name="Google Shape;90;p4"/>
              <p:cNvGrpSpPr/>
              <p:nvPr/>
            </p:nvGrpSpPr>
            <p:grpSpPr>
              <a:xfrm>
                <a:off x="593988" y="5048629"/>
                <a:ext cx="420369" cy="388516"/>
                <a:chOff x="593988" y="5048629"/>
                <a:chExt cx="420369" cy="388516"/>
              </a:xfrm>
            </p:grpSpPr>
            <p:sp>
              <p:nvSpPr>
                <p:cNvPr id="91" name="Google Shape;91;p4"/>
                <p:cNvSpPr/>
                <p:nvPr/>
              </p:nvSpPr>
              <p:spPr>
                <a:xfrm rot="7124566">
                  <a:off x="675338" y="5073826"/>
                  <a:ext cx="257668" cy="338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063" h="489549" extrusionOk="0">
                      <a:moveTo>
                        <a:pt x="266804" y="459749"/>
                      </a:moveTo>
                      <a:cubicBezTo>
                        <a:pt x="294662" y="436519"/>
                        <a:pt x="313635" y="404404"/>
                        <a:pt x="329368" y="371733"/>
                      </a:cubicBezTo>
                      <a:cubicBezTo>
                        <a:pt x="354264" y="319720"/>
                        <a:pt x="372497" y="263542"/>
                        <a:pt x="373052" y="205883"/>
                      </a:cubicBezTo>
                      <a:cubicBezTo>
                        <a:pt x="373607" y="148224"/>
                        <a:pt x="354912" y="88991"/>
                        <a:pt x="314282" y="48084"/>
                      </a:cubicBezTo>
                      <a:cubicBezTo>
                        <a:pt x="273653" y="7176"/>
                        <a:pt x="209700" y="-11982"/>
                        <a:pt x="155651" y="7917"/>
                      </a:cubicBezTo>
                      <a:cubicBezTo>
                        <a:pt x="116224" y="22447"/>
                        <a:pt x="86053" y="55118"/>
                        <a:pt x="62452" y="89917"/>
                      </a:cubicBezTo>
                      <a:cubicBezTo>
                        <a:pt x="4886" y="174786"/>
                        <a:pt x="-21861" y="288253"/>
                        <a:pt x="21360" y="381359"/>
                      </a:cubicBezTo>
                      <a:cubicBezTo>
                        <a:pt x="61897" y="468634"/>
                        <a:pt x="184526" y="528236"/>
                        <a:pt x="266804" y="45984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" name="Google Shape;92;p4"/>
                <p:cNvSpPr/>
                <p:nvPr/>
              </p:nvSpPr>
              <p:spPr>
                <a:xfrm rot="7124566">
                  <a:off x="768024" y="5073335"/>
                  <a:ext cx="81076" cy="329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385" h="477412" extrusionOk="0">
                      <a:moveTo>
                        <a:pt x="103358" y="3183"/>
                      </a:moveTo>
                      <a:cubicBezTo>
                        <a:pt x="125570" y="87774"/>
                        <a:pt x="121312" y="179121"/>
                        <a:pt x="91234" y="261214"/>
                      </a:cubicBezTo>
                      <a:cubicBezTo>
                        <a:pt x="65227" y="332478"/>
                        <a:pt x="19507" y="402076"/>
                        <a:pt x="29039" y="477412"/>
                      </a:cubicBezTo>
                      <a:cubicBezTo>
                        <a:pt x="812" y="460753"/>
                        <a:pt x="-3446" y="429656"/>
                        <a:pt x="2107" y="397448"/>
                      </a:cubicBezTo>
                      <a:cubicBezTo>
                        <a:pt x="13398" y="331923"/>
                        <a:pt x="59766" y="276207"/>
                        <a:pt x="68744" y="210311"/>
                      </a:cubicBezTo>
                      <a:cubicBezTo>
                        <a:pt x="77536" y="145803"/>
                        <a:pt x="49493" y="77038"/>
                        <a:pt x="73464" y="16510"/>
                      </a:cubicBezTo>
                      <a:cubicBezTo>
                        <a:pt x="77073" y="7440"/>
                        <a:pt x="100766" y="-6257"/>
                        <a:pt x="103265" y="318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" name="Google Shape;93;p4"/>
                <p:cNvSpPr/>
                <p:nvPr/>
              </p:nvSpPr>
              <p:spPr>
                <a:xfrm rot="7124566">
                  <a:off x="789868" y="5246689"/>
                  <a:ext cx="45692" cy="171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155" h="248498" extrusionOk="0">
                      <a:moveTo>
                        <a:pt x="53957" y="248498"/>
                      </a:moveTo>
                      <a:cubicBezTo>
                        <a:pt x="64600" y="207591"/>
                        <a:pt x="68302" y="164925"/>
                        <a:pt x="64971" y="122815"/>
                      </a:cubicBezTo>
                      <a:cubicBezTo>
                        <a:pt x="63120" y="99492"/>
                        <a:pt x="58955" y="75892"/>
                        <a:pt x="47941" y="55253"/>
                      </a:cubicBezTo>
                      <a:cubicBezTo>
                        <a:pt x="36373" y="33596"/>
                        <a:pt x="18047" y="16567"/>
                        <a:pt x="0" y="0"/>
                      </a:cubicBez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" name="Google Shape;94;p4"/>
                <p:cNvSpPr/>
                <p:nvPr/>
              </p:nvSpPr>
              <p:spPr>
                <a:xfrm rot="7124566">
                  <a:off x="815392" y="5285325"/>
                  <a:ext cx="22699" cy="745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65" h="108006" extrusionOk="0">
                      <a:moveTo>
                        <a:pt x="32485" y="108007"/>
                      </a:moveTo>
                      <a:cubicBezTo>
                        <a:pt x="33040" y="88386"/>
                        <a:pt x="33596" y="68580"/>
                        <a:pt x="29431" y="49422"/>
                      </a:cubicBezTo>
                      <a:cubicBezTo>
                        <a:pt x="25266" y="30264"/>
                        <a:pt x="15919" y="11569"/>
                        <a:pt x="0" y="0"/>
                      </a:cubicBez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" name="Google Shape;95;p4"/>
                <p:cNvSpPr/>
                <p:nvPr/>
              </p:nvSpPr>
              <p:spPr>
                <a:xfrm rot="7124566">
                  <a:off x="793179" y="5123042"/>
                  <a:ext cx="42994" cy="1505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248" h="217956" extrusionOk="0">
                      <a:moveTo>
                        <a:pt x="0" y="217957"/>
                      </a:moveTo>
                      <a:cubicBezTo>
                        <a:pt x="16104" y="182695"/>
                        <a:pt x="36928" y="149654"/>
                        <a:pt x="50162" y="113189"/>
                      </a:cubicBezTo>
                      <a:cubicBezTo>
                        <a:pt x="63397" y="76817"/>
                        <a:pt x="68210" y="35077"/>
                        <a:pt x="51921" y="0"/>
                      </a:cubicBez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96" name="Google Shape;96;p4"/>
            <p:cNvGrpSpPr/>
            <p:nvPr/>
          </p:nvGrpSpPr>
          <p:grpSpPr>
            <a:xfrm>
              <a:off x="8430764" y="-75706"/>
              <a:ext cx="3508778" cy="1230425"/>
              <a:chOff x="8430764" y="-75706"/>
              <a:chExt cx="3508778" cy="1230425"/>
            </a:xfrm>
          </p:grpSpPr>
          <p:sp>
            <p:nvSpPr>
              <p:cNvPr id="97" name="Google Shape;97;p4"/>
              <p:cNvSpPr/>
              <p:nvPr/>
            </p:nvSpPr>
            <p:spPr>
              <a:xfrm rot="-5400000" flipH="1">
                <a:off x="9569941" y="-1214883"/>
                <a:ext cx="1230425" cy="3508778"/>
              </a:xfrm>
              <a:custGeom>
                <a:avLst/>
                <a:gdLst/>
                <a:ahLst/>
                <a:cxnLst/>
                <a:rect l="l" t="t" r="r" b="b"/>
                <a:pathLst>
                  <a:path w="1776787" h="5066828" extrusionOk="0">
                    <a:moveTo>
                      <a:pt x="580455" y="5015873"/>
                    </a:moveTo>
                    <a:cubicBezTo>
                      <a:pt x="961764" y="4818555"/>
                      <a:pt x="1309291" y="4447242"/>
                      <a:pt x="1443860" y="4059640"/>
                    </a:cubicBezTo>
                    <a:cubicBezTo>
                      <a:pt x="1592774" y="3630853"/>
                      <a:pt x="1679771" y="3379115"/>
                      <a:pt x="1698189" y="2950143"/>
                    </a:cubicBezTo>
                    <a:cubicBezTo>
                      <a:pt x="1709850" y="2678507"/>
                      <a:pt x="1708555" y="2371147"/>
                      <a:pt x="1609340" y="2118021"/>
                    </a:cubicBezTo>
                    <a:cubicBezTo>
                      <a:pt x="1548535" y="1962998"/>
                      <a:pt x="1470514" y="1821211"/>
                      <a:pt x="1371578" y="1687198"/>
                    </a:cubicBezTo>
                    <a:cubicBezTo>
                      <a:pt x="1157879" y="1397699"/>
                      <a:pt x="922430" y="1107461"/>
                      <a:pt x="665139" y="855908"/>
                    </a:cubicBezTo>
                    <a:cubicBezTo>
                      <a:pt x="436724" y="632583"/>
                      <a:pt x="125754" y="341882"/>
                      <a:pt x="3125" y="46831"/>
                    </a:cubicBezTo>
                    <a:cubicBezTo>
                      <a:pt x="-115" y="39056"/>
                      <a:pt x="-855" y="30449"/>
                      <a:pt x="996" y="22212"/>
                    </a:cubicBezTo>
                    <a:cubicBezTo>
                      <a:pt x="2847" y="13975"/>
                      <a:pt x="7474" y="6664"/>
                      <a:pt x="12750" y="0"/>
                    </a:cubicBezTo>
                    <a:cubicBezTo>
                      <a:pt x="19228" y="2406"/>
                      <a:pt x="26262" y="740"/>
                      <a:pt x="28946" y="7126"/>
                    </a:cubicBezTo>
                    <a:cubicBezTo>
                      <a:pt x="151483" y="302085"/>
                      <a:pt x="463194" y="598062"/>
                      <a:pt x="691609" y="821387"/>
                    </a:cubicBezTo>
                    <a:cubicBezTo>
                      <a:pt x="948899" y="1072939"/>
                      <a:pt x="1185921" y="1345223"/>
                      <a:pt x="1399621" y="1634721"/>
                    </a:cubicBezTo>
                    <a:cubicBezTo>
                      <a:pt x="1498557" y="1768735"/>
                      <a:pt x="1593237" y="1907931"/>
                      <a:pt x="1654042" y="2062953"/>
                    </a:cubicBezTo>
                    <a:cubicBezTo>
                      <a:pt x="1753349" y="2316079"/>
                      <a:pt x="1786204" y="2639358"/>
                      <a:pt x="1774543" y="2911087"/>
                    </a:cubicBezTo>
                    <a:cubicBezTo>
                      <a:pt x="1756125" y="3340059"/>
                      <a:pt x="1684769" y="3609474"/>
                      <a:pt x="1528821" y="4061954"/>
                    </a:cubicBezTo>
                    <a:cubicBezTo>
                      <a:pt x="1403415" y="4425863"/>
                      <a:pt x="1064495" y="4863627"/>
                      <a:pt x="683186" y="5061038"/>
                    </a:cubicBezTo>
                    <a:cubicBezTo>
                      <a:pt x="668286" y="5068719"/>
                      <a:pt x="647369" y="5066961"/>
                      <a:pt x="630710" y="5065758"/>
                    </a:cubicBezTo>
                    <a:cubicBezTo>
                      <a:pt x="613958" y="5064554"/>
                      <a:pt x="596929" y="5058539"/>
                      <a:pt x="585916" y="5045859"/>
                    </a:cubicBezTo>
                    <a:cubicBezTo>
                      <a:pt x="586193" y="5042065"/>
                      <a:pt x="579993" y="5019575"/>
                      <a:pt x="580270" y="5015781"/>
                    </a:cubicBezTo>
                    <a:close/>
                  </a:path>
                </a:pathLst>
              </a:custGeom>
              <a:solidFill>
                <a:srgbClr val="546156"/>
              </a:solidFill>
              <a:ln w="15450" cap="rnd" cmpd="sng">
                <a:solidFill>
                  <a:srgbClr val="29392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8" name="Google Shape;98;p4"/>
              <p:cNvGrpSpPr/>
              <p:nvPr/>
            </p:nvGrpSpPr>
            <p:grpSpPr>
              <a:xfrm>
                <a:off x="8601510" y="134952"/>
                <a:ext cx="392982" cy="580851"/>
                <a:chOff x="11291625" y="139805"/>
                <a:chExt cx="262794" cy="388451"/>
              </a:xfrm>
            </p:grpSpPr>
            <p:sp>
              <p:nvSpPr>
                <p:cNvPr id="99" name="Google Shape;99;p4"/>
                <p:cNvSpPr/>
                <p:nvPr/>
              </p:nvSpPr>
              <p:spPr>
                <a:xfrm>
                  <a:off x="11357330" y="384669"/>
                  <a:ext cx="116445" cy="143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767" h="247564" extrusionOk="0">
                      <a:moveTo>
                        <a:pt x="155670" y="218899"/>
                      </a:moveTo>
                      <a:cubicBezTo>
                        <a:pt x="136327" y="236854"/>
                        <a:pt x="110598" y="249533"/>
                        <a:pt x="84313" y="247312"/>
                      </a:cubicBezTo>
                      <a:cubicBezTo>
                        <a:pt x="54975" y="244813"/>
                        <a:pt x="29338" y="223804"/>
                        <a:pt x="15641" y="197705"/>
                      </a:cubicBezTo>
                      <a:cubicBezTo>
                        <a:pt x="1943" y="171606"/>
                        <a:pt x="-1204" y="141156"/>
                        <a:pt x="370" y="111725"/>
                      </a:cubicBezTo>
                      <a:cubicBezTo>
                        <a:pt x="4349" y="36112"/>
                        <a:pt x="84868" y="-33301"/>
                        <a:pt x="157613" y="17231"/>
                      </a:cubicBezTo>
                      <a:cubicBezTo>
                        <a:pt x="222584" y="62396"/>
                        <a:pt x="207776" y="170588"/>
                        <a:pt x="155670" y="21889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" name="Google Shape;100;p4"/>
                <p:cNvSpPr/>
                <p:nvPr/>
              </p:nvSpPr>
              <p:spPr>
                <a:xfrm>
                  <a:off x="11291625" y="231610"/>
                  <a:ext cx="119829" cy="1395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601" h="240606" extrusionOk="0">
                      <a:moveTo>
                        <a:pt x="204543" y="95757"/>
                      </a:moveTo>
                      <a:cubicBezTo>
                        <a:pt x="208060" y="122411"/>
                        <a:pt x="207968" y="150362"/>
                        <a:pt x="197047" y="174887"/>
                      </a:cubicBezTo>
                      <a:cubicBezTo>
                        <a:pt x="179925" y="213296"/>
                        <a:pt x="137814" y="236619"/>
                        <a:pt x="95889" y="240136"/>
                      </a:cubicBezTo>
                      <a:cubicBezTo>
                        <a:pt x="80526" y="241431"/>
                        <a:pt x="64514" y="240321"/>
                        <a:pt x="50632" y="233380"/>
                      </a:cubicBezTo>
                      <a:cubicBezTo>
                        <a:pt x="27494" y="221903"/>
                        <a:pt x="14537" y="196544"/>
                        <a:pt x="7503" y="171648"/>
                      </a:cubicBezTo>
                      <a:cubicBezTo>
                        <a:pt x="-364" y="143976"/>
                        <a:pt x="-2862" y="114452"/>
                        <a:pt x="3986" y="86502"/>
                      </a:cubicBezTo>
                      <a:cubicBezTo>
                        <a:pt x="10835" y="58644"/>
                        <a:pt x="27679" y="32637"/>
                        <a:pt x="52390" y="17922"/>
                      </a:cubicBezTo>
                      <a:cubicBezTo>
                        <a:pt x="61923" y="12276"/>
                        <a:pt x="72474" y="8296"/>
                        <a:pt x="83025" y="4965"/>
                      </a:cubicBezTo>
                      <a:cubicBezTo>
                        <a:pt x="148365" y="-16044"/>
                        <a:pt x="196214" y="32545"/>
                        <a:pt x="204636" y="9575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" name="Google Shape;101;p4"/>
                <p:cNvSpPr/>
                <p:nvPr/>
              </p:nvSpPr>
              <p:spPr>
                <a:xfrm>
                  <a:off x="11407205" y="139805"/>
                  <a:ext cx="147214" cy="1413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817" h="243653" extrusionOk="0">
                      <a:moveTo>
                        <a:pt x="251074" y="163718"/>
                      </a:moveTo>
                      <a:cubicBezTo>
                        <a:pt x="242837" y="197777"/>
                        <a:pt x="214609" y="225265"/>
                        <a:pt x="181476" y="236741"/>
                      </a:cubicBezTo>
                      <a:cubicBezTo>
                        <a:pt x="148343" y="248217"/>
                        <a:pt x="111137" y="244700"/>
                        <a:pt x="78745" y="231373"/>
                      </a:cubicBezTo>
                      <a:cubicBezTo>
                        <a:pt x="42835" y="216565"/>
                        <a:pt x="10628" y="187504"/>
                        <a:pt x="2298" y="149558"/>
                      </a:cubicBezTo>
                      <a:cubicBezTo>
                        <a:pt x="-16" y="138822"/>
                        <a:pt x="-479" y="127716"/>
                        <a:pt x="447" y="116795"/>
                      </a:cubicBezTo>
                      <a:cubicBezTo>
                        <a:pt x="3686" y="74222"/>
                        <a:pt x="27472" y="32574"/>
                        <a:pt x="64862" y="11935"/>
                      </a:cubicBezTo>
                      <a:cubicBezTo>
                        <a:pt x="151952" y="-36098"/>
                        <a:pt x="273656" y="70242"/>
                        <a:pt x="251074" y="16371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" name="Google Shape;102;p4"/>
                <p:cNvSpPr/>
                <p:nvPr/>
              </p:nvSpPr>
              <p:spPr>
                <a:xfrm>
                  <a:off x="11387490" y="272043"/>
                  <a:ext cx="149158" cy="1488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169" h="256646" extrusionOk="0">
                      <a:moveTo>
                        <a:pt x="253693" y="139787"/>
                      </a:moveTo>
                      <a:cubicBezTo>
                        <a:pt x="263873" y="179584"/>
                        <a:pt x="251842" y="228080"/>
                        <a:pt x="215654" y="247331"/>
                      </a:cubicBezTo>
                      <a:cubicBezTo>
                        <a:pt x="194183" y="258714"/>
                        <a:pt x="168361" y="258067"/>
                        <a:pt x="144483" y="253809"/>
                      </a:cubicBezTo>
                      <a:cubicBezTo>
                        <a:pt x="106537" y="247053"/>
                        <a:pt x="69517" y="231227"/>
                        <a:pt x="41844" y="204387"/>
                      </a:cubicBezTo>
                      <a:cubicBezTo>
                        <a:pt x="14172" y="177547"/>
                        <a:pt x="-3135" y="138861"/>
                        <a:pt x="474" y="100545"/>
                      </a:cubicBezTo>
                      <a:cubicBezTo>
                        <a:pt x="4269" y="60008"/>
                        <a:pt x="32312" y="22618"/>
                        <a:pt x="70165" y="7625"/>
                      </a:cubicBezTo>
                      <a:cubicBezTo>
                        <a:pt x="157718" y="-26897"/>
                        <a:pt x="234072" y="62599"/>
                        <a:pt x="253693" y="13978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" name="Google Shape;103;p4"/>
                <p:cNvSpPr/>
                <p:nvPr/>
              </p:nvSpPr>
              <p:spPr>
                <a:xfrm>
                  <a:off x="11386637" y="446837"/>
                  <a:ext cx="70683" cy="66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68" h="114065" extrusionOk="0">
                      <a:moveTo>
                        <a:pt x="121797" y="0"/>
                      </a:moveTo>
                      <a:cubicBezTo>
                        <a:pt x="122907" y="31837"/>
                        <a:pt x="111153" y="64508"/>
                        <a:pt x="88201" y="86627"/>
                      </a:cubicBezTo>
                      <a:cubicBezTo>
                        <a:pt x="65248" y="108747"/>
                        <a:pt x="30912" y="119298"/>
                        <a:pt x="0" y="111523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" name="Google Shape;104;p4"/>
                <p:cNvSpPr/>
                <p:nvPr/>
              </p:nvSpPr>
              <p:spPr>
                <a:xfrm>
                  <a:off x="11382558" y="482479"/>
                  <a:ext cx="47881" cy="176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4" h="30361" extrusionOk="0">
                      <a:moveTo>
                        <a:pt x="82555" y="0"/>
                      </a:moveTo>
                      <a:cubicBezTo>
                        <a:pt x="63582" y="24156"/>
                        <a:pt x="29801" y="35632"/>
                        <a:pt x="0" y="28043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" name="Google Shape;105;p4"/>
                <p:cNvSpPr/>
                <p:nvPr/>
              </p:nvSpPr>
              <p:spPr>
                <a:xfrm>
                  <a:off x="11378908" y="474696"/>
                  <a:ext cx="32905" cy="9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733" h="16789" extrusionOk="0">
                      <a:moveTo>
                        <a:pt x="56734" y="0"/>
                      </a:moveTo>
                      <a:cubicBezTo>
                        <a:pt x="42203" y="14438"/>
                        <a:pt x="19713" y="20269"/>
                        <a:pt x="0" y="14716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" name="Google Shape;106;p4"/>
                <p:cNvSpPr/>
                <p:nvPr/>
              </p:nvSpPr>
              <p:spPr>
                <a:xfrm>
                  <a:off x="11374399" y="465463"/>
                  <a:ext cx="22331" cy="74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501" h="12859" extrusionOk="0">
                      <a:moveTo>
                        <a:pt x="38501" y="0"/>
                      </a:moveTo>
                      <a:cubicBezTo>
                        <a:pt x="28783" y="10181"/>
                        <a:pt x="13698" y="14901"/>
                        <a:pt x="0" y="12031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" name="Google Shape;107;p4"/>
                <p:cNvSpPr/>
                <p:nvPr/>
              </p:nvSpPr>
              <p:spPr>
                <a:xfrm>
                  <a:off x="11316084" y="290099"/>
                  <a:ext cx="54237" cy="59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512" h="102779" extrusionOk="0">
                      <a:moveTo>
                        <a:pt x="93513" y="94587"/>
                      </a:moveTo>
                      <a:cubicBezTo>
                        <a:pt x="72411" y="102454"/>
                        <a:pt x="47701" y="107451"/>
                        <a:pt x="28172" y="96253"/>
                      </a:cubicBezTo>
                      <a:cubicBezTo>
                        <a:pt x="12901" y="87460"/>
                        <a:pt x="4017" y="70154"/>
                        <a:pt x="1240" y="52661"/>
                      </a:cubicBezTo>
                      <a:cubicBezTo>
                        <a:pt x="-1536" y="35262"/>
                        <a:pt x="870" y="17400"/>
                        <a:pt x="3369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" name="Google Shape;108;p4"/>
                <p:cNvSpPr/>
                <p:nvPr/>
              </p:nvSpPr>
              <p:spPr>
                <a:xfrm>
                  <a:off x="11460766" y="155316"/>
                  <a:ext cx="79077" cy="784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339" h="135307" extrusionOk="0">
                      <a:moveTo>
                        <a:pt x="135679" y="135308"/>
                      </a:moveTo>
                      <a:cubicBezTo>
                        <a:pt x="139844" y="99121"/>
                        <a:pt x="123925" y="62471"/>
                        <a:pt x="98474" y="36371"/>
                      </a:cubicBezTo>
                      <a:cubicBezTo>
                        <a:pt x="73115" y="10272"/>
                        <a:pt x="35169" y="-6757"/>
                        <a:pt x="0" y="259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" name="Google Shape;109;p4"/>
                <p:cNvSpPr/>
                <p:nvPr/>
              </p:nvSpPr>
              <p:spPr>
                <a:xfrm>
                  <a:off x="11467422" y="170720"/>
                  <a:ext cx="57490" cy="502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121" h="86627" extrusionOk="0">
                      <a:moveTo>
                        <a:pt x="99122" y="86627"/>
                      </a:moveTo>
                      <a:cubicBezTo>
                        <a:pt x="95142" y="59325"/>
                        <a:pt x="82000" y="32208"/>
                        <a:pt x="58769" y="17307"/>
                      </a:cubicBezTo>
                      <a:cubicBezTo>
                        <a:pt x="41462" y="6201"/>
                        <a:pt x="20361" y="2962"/>
                        <a:pt x="0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" name="Google Shape;110;p4"/>
                <p:cNvSpPr/>
                <p:nvPr/>
              </p:nvSpPr>
              <p:spPr>
                <a:xfrm>
                  <a:off x="11449818" y="210603"/>
                  <a:ext cx="18678" cy="11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203" h="19340" extrusionOk="0">
                      <a:moveTo>
                        <a:pt x="32204" y="17862"/>
                      </a:moveTo>
                      <a:cubicBezTo>
                        <a:pt x="24800" y="19158"/>
                        <a:pt x="17026" y="20454"/>
                        <a:pt x="10085" y="17770"/>
                      </a:cubicBezTo>
                      <a:cubicBezTo>
                        <a:pt x="3143" y="15086"/>
                        <a:pt x="-2225" y="6756"/>
                        <a:pt x="922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" name="Google Shape;111;p4"/>
                <p:cNvSpPr/>
                <p:nvPr/>
              </p:nvSpPr>
              <p:spPr>
                <a:xfrm>
                  <a:off x="11419435" y="173351"/>
                  <a:ext cx="26410" cy="30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34" h="53216" extrusionOk="0">
                      <a:moveTo>
                        <a:pt x="45535" y="0"/>
                      </a:moveTo>
                      <a:cubicBezTo>
                        <a:pt x="21102" y="5460"/>
                        <a:pt x="1666" y="28228"/>
                        <a:pt x="0" y="53217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" name="Google Shape;112;p4"/>
                <p:cNvSpPr/>
                <p:nvPr/>
              </p:nvSpPr>
              <p:spPr>
                <a:xfrm>
                  <a:off x="11427916" y="371098"/>
                  <a:ext cx="74721" cy="304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830" h="52533" extrusionOk="0">
                      <a:moveTo>
                        <a:pt x="128831" y="51828"/>
                      </a:moveTo>
                      <a:cubicBezTo>
                        <a:pt x="80982" y="56641"/>
                        <a:pt x="31282" y="36558"/>
                        <a:pt x="0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" name="Google Shape;113;p4"/>
                <p:cNvSpPr/>
                <p:nvPr/>
              </p:nvSpPr>
              <p:spPr>
                <a:xfrm>
                  <a:off x="11444824" y="364066"/>
                  <a:ext cx="45037" cy="212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650" h="36557" extrusionOk="0">
                      <a:moveTo>
                        <a:pt x="77650" y="36558"/>
                      </a:moveTo>
                      <a:cubicBezTo>
                        <a:pt x="48404" y="34892"/>
                        <a:pt x="19899" y="21472"/>
                        <a:pt x="0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5"/>
          <p:cNvSpPr txBox="1">
            <a:spLocks noGrp="1"/>
          </p:cNvSpPr>
          <p:nvPr>
            <p:ph type="subTitle" idx="1"/>
          </p:nvPr>
        </p:nvSpPr>
        <p:spPr>
          <a:xfrm>
            <a:off x="4729418" y="2178401"/>
            <a:ext cx="3131700" cy="14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5"/>
          <p:cNvSpPr txBox="1">
            <a:spLocks noGrp="1"/>
          </p:cNvSpPr>
          <p:nvPr>
            <p:ph type="subTitle" idx="2"/>
          </p:nvPr>
        </p:nvSpPr>
        <p:spPr>
          <a:xfrm>
            <a:off x="720000" y="2178401"/>
            <a:ext cx="3131700" cy="14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5"/>
          <p:cNvSpPr txBox="1">
            <a:spLocks noGrp="1"/>
          </p:cNvSpPr>
          <p:nvPr>
            <p:ph type="subTitle" idx="3"/>
          </p:nvPr>
        </p:nvSpPr>
        <p:spPr>
          <a:xfrm>
            <a:off x="720000" y="1695700"/>
            <a:ext cx="31317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9" name="Google Shape;119;p5"/>
          <p:cNvSpPr txBox="1">
            <a:spLocks noGrp="1"/>
          </p:cNvSpPr>
          <p:nvPr>
            <p:ph type="subTitle" idx="4"/>
          </p:nvPr>
        </p:nvSpPr>
        <p:spPr>
          <a:xfrm>
            <a:off x="4729417" y="1695700"/>
            <a:ext cx="31317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120" name="Google Shape;120;p5"/>
          <p:cNvGrpSpPr/>
          <p:nvPr/>
        </p:nvGrpSpPr>
        <p:grpSpPr>
          <a:xfrm>
            <a:off x="-2985445" y="-75706"/>
            <a:ext cx="14924988" cy="7310688"/>
            <a:chOff x="-2985445" y="-75706"/>
            <a:chExt cx="14924988" cy="7310688"/>
          </a:xfrm>
        </p:grpSpPr>
        <p:grpSp>
          <p:nvGrpSpPr>
            <p:cNvPr id="121" name="Google Shape;121;p5"/>
            <p:cNvGrpSpPr/>
            <p:nvPr/>
          </p:nvGrpSpPr>
          <p:grpSpPr>
            <a:xfrm>
              <a:off x="8430764" y="-75706"/>
              <a:ext cx="3508778" cy="1230425"/>
              <a:chOff x="8430764" y="-75706"/>
              <a:chExt cx="3508778" cy="1230425"/>
            </a:xfrm>
          </p:grpSpPr>
          <p:sp>
            <p:nvSpPr>
              <p:cNvPr id="122" name="Google Shape;122;p5"/>
              <p:cNvSpPr/>
              <p:nvPr/>
            </p:nvSpPr>
            <p:spPr>
              <a:xfrm rot="-5400000" flipH="1">
                <a:off x="9569941" y="-1214883"/>
                <a:ext cx="1230425" cy="3508778"/>
              </a:xfrm>
              <a:custGeom>
                <a:avLst/>
                <a:gdLst/>
                <a:ahLst/>
                <a:cxnLst/>
                <a:rect l="l" t="t" r="r" b="b"/>
                <a:pathLst>
                  <a:path w="1776787" h="5066828" extrusionOk="0">
                    <a:moveTo>
                      <a:pt x="580455" y="5015873"/>
                    </a:moveTo>
                    <a:cubicBezTo>
                      <a:pt x="961764" y="4818555"/>
                      <a:pt x="1309291" y="4447242"/>
                      <a:pt x="1443860" y="4059640"/>
                    </a:cubicBezTo>
                    <a:cubicBezTo>
                      <a:pt x="1592774" y="3630853"/>
                      <a:pt x="1679771" y="3379115"/>
                      <a:pt x="1698189" y="2950143"/>
                    </a:cubicBezTo>
                    <a:cubicBezTo>
                      <a:pt x="1709850" y="2678507"/>
                      <a:pt x="1708555" y="2371147"/>
                      <a:pt x="1609340" y="2118021"/>
                    </a:cubicBezTo>
                    <a:cubicBezTo>
                      <a:pt x="1548535" y="1962998"/>
                      <a:pt x="1470514" y="1821211"/>
                      <a:pt x="1371578" y="1687198"/>
                    </a:cubicBezTo>
                    <a:cubicBezTo>
                      <a:pt x="1157879" y="1397699"/>
                      <a:pt x="922430" y="1107461"/>
                      <a:pt x="665139" y="855908"/>
                    </a:cubicBezTo>
                    <a:cubicBezTo>
                      <a:pt x="436724" y="632583"/>
                      <a:pt x="125754" y="341882"/>
                      <a:pt x="3125" y="46831"/>
                    </a:cubicBezTo>
                    <a:cubicBezTo>
                      <a:pt x="-115" y="39056"/>
                      <a:pt x="-855" y="30449"/>
                      <a:pt x="996" y="22212"/>
                    </a:cubicBezTo>
                    <a:cubicBezTo>
                      <a:pt x="2847" y="13975"/>
                      <a:pt x="7474" y="6664"/>
                      <a:pt x="12750" y="0"/>
                    </a:cubicBezTo>
                    <a:cubicBezTo>
                      <a:pt x="19228" y="2406"/>
                      <a:pt x="26262" y="740"/>
                      <a:pt x="28946" y="7126"/>
                    </a:cubicBezTo>
                    <a:cubicBezTo>
                      <a:pt x="151483" y="302085"/>
                      <a:pt x="463194" y="598062"/>
                      <a:pt x="691609" y="821387"/>
                    </a:cubicBezTo>
                    <a:cubicBezTo>
                      <a:pt x="948899" y="1072939"/>
                      <a:pt x="1185921" y="1345223"/>
                      <a:pt x="1399621" y="1634721"/>
                    </a:cubicBezTo>
                    <a:cubicBezTo>
                      <a:pt x="1498557" y="1768735"/>
                      <a:pt x="1593237" y="1907931"/>
                      <a:pt x="1654042" y="2062953"/>
                    </a:cubicBezTo>
                    <a:cubicBezTo>
                      <a:pt x="1753349" y="2316079"/>
                      <a:pt x="1786204" y="2639358"/>
                      <a:pt x="1774543" y="2911087"/>
                    </a:cubicBezTo>
                    <a:cubicBezTo>
                      <a:pt x="1756125" y="3340059"/>
                      <a:pt x="1684769" y="3609474"/>
                      <a:pt x="1528821" y="4061954"/>
                    </a:cubicBezTo>
                    <a:cubicBezTo>
                      <a:pt x="1403415" y="4425863"/>
                      <a:pt x="1064495" y="4863627"/>
                      <a:pt x="683186" y="5061038"/>
                    </a:cubicBezTo>
                    <a:cubicBezTo>
                      <a:pt x="668286" y="5068719"/>
                      <a:pt x="647369" y="5066961"/>
                      <a:pt x="630710" y="5065758"/>
                    </a:cubicBezTo>
                    <a:cubicBezTo>
                      <a:pt x="613958" y="5064554"/>
                      <a:pt x="596929" y="5058539"/>
                      <a:pt x="585916" y="5045859"/>
                    </a:cubicBezTo>
                    <a:cubicBezTo>
                      <a:pt x="586193" y="5042065"/>
                      <a:pt x="579993" y="5019575"/>
                      <a:pt x="580270" y="5015781"/>
                    </a:cubicBezTo>
                    <a:close/>
                  </a:path>
                </a:pathLst>
              </a:custGeom>
              <a:solidFill>
                <a:srgbClr val="546156"/>
              </a:solidFill>
              <a:ln w="15450" cap="rnd" cmpd="sng">
                <a:solidFill>
                  <a:srgbClr val="29392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23" name="Google Shape;123;p5"/>
              <p:cNvGrpSpPr/>
              <p:nvPr/>
            </p:nvGrpSpPr>
            <p:grpSpPr>
              <a:xfrm>
                <a:off x="8601510" y="134952"/>
                <a:ext cx="392982" cy="580851"/>
                <a:chOff x="11291625" y="139805"/>
                <a:chExt cx="262794" cy="388451"/>
              </a:xfrm>
            </p:grpSpPr>
            <p:sp>
              <p:nvSpPr>
                <p:cNvPr id="124" name="Google Shape;124;p5"/>
                <p:cNvSpPr/>
                <p:nvPr/>
              </p:nvSpPr>
              <p:spPr>
                <a:xfrm>
                  <a:off x="11357330" y="384669"/>
                  <a:ext cx="116445" cy="143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767" h="247564" extrusionOk="0">
                      <a:moveTo>
                        <a:pt x="155670" y="218899"/>
                      </a:moveTo>
                      <a:cubicBezTo>
                        <a:pt x="136327" y="236854"/>
                        <a:pt x="110598" y="249533"/>
                        <a:pt x="84313" y="247312"/>
                      </a:cubicBezTo>
                      <a:cubicBezTo>
                        <a:pt x="54975" y="244813"/>
                        <a:pt x="29338" y="223804"/>
                        <a:pt x="15641" y="197705"/>
                      </a:cubicBezTo>
                      <a:cubicBezTo>
                        <a:pt x="1943" y="171606"/>
                        <a:pt x="-1204" y="141156"/>
                        <a:pt x="370" y="111725"/>
                      </a:cubicBezTo>
                      <a:cubicBezTo>
                        <a:pt x="4349" y="36112"/>
                        <a:pt x="84868" y="-33301"/>
                        <a:pt x="157613" y="17231"/>
                      </a:cubicBezTo>
                      <a:cubicBezTo>
                        <a:pt x="222584" y="62396"/>
                        <a:pt x="207776" y="170588"/>
                        <a:pt x="155670" y="21889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" name="Google Shape;125;p5"/>
                <p:cNvSpPr/>
                <p:nvPr/>
              </p:nvSpPr>
              <p:spPr>
                <a:xfrm>
                  <a:off x="11291625" y="231610"/>
                  <a:ext cx="119829" cy="1395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601" h="240606" extrusionOk="0">
                      <a:moveTo>
                        <a:pt x="204543" y="95757"/>
                      </a:moveTo>
                      <a:cubicBezTo>
                        <a:pt x="208060" y="122411"/>
                        <a:pt x="207968" y="150362"/>
                        <a:pt x="197047" y="174887"/>
                      </a:cubicBezTo>
                      <a:cubicBezTo>
                        <a:pt x="179925" y="213296"/>
                        <a:pt x="137814" y="236619"/>
                        <a:pt x="95889" y="240136"/>
                      </a:cubicBezTo>
                      <a:cubicBezTo>
                        <a:pt x="80526" y="241431"/>
                        <a:pt x="64514" y="240321"/>
                        <a:pt x="50632" y="233380"/>
                      </a:cubicBezTo>
                      <a:cubicBezTo>
                        <a:pt x="27494" y="221903"/>
                        <a:pt x="14537" y="196544"/>
                        <a:pt x="7503" y="171648"/>
                      </a:cubicBezTo>
                      <a:cubicBezTo>
                        <a:pt x="-364" y="143976"/>
                        <a:pt x="-2862" y="114452"/>
                        <a:pt x="3986" y="86502"/>
                      </a:cubicBezTo>
                      <a:cubicBezTo>
                        <a:pt x="10835" y="58644"/>
                        <a:pt x="27679" y="32637"/>
                        <a:pt x="52390" y="17922"/>
                      </a:cubicBezTo>
                      <a:cubicBezTo>
                        <a:pt x="61923" y="12276"/>
                        <a:pt x="72474" y="8296"/>
                        <a:pt x="83025" y="4965"/>
                      </a:cubicBezTo>
                      <a:cubicBezTo>
                        <a:pt x="148365" y="-16044"/>
                        <a:pt x="196214" y="32545"/>
                        <a:pt x="204636" y="9575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" name="Google Shape;126;p5"/>
                <p:cNvSpPr/>
                <p:nvPr/>
              </p:nvSpPr>
              <p:spPr>
                <a:xfrm>
                  <a:off x="11407205" y="139805"/>
                  <a:ext cx="147214" cy="1413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817" h="243653" extrusionOk="0">
                      <a:moveTo>
                        <a:pt x="251074" y="163718"/>
                      </a:moveTo>
                      <a:cubicBezTo>
                        <a:pt x="242837" y="197777"/>
                        <a:pt x="214609" y="225265"/>
                        <a:pt x="181476" y="236741"/>
                      </a:cubicBezTo>
                      <a:cubicBezTo>
                        <a:pt x="148343" y="248217"/>
                        <a:pt x="111137" y="244700"/>
                        <a:pt x="78745" y="231373"/>
                      </a:cubicBezTo>
                      <a:cubicBezTo>
                        <a:pt x="42835" y="216565"/>
                        <a:pt x="10628" y="187504"/>
                        <a:pt x="2298" y="149558"/>
                      </a:cubicBezTo>
                      <a:cubicBezTo>
                        <a:pt x="-16" y="138822"/>
                        <a:pt x="-479" y="127716"/>
                        <a:pt x="447" y="116795"/>
                      </a:cubicBezTo>
                      <a:cubicBezTo>
                        <a:pt x="3686" y="74222"/>
                        <a:pt x="27472" y="32574"/>
                        <a:pt x="64862" y="11935"/>
                      </a:cubicBezTo>
                      <a:cubicBezTo>
                        <a:pt x="151952" y="-36098"/>
                        <a:pt x="273656" y="70242"/>
                        <a:pt x="251074" y="16371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" name="Google Shape;127;p5"/>
                <p:cNvSpPr/>
                <p:nvPr/>
              </p:nvSpPr>
              <p:spPr>
                <a:xfrm>
                  <a:off x="11387490" y="272043"/>
                  <a:ext cx="149158" cy="1488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169" h="256646" extrusionOk="0">
                      <a:moveTo>
                        <a:pt x="253693" y="139787"/>
                      </a:moveTo>
                      <a:cubicBezTo>
                        <a:pt x="263873" y="179584"/>
                        <a:pt x="251842" y="228080"/>
                        <a:pt x="215654" y="247331"/>
                      </a:cubicBezTo>
                      <a:cubicBezTo>
                        <a:pt x="194183" y="258714"/>
                        <a:pt x="168361" y="258067"/>
                        <a:pt x="144483" y="253809"/>
                      </a:cubicBezTo>
                      <a:cubicBezTo>
                        <a:pt x="106537" y="247053"/>
                        <a:pt x="69517" y="231227"/>
                        <a:pt x="41844" y="204387"/>
                      </a:cubicBezTo>
                      <a:cubicBezTo>
                        <a:pt x="14172" y="177547"/>
                        <a:pt x="-3135" y="138861"/>
                        <a:pt x="474" y="100545"/>
                      </a:cubicBezTo>
                      <a:cubicBezTo>
                        <a:pt x="4269" y="60008"/>
                        <a:pt x="32312" y="22618"/>
                        <a:pt x="70165" y="7625"/>
                      </a:cubicBezTo>
                      <a:cubicBezTo>
                        <a:pt x="157718" y="-26897"/>
                        <a:pt x="234072" y="62599"/>
                        <a:pt x="253693" y="13978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" name="Google Shape;128;p5"/>
                <p:cNvSpPr/>
                <p:nvPr/>
              </p:nvSpPr>
              <p:spPr>
                <a:xfrm>
                  <a:off x="11386637" y="446837"/>
                  <a:ext cx="70683" cy="66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68" h="114065" extrusionOk="0">
                      <a:moveTo>
                        <a:pt x="121797" y="0"/>
                      </a:moveTo>
                      <a:cubicBezTo>
                        <a:pt x="122907" y="31837"/>
                        <a:pt x="111153" y="64508"/>
                        <a:pt x="88201" y="86627"/>
                      </a:cubicBezTo>
                      <a:cubicBezTo>
                        <a:pt x="65248" y="108747"/>
                        <a:pt x="30912" y="119298"/>
                        <a:pt x="0" y="111523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" name="Google Shape;129;p5"/>
                <p:cNvSpPr/>
                <p:nvPr/>
              </p:nvSpPr>
              <p:spPr>
                <a:xfrm>
                  <a:off x="11382558" y="482479"/>
                  <a:ext cx="47881" cy="176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4" h="30361" extrusionOk="0">
                      <a:moveTo>
                        <a:pt x="82555" y="0"/>
                      </a:moveTo>
                      <a:cubicBezTo>
                        <a:pt x="63582" y="24156"/>
                        <a:pt x="29801" y="35632"/>
                        <a:pt x="0" y="28043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" name="Google Shape;130;p5"/>
                <p:cNvSpPr/>
                <p:nvPr/>
              </p:nvSpPr>
              <p:spPr>
                <a:xfrm>
                  <a:off x="11378908" y="474696"/>
                  <a:ext cx="32905" cy="9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733" h="16789" extrusionOk="0">
                      <a:moveTo>
                        <a:pt x="56734" y="0"/>
                      </a:moveTo>
                      <a:cubicBezTo>
                        <a:pt x="42203" y="14438"/>
                        <a:pt x="19713" y="20269"/>
                        <a:pt x="0" y="14716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" name="Google Shape;131;p5"/>
                <p:cNvSpPr/>
                <p:nvPr/>
              </p:nvSpPr>
              <p:spPr>
                <a:xfrm>
                  <a:off x="11374399" y="465463"/>
                  <a:ext cx="22331" cy="74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501" h="12859" extrusionOk="0">
                      <a:moveTo>
                        <a:pt x="38501" y="0"/>
                      </a:moveTo>
                      <a:cubicBezTo>
                        <a:pt x="28783" y="10181"/>
                        <a:pt x="13698" y="14901"/>
                        <a:pt x="0" y="12031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" name="Google Shape;132;p5"/>
                <p:cNvSpPr/>
                <p:nvPr/>
              </p:nvSpPr>
              <p:spPr>
                <a:xfrm>
                  <a:off x="11316084" y="290099"/>
                  <a:ext cx="54237" cy="59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512" h="102779" extrusionOk="0">
                      <a:moveTo>
                        <a:pt x="93513" y="94587"/>
                      </a:moveTo>
                      <a:cubicBezTo>
                        <a:pt x="72411" y="102454"/>
                        <a:pt x="47701" y="107451"/>
                        <a:pt x="28172" y="96253"/>
                      </a:cubicBezTo>
                      <a:cubicBezTo>
                        <a:pt x="12901" y="87460"/>
                        <a:pt x="4017" y="70154"/>
                        <a:pt x="1240" y="52661"/>
                      </a:cubicBezTo>
                      <a:cubicBezTo>
                        <a:pt x="-1536" y="35262"/>
                        <a:pt x="870" y="17400"/>
                        <a:pt x="3369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" name="Google Shape;133;p5"/>
                <p:cNvSpPr/>
                <p:nvPr/>
              </p:nvSpPr>
              <p:spPr>
                <a:xfrm>
                  <a:off x="11460766" y="155316"/>
                  <a:ext cx="79077" cy="784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339" h="135307" extrusionOk="0">
                      <a:moveTo>
                        <a:pt x="135679" y="135308"/>
                      </a:moveTo>
                      <a:cubicBezTo>
                        <a:pt x="139844" y="99121"/>
                        <a:pt x="123925" y="62471"/>
                        <a:pt x="98474" y="36371"/>
                      </a:cubicBezTo>
                      <a:cubicBezTo>
                        <a:pt x="73115" y="10272"/>
                        <a:pt x="35169" y="-6757"/>
                        <a:pt x="0" y="259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" name="Google Shape;134;p5"/>
                <p:cNvSpPr/>
                <p:nvPr/>
              </p:nvSpPr>
              <p:spPr>
                <a:xfrm>
                  <a:off x="11467422" y="170720"/>
                  <a:ext cx="57490" cy="502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121" h="86627" extrusionOk="0">
                      <a:moveTo>
                        <a:pt x="99122" y="86627"/>
                      </a:moveTo>
                      <a:cubicBezTo>
                        <a:pt x="95142" y="59325"/>
                        <a:pt x="82000" y="32208"/>
                        <a:pt x="58769" y="17307"/>
                      </a:cubicBezTo>
                      <a:cubicBezTo>
                        <a:pt x="41462" y="6201"/>
                        <a:pt x="20361" y="2962"/>
                        <a:pt x="0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" name="Google Shape;135;p5"/>
                <p:cNvSpPr/>
                <p:nvPr/>
              </p:nvSpPr>
              <p:spPr>
                <a:xfrm>
                  <a:off x="11449818" y="210603"/>
                  <a:ext cx="18678" cy="11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203" h="19340" extrusionOk="0">
                      <a:moveTo>
                        <a:pt x="32204" y="17862"/>
                      </a:moveTo>
                      <a:cubicBezTo>
                        <a:pt x="24800" y="19158"/>
                        <a:pt x="17026" y="20454"/>
                        <a:pt x="10085" y="17770"/>
                      </a:cubicBezTo>
                      <a:cubicBezTo>
                        <a:pt x="3143" y="15086"/>
                        <a:pt x="-2225" y="6756"/>
                        <a:pt x="922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" name="Google Shape;136;p5"/>
                <p:cNvSpPr/>
                <p:nvPr/>
              </p:nvSpPr>
              <p:spPr>
                <a:xfrm>
                  <a:off x="11419435" y="173351"/>
                  <a:ext cx="26410" cy="30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34" h="53216" extrusionOk="0">
                      <a:moveTo>
                        <a:pt x="45535" y="0"/>
                      </a:moveTo>
                      <a:cubicBezTo>
                        <a:pt x="21102" y="5460"/>
                        <a:pt x="1666" y="28228"/>
                        <a:pt x="0" y="53217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" name="Google Shape;137;p5"/>
                <p:cNvSpPr/>
                <p:nvPr/>
              </p:nvSpPr>
              <p:spPr>
                <a:xfrm>
                  <a:off x="11427916" y="371098"/>
                  <a:ext cx="74721" cy="304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830" h="52533" extrusionOk="0">
                      <a:moveTo>
                        <a:pt x="128831" y="51828"/>
                      </a:moveTo>
                      <a:cubicBezTo>
                        <a:pt x="80982" y="56641"/>
                        <a:pt x="31282" y="36558"/>
                        <a:pt x="0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" name="Google Shape;138;p5"/>
                <p:cNvSpPr/>
                <p:nvPr/>
              </p:nvSpPr>
              <p:spPr>
                <a:xfrm>
                  <a:off x="11444824" y="364066"/>
                  <a:ext cx="45037" cy="212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650" h="36557" extrusionOk="0">
                      <a:moveTo>
                        <a:pt x="77650" y="36558"/>
                      </a:moveTo>
                      <a:cubicBezTo>
                        <a:pt x="48404" y="34892"/>
                        <a:pt x="19899" y="21472"/>
                        <a:pt x="0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39" name="Google Shape;139;p5"/>
            <p:cNvGrpSpPr/>
            <p:nvPr/>
          </p:nvGrpSpPr>
          <p:grpSpPr>
            <a:xfrm>
              <a:off x="-2985445" y="4063499"/>
              <a:ext cx="4345142" cy="3171483"/>
              <a:chOff x="-2985445" y="4063499"/>
              <a:chExt cx="4345142" cy="3171483"/>
            </a:xfrm>
          </p:grpSpPr>
          <p:grpSp>
            <p:nvGrpSpPr>
              <p:cNvPr id="140" name="Google Shape;140;p5"/>
              <p:cNvGrpSpPr/>
              <p:nvPr/>
            </p:nvGrpSpPr>
            <p:grpSpPr>
              <a:xfrm flipH="1">
                <a:off x="129005" y="5030385"/>
                <a:ext cx="399535" cy="410101"/>
                <a:chOff x="7217085" y="4861385"/>
                <a:chExt cx="399535" cy="410101"/>
              </a:xfrm>
            </p:grpSpPr>
            <p:sp>
              <p:nvSpPr>
                <p:cNvPr id="141" name="Google Shape;141;p5"/>
                <p:cNvSpPr/>
                <p:nvPr/>
              </p:nvSpPr>
              <p:spPr>
                <a:xfrm rot="-4168092" flipH="1">
                  <a:off x="7255096" y="4913698"/>
                  <a:ext cx="323513" cy="30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896" h="441808" extrusionOk="0">
                      <a:moveTo>
                        <a:pt x="292188" y="441805"/>
                      </a:moveTo>
                      <a:cubicBezTo>
                        <a:pt x="376964" y="442452"/>
                        <a:pt x="451930" y="368967"/>
                        <a:pt x="465350" y="285209"/>
                      </a:cubicBezTo>
                      <a:cubicBezTo>
                        <a:pt x="478770" y="201543"/>
                        <a:pt x="437862" y="114731"/>
                        <a:pt x="372892" y="60404"/>
                      </a:cubicBezTo>
                      <a:cubicBezTo>
                        <a:pt x="325136" y="20514"/>
                        <a:pt x="263034" y="-4289"/>
                        <a:pt x="201025" y="616"/>
                      </a:cubicBezTo>
                      <a:cubicBezTo>
                        <a:pt x="139016" y="5521"/>
                        <a:pt x="78581" y="43189"/>
                        <a:pt x="54240" y="100385"/>
                      </a:cubicBezTo>
                      <a:cubicBezTo>
                        <a:pt x="48872" y="113065"/>
                        <a:pt x="45170" y="126577"/>
                        <a:pt x="37859" y="138239"/>
                      </a:cubicBezTo>
                      <a:cubicBezTo>
                        <a:pt x="29344" y="151751"/>
                        <a:pt x="16387" y="162117"/>
                        <a:pt x="8520" y="175999"/>
                      </a:cubicBezTo>
                      <a:cubicBezTo>
                        <a:pt x="-9713" y="208114"/>
                        <a:pt x="4078" y="249022"/>
                        <a:pt x="23976" y="280211"/>
                      </a:cubicBezTo>
                      <a:cubicBezTo>
                        <a:pt x="71732" y="355085"/>
                        <a:pt x="201118" y="440972"/>
                        <a:pt x="292280" y="44171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" name="Google Shape;142;p5"/>
                <p:cNvSpPr/>
                <p:nvPr/>
              </p:nvSpPr>
              <p:spPr>
                <a:xfrm rot="-4168092" flipH="1">
                  <a:off x="7297179" y="5002518"/>
                  <a:ext cx="275882" cy="1542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007" h="223033" extrusionOk="0">
                      <a:moveTo>
                        <a:pt x="2267" y="93"/>
                      </a:moveTo>
                      <a:cubicBezTo>
                        <a:pt x="106479" y="108932"/>
                        <a:pt x="274459" y="126517"/>
                        <a:pt x="397736" y="213144"/>
                      </a:cubicBezTo>
                      <a:cubicBezTo>
                        <a:pt x="403474" y="217124"/>
                        <a:pt x="388296" y="224991"/>
                        <a:pt x="381817" y="222584"/>
                      </a:cubicBezTo>
                      <a:cubicBezTo>
                        <a:pt x="310554" y="196392"/>
                        <a:pt x="239289" y="170201"/>
                        <a:pt x="168026" y="143916"/>
                      </a:cubicBezTo>
                      <a:cubicBezTo>
                        <a:pt x="138780" y="133180"/>
                        <a:pt x="109256" y="122259"/>
                        <a:pt x="83249" y="105230"/>
                      </a:cubicBezTo>
                      <a:cubicBezTo>
                        <a:pt x="47155" y="81722"/>
                        <a:pt x="-12356" y="14623"/>
                        <a:pt x="226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3" name="Google Shape;143;p5"/>
              <p:cNvGrpSpPr/>
              <p:nvPr/>
            </p:nvGrpSpPr>
            <p:grpSpPr>
              <a:xfrm flipH="1">
                <a:off x="-2985445" y="4063499"/>
                <a:ext cx="3912230" cy="3171483"/>
                <a:chOff x="6818841" y="3894499"/>
                <a:chExt cx="3912230" cy="3171483"/>
              </a:xfrm>
            </p:grpSpPr>
            <p:sp>
              <p:nvSpPr>
                <p:cNvPr id="144" name="Google Shape;144;p5"/>
                <p:cNvSpPr/>
                <p:nvPr/>
              </p:nvSpPr>
              <p:spPr>
                <a:xfrm rot="-4168092" flipH="1">
                  <a:off x="7262113" y="5013839"/>
                  <a:ext cx="178151" cy="145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60" h="209930" extrusionOk="0">
                      <a:moveTo>
                        <a:pt x="257661" y="209931"/>
                      </a:moveTo>
                      <a:cubicBezTo>
                        <a:pt x="246277" y="120342"/>
                        <a:pt x="181399" y="39730"/>
                        <a:pt x="96345" y="9466"/>
                      </a:cubicBezTo>
                      <a:cubicBezTo>
                        <a:pt x="64970" y="-1640"/>
                        <a:pt x="27858" y="-5712"/>
                        <a:pt x="0" y="12613"/>
                      </a:cubicBezTo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5" name="Google Shape;145;p5"/>
                <p:cNvSpPr/>
                <p:nvPr/>
              </p:nvSpPr>
              <p:spPr>
                <a:xfrm rot="-4168092" flipH="1">
                  <a:off x="7284175" y="5027551"/>
                  <a:ext cx="112688" cy="511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981" h="73943" extrusionOk="0">
                      <a:moveTo>
                        <a:pt x="162981" y="73943"/>
                      </a:moveTo>
                      <a:cubicBezTo>
                        <a:pt x="130311" y="19801"/>
                        <a:pt x="61824" y="-10000"/>
                        <a:pt x="0" y="3049"/>
                      </a:cubicBezTo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6" name="Google Shape;146;p5"/>
                <p:cNvSpPr/>
                <p:nvPr/>
              </p:nvSpPr>
              <p:spPr>
                <a:xfrm rot="-4168092" flipH="1">
                  <a:off x="7476739" y="5117752"/>
                  <a:ext cx="79157" cy="189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485" h="27464" extrusionOk="0">
                      <a:moveTo>
                        <a:pt x="114485" y="25544"/>
                      </a:moveTo>
                      <a:cubicBezTo>
                        <a:pt x="74966" y="31837"/>
                        <a:pt x="33041" y="22490"/>
                        <a:pt x="0" y="0"/>
                      </a:cubicBezTo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7" name="Google Shape;147;p5"/>
                <p:cNvSpPr/>
                <p:nvPr/>
              </p:nvSpPr>
              <p:spPr>
                <a:xfrm rot="-4168092" flipH="1">
                  <a:off x="8260997" y="4124739"/>
                  <a:ext cx="1228507" cy="35033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6787" h="5066828" extrusionOk="0">
                      <a:moveTo>
                        <a:pt x="580455" y="5015873"/>
                      </a:moveTo>
                      <a:cubicBezTo>
                        <a:pt x="961764" y="4818555"/>
                        <a:pt x="1309291" y="4447242"/>
                        <a:pt x="1443860" y="4059640"/>
                      </a:cubicBezTo>
                      <a:cubicBezTo>
                        <a:pt x="1592774" y="3630853"/>
                        <a:pt x="1679771" y="3379115"/>
                        <a:pt x="1698189" y="2950143"/>
                      </a:cubicBezTo>
                      <a:cubicBezTo>
                        <a:pt x="1709850" y="2678507"/>
                        <a:pt x="1708555" y="2371147"/>
                        <a:pt x="1609340" y="2118021"/>
                      </a:cubicBezTo>
                      <a:cubicBezTo>
                        <a:pt x="1548535" y="1962998"/>
                        <a:pt x="1470514" y="1821211"/>
                        <a:pt x="1371578" y="1687198"/>
                      </a:cubicBezTo>
                      <a:cubicBezTo>
                        <a:pt x="1157879" y="1397699"/>
                        <a:pt x="922430" y="1107461"/>
                        <a:pt x="665139" y="855908"/>
                      </a:cubicBezTo>
                      <a:cubicBezTo>
                        <a:pt x="436724" y="632583"/>
                        <a:pt x="125754" y="341882"/>
                        <a:pt x="3125" y="46831"/>
                      </a:cubicBezTo>
                      <a:cubicBezTo>
                        <a:pt x="-115" y="39056"/>
                        <a:pt x="-855" y="30449"/>
                        <a:pt x="996" y="22212"/>
                      </a:cubicBezTo>
                      <a:cubicBezTo>
                        <a:pt x="2847" y="13975"/>
                        <a:pt x="7474" y="6664"/>
                        <a:pt x="12750" y="0"/>
                      </a:cubicBezTo>
                      <a:cubicBezTo>
                        <a:pt x="19228" y="2406"/>
                        <a:pt x="26262" y="740"/>
                        <a:pt x="28946" y="7126"/>
                      </a:cubicBezTo>
                      <a:cubicBezTo>
                        <a:pt x="151483" y="302085"/>
                        <a:pt x="463194" y="598062"/>
                        <a:pt x="691609" y="821387"/>
                      </a:cubicBezTo>
                      <a:cubicBezTo>
                        <a:pt x="948899" y="1072939"/>
                        <a:pt x="1185921" y="1345223"/>
                        <a:pt x="1399621" y="1634721"/>
                      </a:cubicBezTo>
                      <a:cubicBezTo>
                        <a:pt x="1498557" y="1768735"/>
                        <a:pt x="1593237" y="1907931"/>
                        <a:pt x="1654042" y="2062953"/>
                      </a:cubicBezTo>
                      <a:cubicBezTo>
                        <a:pt x="1753349" y="2316079"/>
                        <a:pt x="1786204" y="2639358"/>
                        <a:pt x="1774543" y="2911087"/>
                      </a:cubicBezTo>
                      <a:cubicBezTo>
                        <a:pt x="1756125" y="3340059"/>
                        <a:pt x="1684769" y="3609474"/>
                        <a:pt x="1528821" y="4061954"/>
                      </a:cubicBezTo>
                      <a:cubicBezTo>
                        <a:pt x="1403415" y="4425863"/>
                        <a:pt x="1064495" y="4863627"/>
                        <a:pt x="683186" y="5061038"/>
                      </a:cubicBezTo>
                      <a:cubicBezTo>
                        <a:pt x="668286" y="5068719"/>
                        <a:pt x="647369" y="5066961"/>
                        <a:pt x="630710" y="5065758"/>
                      </a:cubicBezTo>
                      <a:cubicBezTo>
                        <a:pt x="613958" y="5064554"/>
                        <a:pt x="596929" y="5058539"/>
                        <a:pt x="585916" y="5045859"/>
                      </a:cubicBezTo>
                      <a:cubicBezTo>
                        <a:pt x="586193" y="5042065"/>
                        <a:pt x="579993" y="5019575"/>
                        <a:pt x="580270" y="501578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54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8" name="Google Shape;148;p5"/>
                <p:cNvSpPr/>
                <p:nvPr/>
              </p:nvSpPr>
              <p:spPr>
                <a:xfrm rot="-4168092" flipH="1">
                  <a:off x="7191506" y="4667020"/>
                  <a:ext cx="413365" cy="10824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7849" h="1565586" extrusionOk="0">
                      <a:moveTo>
                        <a:pt x="290408" y="93"/>
                      </a:moveTo>
                      <a:cubicBezTo>
                        <a:pt x="320487" y="206573"/>
                        <a:pt x="477730" y="370202"/>
                        <a:pt x="551308" y="565392"/>
                      </a:cubicBezTo>
                      <a:cubicBezTo>
                        <a:pt x="592400" y="674416"/>
                        <a:pt x="606653" y="793344"/>
                        <a:pt x="592586" y="908939"/>
                      </a:cubicBezTo>
                      <a:cubicBezTo>
                        <a:pt x="565376" y="1131894"/>
                        <a:pt x="435342" y="1342539"/>
                        <a:pt x="461626" y="1565586"/>
                      </a:cubicBezTo>
                      <a:cubicBezTo>
                        <a:pt x="274119" y="1452212"/>
                        <a:pt x="123169" y="1288490"/>
                        <a:pt x="49498" y="1082102"/>
                      </a:cubicBezTo>
                      <a:cubicBezTo>
                        <a:pt x="-24172" y="875714"/>
                        <a:pt x="-16860" y="639340"/>
                        <a:pt x="79855" y="442670"/>
                      </a:cubicBezTo>
                      <a:cubicBezTo>
                        <a:pt x="119652" y="361688"/>
                        <a:pt x="173516" y="288295"/>
                        <a:pt x="213683" y="207591"/>
                      </a:cubicBezTo>
                      <a:cubicBezTo>
                        <a:pt x="245706" y="143176"/>
                        <a:pt x="276988" y="70709"/>
                        <a:pt x="29040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54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" name="Google Shape;149;p5"/>
                <p:cNvSpPr/>
                <p:nvPr/>
              </p:nvSpPr>
              <p:spPr>
                <a:xfrm rot="-4168092" flipH="1">
                  <a:off x="7285885" y="4563388"/>
                  <a:ext cx="1503670" cy="667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4754" h="964695" extrusionOk="0">
                      <a:moveTo>
                        <a:pt x="0" y="93"/>
                      </a:moveTo>
                      <a:cubicBezTo>
                        <a:pt x="75151" y="64693"/>
                        <a:pt x="190562" y="35169"/>
                        <a:pt x="286352" y="60898"/>
                      </a:cubicBezTo>
                      <a:cubicBezTo>
                        <a:pt x="338272" y="74874"/>
                        <a:pt x="384085" y="105323"/>
                        <a:pt x="433229" y="127257"/>
                      </a:cubicBezTo>
                      <a:cubicBezTo>
                        <a:pt x="538089" y="173903"/>
                        <a:pt x="656461" y="180566"/>
                        <a:pt x="771039" y="174180"/>
                      </a:cubicBezTo>
                      <a:cubicBezTo>
                        <a:pt x="885617" y="167794"/>
                        <a:pt x="999547" y="149192"/>
                        <a:pt x="1114309" y="148266"/>
                      </a:cubicBezTo>
                      <a:cubicBezTo>
                        <a:pt x="1343835" y="146415"/>
                        <a:pt x="1573453" y="217309"/>
                        <a:pt x="1761886" y="348361"/>
                      </a:cubicBezTo>
                      <a:cubicBezTo>
                        <a:pt x="1950319" y="479412"/>
                        <a:pt x="2096734" y="669974"/>
                        <a:pt x="2174754" y="885802"/>
                      </a:cubicBezTo>
                      <a:cubicBezTo>
                        <a:pt x="1999093" y="922082"/>
                        <a:pt x="1819823" y="955585"/>
                        <a:pt x="1640737" y="963267"/>
                      </a:cubicBezTo>
                      <a:cubicBezTo>
                        <a:pt x="1461559" y="970948"/>
                        <a:pt x="1278124" y="948644"/>
                        <a:pt x="1115790" y="872382"/>
                      </a:cubicBezTo>
                      <a:cubicBezTo>
                        <a:pt x="1035364" y="834529"/>
                        <a:pt x="960583" y="783811"/>
                        <a:pt x="875899" y="756694"/>
                      </a:cubicBezTo>
                      <a:cubicBezTo>
                        <a:pt x="816204" y="737628"/>
                        <a:pt x="753362" y="730965"/>
                        <a:pt x="692556" y="715509"/>
                      </a:cubicBezTo>
                      <a:cubicBezTo>
                        <a:pt x="506992" y="668493"/>
                        <a:pt x="345029" y="535868"/>
                        <a:pt x="262196" y="363261"/>
                      </a:cubicBezTo>
                      <a:cubicBezTo>
                        <a:pt x="226471" y="288758"/>
                        <a:pt x="203241" y="205092"/>
                        <a:pt x="144749" y="146693"/>
                      </a:cubicBezTo>
                      <a:cubicBezTo>
                        <a:pt x="100973" y="103009"/>
                        <a:pt x="25451" y="56363"/>
                        <a:pt x="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54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" name="Google Shape;150;p5"/>
                <p:cNvSpPr/>
                <p:nvPr/>
              </p:nvSpPr>
              <p:spPr>
                <a:xfrm rot="-4168092" flipH="1">
                  <a:off x="7415422" y="4789234"/>
                  <a:ext cx="1238233" cy="472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854" h="684041" extrusionOk="0">
                      <a:moveTo>
                        <a:pt x="1790854" y="684042"/>
                      </a:moveTo>
                      <a:cubicBezTo>
                        <a:pt x="1637498" y="486816"/>
                        <a:pt x="1386871" y="390471"/>
                        <a:pt x="1141242" y="344751"/>
                      </a:cubicBezTo>
                      <a:cubicBezTo>
                        <a:pt x="895612" y="299031"/>
                        <a:pt x="642949" y="294774"/>
                        <a:pt x="400096" y="236097"/>
                      </a:cubicBezTo>
                      <a:cubicBezTo>
                        <a:pt x="340308" y="221659"/>
                        <a:pt x="280336" y="203519"/>
                        <a:pt x="228692" y="170016"/>
                      </a:cubicBezTo>
                      <a:cubicBezTo>
                        <a:pt x="148544" y="118002"/>
                        <a:pt x="90514" y="30634"/>
                        <a:pt x="0" y="0"/>
                      </a:cubicBezTo>
                    </a:path>
                  </a:pathLst>
                </a:custGeom>
                <a:solidFill>
                  <a:schemeClr val="lt2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" name="Google Shape;151;p5"/>
                <p:cNvSpPr/>
                <p:nvPr/>
              </p:nvSpPr>
              <p:spPr>
                <a:xfrm rot="-4168092" flipH="1">
                  <a:off x="7906229" y="5143156"/>
                  <a:ext cx="324180" cy="1080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861" h="156225" extrusionOk="0">
                      <a:moveTo>
                        <a:pt x="468861" y="0"/>
                      </a:moveTo>
                      <a:cubicBezTo>
                        <a:pt x="303288" y="14993"/>
                        <a:pt x="141417" y="68950"/>
                        <a:pt x="0" y="156226"/>
                      </a:cubicBezTo>
                    </a:path>
                  </a:pathLst>
                </a:custGeom>
                <a:solidFill>
                  <a:schemeClr val="lt2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" name="Google Shape;152;p5"/>
                <p:cNvSpPr/>
                <p:nvPr/>
              </p:nvSpPr>
              <p:spPr>
                <a:xfrm rot="-4168092" flipH="1">
                  <a:off x="7995653" y="4857168"/>
                  <a:ext cx="223394" cy="1002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094" h="144934" extrusionOk="0">
                      <a:moveTo>
                        <a:pt x="323094" y="0"/>
                      </a:moveTo>
                      <a:cubicBezTo>
                        <a:pt x="207961" y="28783"/>
                        <a:pt x="98011" y="78113"/>
                        <a:pt x="0" y="144934"/>
                      </a:cubicBezTo>
                    </a:path>
                  </a:pathLst>
                </a:custGeom>
                <a:solidFill>
                  <a:schemeClr val="lt2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" name="Google Shape;153;p5"/>
                <p:cNvSpPr/>
                <p:nvPr/>
              </p:nvSpPr>
              <p:spPr>
                <a:xfrm rot="-4168092" flipH="1">
                  <a:off x="7845624" y="4905069"/>
                  <a:ext cx="191910" cy="177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559" h="257383" extrusionOk="0">
                      <a:moveTo>
                        <a:pt x="277559" y="257383"/>
                      </a:moveTo>
                      <a:cubicBezTo>
                        <a:pt x="164277" y="198429"/>
                        <a:pt x="67377" y="108469"/>
                        <a:pt x="0" y="0"/>
                      </a:cubicBezTo>
                    </a:path>
                  </a:pathLst>
                </a:custGeom>
                <a:solidFill>
                  <a:schemeClr val="lt2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" name="Google Shape;154;p5"/>
                <p:cNvSpPr/>
                <p:nvPr/>
              </p:nvSpPr>
              <p:spPr>
                <a:xfrm rot="-4168092" flipH="1">
                  <a:off x="7789223" y="5186079"/>
                  <a:ext cx="230112" cy="201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811" h="290793" extrusionOk="0">
                      <a:moveTo>
                        <a:pt x="332812" y="290794"/>
                      </a:moveTo>
                      <a:cubicBezTo>
                        <a:pt x="197410" y="227952"/>
                        <a:pt x="80426" y="125776"/>
                        <a:pt x="0" y="0"/>
                      </a:cubicBezTo>
                    </a:path>
                  </a:pathLst>
                </a:custGeom>
                <a:solidFill>
                  <a:schemeClr val="lt2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5" name="Google Shape;155;p5"/>
                <p:cNvSpPr/>
                <p:nvPr/>
              </p:nvSpPr>
              <p:spPr>
                <a:xfrm rot="-4168092" flipH="1">
                  <a:off x="7973496" y="4654779"/>
                  <a:ext cx="130350" cy="105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25" h="153171" extrusionOk="0">
                      <a:moveTo>
                        <a:pt x="188526" y="153171"/>
                      </a:moveTo>
                      <a:cubicBezTo>
                        <a:pt x="112819" y="121519"/>
                        <a:pt x="46553" y="67654"/>
                        <a:pt x="0" y="0"/>
                      </a:cubicBezTo>
                    </a:path>
                  </a:pathLst>
                </a:custGeom>
                <a:solidFill>
                  <a:schemeClr val="lt2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" name="Google Shape;156;p5"/>
                <p:cNvSpPr/>
                <p:nvPr/>
              </p:nvSpPr>
              <p:spPr>
                <a:xfrm rot="-4168092" flipH="1">
                  <a:off x="8056284" y="4607297"/>
                  <a:ext cx="112624" cy="12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888" h="18607" extrusionOk="0">
                      <a:moveTo>
                        <a:pt x="162889" y="0"/>
                      </a:moveTo>
                      <a:cubicBezTo>
                        <a:pt x="138733" y="13790"/>
                        <a:pt x="110413" y="18788"/>
                        <a:pt x="82648" y="18603"/>
                      </a:cubicBezTo>
                      <a:cubicBezTo>
                        <a:pt x="54882" y="18418"/>
                        <a:pt x="27302" y="13420"/>
                        <a:pt x="0" y="8422"/>
                      </a:cubicBezTo>
                    </a:path>
                  </a:pathLst>
                </a:custGeom>
                <a:solidFill>
                  <a:schemeClr val="lt2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7" name="Google Shape;157;p5"/>
                <p:cNvSpPr/>
                <p:nvPr/>
              </p:nvSpPr>
              <p:spPr>
                <a:xfrm rot="-4168092" flipH="1">
                  <a:off x="7433344" y="4872302"/>
                  <a:ext cx="116016" cy="8348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794" h="1207507" extrusionOk="0">
                      <a:moveTo>
                        <a:pt x="167794" y="1207508"/>
                      </a:moveTo>
                      <a:cubicBezTo>
                        <a:pt x="67099" y="1013799"/>
                        <a:pt x="11106" y="796953"/>
                        <a:pt x="5275" y="578719"/>
                      </a:cubicBezTo>
                      <a:cubicBezTo>
                        <a:pt x="1203" y="425733"/>
                        <a:pt x="21472" y="273024"/>
                        <a:pt x="22767" y="119946"/>
                      </a:cubicBezTo>
                      <a:cubicBezTo>
                        <a:pt x="23138" y="78668"/>
                        <a:pt x="21472" y="35169"/>
                        <a:pt x="0" y="0"/>
                      </a:cubicBezTo>
                    </a:path>
                  </a:pathLst>
                </a:custGeom>
                <a:solidFill>
                  <a:schemeClr val="lt2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8" name="Google Shape;158;p5"/>
                <p:cNvSpPr/>
                <p:nvPr/>
              </p:nvSpPr>
              <p:spPr>
                <a:xfrm rot="-4168092" flipH="1">
                  <a:off x="7251480" y="5130384"/>
                  <a:ext cx="81141" cy="140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354" h="202778" extrusionOk="0">
                      <a:moveTo>
                        <a:pt x="117354" y="0"/>
                      </a:moveTo>
                      <a:cubicBezTo>
                        <a:pt x="113467" y="14808"/>
                        <a:pt x="109580" y="29616"/>
                        <a:pt x="105785" y="44424"/>
                      </a:cubicBezTo>
                      <a:cubicBezTo>
                        <a:pt x="101435" y="61176"/>
                        <a:pt x="96993" y="77928"/>
                        <a:pt x="90144" y="93846"/>
                      </a:cubicBezTo>
                      <a:cubicBezTo>
                        <a:pt x="71264" y="137438"/>
                        <a:pt x="35169" y="170848"/>
                        <a:pt x="0" y="202778"/>
                      </a:cubicBezTo>
                    </a:path>
                  </a:pathLst>
                </a:custGeom>
                <a:solidFill>
                  <a:schemeClr val="lt2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9" name="Google Shape;159;p5"/>
                <p:cNvSpPr/>
                <p:nvPr/>
              </p:nvSpPr>
              <p:spPr>
                <a:xfrm rot="-4168092" flipH="1">
                  <a:off x="7518959" y="5288869"/>
                  <a:ext cx="100722" cy="109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674" h="157983" extrusionOk="0">
                      <a:moveTo>
                        <a:pt x="145675" y="0"/>
                      </a:moveTo>
                      <a:cubicBezTo>
                        <a:pt x="120038" y="68858"/>
                        <a:pt x="66544" y="126887"/>
                        <a:pt x="0" y="157984"/>
                      </a:cubicBezTo>
                    </a:path>
                  </a:pathLst>
                </a:custGeom>
                <a:solidFill>
                  <a:schemeClr val="lt2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0" name="Google Shape;160;p5"/>
                <p:cNvSpPr/>
                <p:nvPr/>
              </p:nvSpPr>
              <p:spPr>
                <a:xfrm rot="-4168092" flipH="1">
                  <a:off x="7397223" y="5211938"/>
                  <a:ext cx="106673" cy="1225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281" h="177234" extrusionOk="0">
                      <a:moveTo>
                        <a:pt x="154282" y="0"/>
                      </a:moveTo>
                      <a:cubicBezTo>
                        <a:pt x="133273" y="78298"/>
                        <a:pt x="74596" y="145582"/>
                        <a:pt x="0" y="177235"/>
                      </a:cubicBezTo>
                    </a:path>
                  </a:pathLst>
                </a:custGeom>
                <a:solidFill>
                  <a:schemeClr val="lt2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" name="Google Shape;161;p5"/>
                <p:cNvSpPr/>
                <p:nvPr/>
              </p:nvSpPr>
              <p:spPr>
                <a:xfrm rot="-4168092" flipH="1">
                  <a:off x="7235281" y="5074339"/>
                  <a:ext cx="67510" cy="91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40" h="132162" extrusionOk="0">
                      <a:moveTo>
                        <a:pt x="97641" y="132162"/>
                      </a:moveTo>
                      <a:cubicBezTo>
                        <a:pt x="57659" y="94309"/>
                        <a:pt x="24433" y="49329"/>
                        <a:pt x="0" y="0"/>
                      </a:cubicBezTo>
                    </a:path>
                  </a:pathLst>
                </a:custGeom>
                <a:solidFill>
                  <a:schemeClr val="lt2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" name="Google Shape;162;p5"/>
                <p:cNvSpPr/>
                <p:nvPr/>
              </p:nvSpPr>
              <p:spPr>
                <a:xfrm rot="-4168092" flipH="1">
                  <a:off x="7382436" y="5097823"/>
                  <a:ext cx="99826" cy="109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378" h="158816" extrusionOk="0">
                      <a:moveTo>
                        <a:pt x="144379" y="158817"/>
                      </a:moveTo>
                      <a:cubicBezTo>
                        <a:pt x="131885" y="155948"/>
                        <a:pt x="121704" y="147063"/>
                        <a:pt x="112449" y="138270"/>
                      </a:cubicBezTo>
                      <a:cubicBezTo>
                        <a:pt x="69321" y="97271"/>
                        <a:pt x="31375" y="50625"/>
                        <a:pt x="0" y="0"/>
                      </a:cubicBezTo>
                    </a:path>
                  </a:pathLst>
                </a:custGeom>
                <a:solidFill>
                  <a:schemeClr val="lt2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3" name="Google Shape;163;p5"/>
                <p:cNvSpPr/>
                <p:nvPr/>
              </p:nvSpPr>
              <p:spPr>
                <a:xfrm rot="-4168092" flipH="1">
                  <a:off x="7595371" y="5197100"/>
                  <a:ext cx="121775" cy="140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123" h="202500" extrusionOk="0">
                      <a:moveTo>
                        <a:pt x="176124" y="202501"/>
                      </a:moveTo>
                      <a:cubicBezTo>
                        <a:pt x="106063" y="145304"/>
                        <a:pt x="35077" y="83296"/>
                        <a:pt x="0" y="0"/>
                      </a:cubicBezTo>
                    </a:path>
                  </a:pathLst>
                </a:custGeom>
                <a:solidFill>
                  <a:schemeClr val="lt2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" name="Google Shape;164;p5"/>
                <p:cNvSpPr/>
                <p:nvPr/>
              </p:nvSpPr>
              <p:spPr>
                <a:xfrm rot="-4168092" flipH="1">
                  <a:off x="7074168" y="4112036"/>
                  <a:ext cx="763800" cy="4315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682" h="624179" extrusionOk="0">
                      <a:moveTo>
                        <a:pt x="32" y="1143"/>
                      </a:moveTo>
                      <a:cubicBezTo>
                        <a:pt x="-153" y="495"/>
                        <a:pt x="495" y="-153"/>
                        <a:pt x="1143" y="32"/>
                      </a:cubicBezTo>
                      <a:cubicBezTo>
                        <a:pt x="96470" y="32610"/>
                        <a:pt x="196239" y="52231"/>
                        <a:pt x="296842" y="58061"/>
                      </a:cubicBezTo>
                      <a:cubicBezTo>
                        <a:pt x="363386" y="61948"/>
                        <a:pt x="430300" y="59820"/>
                        <a:pt x="496566" y="66946"/>
                      </a:cubicBezTo>
                      <a:cubicBezTo>
                        <a:pt x="769313" y="96285"/>
                        <a:pt x="1015960" y="296009"/>
                        <a:pt x="1102680" y="555984"/>
                      </a:cubicBezTo>
                      <a:cubicBezTo>
                        <a:pt x="1109344" y="576067"/>
                        <a:pt x="1098885" y="595780"/>
                        <a:pt x="1078617" y="601796"/>
                      </a:cubicBezTo>
                      <a:cubicBezTo>
                        <a:pt x="883520" y="660010"/>
                        <a:pt x="675837" y="596428"/>
                        <a:pt x="495641" y="505729"/>
                      </a:cubicBezTo>
                      <a:cubicBezTo>
                        <a:pt x="273334" y="393835"/>
                        <a:pt x="78052" y="237147"/>
                        <a:pt x="32" y="105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54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" name="Google Shape;165;p5"/>
                <p:cNvSpPr/>
                <p:nvPr/>
              </p:nvSpPr>
              <p:spPr>
                <a:xfrm rot="-4168092" flipH="1">
                  <a:off x="7164602" y="4259636"/>
                  <a:ext cx="588465" cy="279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1095" h="403798" extrusionOk="0">
                      <a:moveTo>
                        <a:pt x="851095" y="403798"/>
                      </a:moveTo>
                      <a:cubicBezTo>
                        <a:pt x="724486" y="374182"/>
                        <a:pt x="622865" y="282927"/>
                        <a:pt x="507825" y="222307"/>
                      </a:cubicBezTo>
                      <a:cubicBezTo>
                        <a:pt x="343733" y="135957"/>
                        <a:pt x="148729" y="110598"/>
                        <a:pt x="0" y="0"/>
                      </a:cubicBezTo>
                    </a:path>
                  </a:pathLst>
                </a:custGeom>
                <a:solidFill>
                  <a:schemeClr val="lt2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" name="Google Shape;166;p5"/>
                <p:cNvSpPr/>
                <p:nvPr/>
              </p:nvSpPr>
              <p:spPr>
                <a:xfrm rot="-4168092" flipH="1">
                  <a:off x="7364825" y="4244724"/>
                  <a:ext cx="86068" cy="1095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480" h="158446" extrusionOk="0">
                      <a:moveTo>
                        <a:pt x="124481" y="158447"/>
                      </a:moveTo>
                      <a:cubicBezTo>
                        <a:pt x="96808" y="96438"/>
                        <a:pt x="53587" y="41555"/>
                        <a:pt x="0" y="0"/>
                      </a:cubicBezTo>
                    </a:path>
                  </a:pathLst>
                </a:custGeom>
                <a:solidFill>
                  <a:schemeClr val="lt2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" name="Google Shape;167;p5"/>
                <p:cNvSpPr/>
                <p:nvPr/>
              </p:nvSpPr>
              <p:spPr>
                <a:xfrm rot="-4168092" flipH="1">
                  <a:off x="7419951" y="4389738"/>
                  <a:ext cx="146028" cy="236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200" h="34215" extrusionOk="0">
                      <a:moveTo>
                        <a:pt x="211200" y="0"/>
                      </a:moveTo>
                      <a:cubicBezTo>
                        <a:pt x="146878" y="33226"/>
                        <a:pt x="70524" y="42758"/>
                        <a:pt x="0" y="26377"/>
                      </a:cubicBezTo>
                    </a:path>
                  </a:pathLst>
                </a:custGeom>
                <a:solidFill>
                  <a:schemeClr val="lt2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8" name="Google Shape;168;p5"/>
                <p:cNvSpPr/>
                <p:nvPr/>
              </p:nvSpPr>
              <p:spPr>
                <a:xfrm rot="-4168092" flipH="1">
                  <a:off x="7394468" y="4467807"/>
                  <a:ext cx="82164" cy="112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834" h="163074" extrusionOk="0">
                      <a:moveTo>
                        <a:pt x="118835" y="163074"/>
                      </a:moveTo>
                      <a:cubicBezTo>
                        <a:pt x="72282" y="114207"/>
                        <a:pt x="32208" y="59232"/>
                        <a:pt x="0" y="0"/>
                      </a:cubicBezTo>
                    </a:path>
                  </a:pathLst>
                </a:custGeom>
                <a:solidFill>
                  <a:schemeClr val="lt2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" name="Google Shape;169;p5"/>
                <p:cNvSpPr/>
                <p:nvPr/>
              </p:nvSpPr>
              <p:spPr>
                <a:xfrm rot="-4168092" flipH="1">
                  <a:off x="7120466" y="4269399"/>
                  <a:ext cx="230720" cy="5957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690" h="861653" extrusionOk="0">
                      <a:moveTo>
                        <a:pt x="307582" y="853618"/>
                      </a:moveTo>
                      <a:cubicBezTo>
                        <a:pt x="327943" y="762085"/>
                        <a:pt x="345528" y="666573"/>
                        <a:pt x="323501" y="575411"/>
                      </a:cubicBezTo>
                      <a:cubicBezTo>
                        <a:pt x="305731" y="501833"/>
                        <a:pt x="263435" y="436955"/>
                        <a:pt x="227155" y="370504"/>
                      </a:cubicBezTo>
                      <a:cubicBezTo>
                        <a:pt x="165424" y="257222"/>
                        <a:pt x="119056" y="128576"/>
                        <a:pt x="137011" y="949"/>
                      </a:cubicBezTo>
                      <a:cubicBezTo>
                        <a:pt x="137104" y="24"/>
                        <a:pt x="135993" y="-347"/>
                        <a:pt x="135530" y="394"/>
                      </a:cubicBezTo>
                      <a:cubicBezTo>
                        <a:pt x="69634" y="95536"/>
                        <a:pt x="27709" y="201784"/>
                        <a:pt x="9199" y="316177"/>
                      </a:cubicBezTo>
                      <a:cubicBezTo>
                        <a:pt x="-7645" y="420296"/>
                        <a:pt x="-2740" y="529506"/>
                        <a:pt x="35483" y="627794"/>
                      </a:cubicBezTo>
                      <a:cubicBezTo>
                        <a:pt x="73706" y="726083"/>
                        <a:pt x="147284" y="812618"/>
                        <a:pt x="243722" y="855284"/>
                      </a:cubicBezTo>
                      <a:cubicBezTo>
                        <a:pt x="259456" y="862225"/>
                        <a:pt x="295643" y="865835"/>
                        <a:pt x="307674" y="853618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54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" name="Google Shape;170;p5"/>
                <p:cNvSpPr/>
                <p:nvPr/>
              </p:nvSpPr>
              <p:spPr>
                <a:xfrm rot="-4168092" flipH="1">
                  <a:off x="7253434" y="4416177"/>
                  <a:ext cx="136686" cy="383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688" h="555025" extrusionOk="0">
                      <a:moveTo>
                        <a:pt x="0" y="0"/>
                      </a:moveTo>
                      <a:cubicBezTo>
                        <a:pt x="21472" y="119483"/>
                        <a:pt x="43591" y="241279"/>
                        <a:pt x="100788" y="348360"/>
                      </a:cubicBezTo>
                      <a:cubicBezTo>
                        <a:pt x="136882" y="415922"/>
                        <a:pt x="187230" y="479134"/>
                        <a:pt x="197688" y="555026"/>
                      </a:cubicBezTo>
                    </a:path>
                  </a:pathLst>
                </a:custGeom>
                <a:solidFill>
                  <a:schemeClr val="lt2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" name="Google Shape;171;p5"/>
                <p:cNvSpPr/>
                <p:nvPr/>
              </p:nvSpPr>
              <p:spPr>
                <a:xfrm rot="-4168092" flipH="1">
                  <a:off x="7987043" y="5068736"/>
                  <a:ext cx="365410" cy="157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492" h="228136" extrusionOk="0">
                      <a:moveTo>
                        <a:pt x="505354" y="197582"/>
                      </a:moveTo>
                      <a:cubicBezTo>
                        <a:pt x="366806" y="248392"/>
                        <a:pt x="206138" y="235250"/>
                        <a:pt x="77771" y="162505"/>
                      </a:cubicBezTo>
                      <a:cubicBezTo>
                        <a:pt x="49080" y="146216"/>
                        <a:pt x="20667" y="125763"/>
                        <a:pt x="6969" y="95776"/>
                      </a:cubicBezTo>
                      <a:cubicBezTo>
                        <a:pt x="-6728" y="65790"/>
                        <a:pt x="-527" y="24512"/>
                        <a:pt x="28164" y="8223"/>
                      </a:cubicBezTo>
                      <a:cubicBezTo>
                        <a:pt x="42601" y="79"/>
                        <a:pt x="60094" y="-661"/>
                        <a:pt x="76660" y="357"/>
                      </a:cubicBezTo>
                      <a:cubicBezTo>
                        <a:pt x="146999" y="4799"/>
                        <a:pt x="213172" y="37099"/>
                        <a:pt x="283418" y="42375"/>
                      </a:cubicBezTo>
                      <a:cubicBezTo>
                        <a:pt x="328213" y="45799"/>
                        <a:pt x="373377" y="38117"/>
                        <a:pt x="418172" y="42560"/>
                      </a:cubicBezTo>
                      <a:cubicBezTo>
                        <a:pt x="462874" y="47002"/>
                        <a:pt x="510352" y="67456"/>
                        <a:pt x="528492" y="108548"/>
                      </a:cubicBezTo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72" name="Google Shape;172;p5"/>
                <p:cNvGrpSpPr/>
                <p:nvPr/>
              </p:nvGrpSpPr>
              <p:grpSpPr>
                <a:xfrm rot="-1470404">
                  <a:off x="7822511" y="5488969"/>
                  <a:ext cx="392987" cy="580846"/>
                  <a:chOff x="11291625" y="139805"/>
                  <a:chExt cx="262794" cy="388451"/>
                </a:xfrm>
              </p:grpSpPr>
              <p:sp>
                <p:nvSpPr>
                  <p:cNvPr id="173" name="Google Shape;173;p5"/>
                  <p:cNvSpPr/>
                  <p:nvPr/>
                </p:nvSpPr>
                <p:spPr>
                  <a:xfrm>
                    <a:off x="11357330" y="384669"/>
                    <a:ext cx="116445" cy="1435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767" h="247564" extrusionOk="0">
                        <a:moveTo>
                          <a:pt x="155670" y="218899"/>
                        </a:moveTo>
                        <a:cubicBezTo>
                          <a:pt x="136327" y="236854"/>
                          <a:pt x="110598" y="249533"/>
                          <a:pt x="84313" y="247312"/>
                        </a:cubicBezTo>
                        <a:cubicBezTo>
                          <a:pt x="54975" y="244813"/>
                          <a:pt x="29338" y="223804"/>
                          <a:pt x="15641" y="197705"/>
                        </a:cubicBezTo>
                        <a:cubicBezTo>
                          <a:pt x="1943" y="171606"/>
                          <a:pt x="-1204" y="141156"/>
                          <a:pt x="370" y="111725"/>
                        </a:cubicBezTo>
                        <a:cubicBezTo>
                          <a:pt x="4349" y="36112"/>
                          <a:pt x="84868" y="-33301"/>
                          <a:pt x="157613" y="17231"/>
                        </a:cubicBezTo>
                        <a:cubicBezTo>
                          <a:pt x="222584" y="62396"/>
                          <a:pt x="207776" y="170588"/>
                          <a:pt x="155670" y="218899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1257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4" name="Google Shape;174;p5"/>
                  <p:cNvSpPr/>
                  <p:nvPr/>
                </p:nvSpPr>
                <p:spPr>
                  <a:xfrm>
                    <a:off x="11291625" y="231610"/>
                    <a:ext cx="119829" cy="1395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6601" h="240606" extrusionOk="0">
                        <a:moveTo>
                          <a:pt x="204543" y="95757"/>
                        </a:moveTo>
                        <a:cubicBezTo>
                          <a:pt x="208060" y="122411"/>
                          <a:pt x="207968" y="150362"/>
                          <a:pt x="197047" y="174887"/>
                        </a:cubicBezTo>
                        <a:cubicBezTo>
                          <a:pt x="179925" y="213296"/>
                          <a:pt x="137814" y="236619"/>
                          <a:pt x="95889" y="240136"/>
                        </a:cubicBezTo>
                        <a:cubicBezTo>
                          <a:pt x="80526" y="241431"/>
                          <a:pt x="64514" y="240321"/>
                          <a:pt x="50632" y="233380"/>
                        </a:cubicBezTo>
                        <a:cubicBezTo>
                          <a:pt x="27494" y="221903"/>
                          <a:pt x="14537" y="196544"/>
                          <a:pt x="7503" y="171648"/>
                        </a:cubicBezTo>
                        <a:cubicBezTo>
                          <a:pt x="-364" y="143976"/>
                          <a:pt x="-2862" y="114452"/>
                          <a:pt x="3986" y="86502"/>
                        </a:cubicBezTo>
                        <a:cubicBezTo>
                          <a:pt x="10835" y="58644"/>
                          <a:pt x="27679" y="32637"/>
                          <a:pt x="52390" y="17922"/>
                        </a:cubicBezTo>
                        <a:cubicBezTo>
                          <a:pt x="61923" y="12276"/>
                          <a:pt x="72474" y="8296"/>
                          <a:pt x="83025" y="4965"/>
                        </a:cubicBezTo>
                        <a:cubicBezTo>
                          <a:pt x="148365" y="-16044"/>
                          <a:pt x="196214" y="32545"/>
                          <a:pt x="204636" y="9575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1257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5" name="Google Shape;175;p5"/>
                  <p:cNvSpPr/>
                  <p:nvPr/>
                </p:nvSpPr>
                <p:spPr>
                  <a:xfrm>
                    <a:off x="11407205" y="139805"/>
                    <a:ext cx="147214" cy="14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3817" h="243653" extrusionOk="0">
                        <a:moveTo>
                          <a:pt x="251074" y="163718"/>
                        </a:moveTo>
                        <a:cubicBezTo>
                          <a:pt x="242837" y="197777"/>
                          <a:pt x="214609" y="225265"/>
                          <a:pt x="181476" y="236741"/>
                        </a:cubicBezTo>
                        <a:cubicBezTo>
                          <a:pt x="148343" y="248217"/>
                          <a:pt x="111137" y="244700"/>
                          <a:pt x="78745" y="231373"/>
                        </a:cubicBezTo>
                        <a:cubicBezTo>
                          <a:pt x="42835" y="216565"/>
                          <a:pt x="10628" y="187504"/>
                          <a:pt x="2298" y="149558"/>
                        </a:cubicBezTo>
                        <a:cubicBezTo>
                          <a:pt x="-16" y="138822"/>
                          <a:pt x="-479" y="127716"/>
                          <a:pt x="447" y="116795"/>
                        </a:cubicBezTo>
                        <a:cubicBezTo>
                          <a:pt x="3686" y="74222"/>
                          <a:pt x="27472" y="32574"/>
                          <a:pt x="64862" y="11935"/>
                        </a:cubicBezTo>
                        <a:cubicBezTo>
                          <a:pt x="151952" y="-36098"/>
                          <a:pt x="273656" y="70242"/>
                          <a:pt x="251074" y="163718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1257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6" name="Google Shape;176;p5"/>
                  <p:cNvSpPr/>
                  <p:nvPr/>
                </p:nvSpPr>
                <p:spPr>
                  <a:xfrm>
                    <a:off x="11387490" y="272043"/>
                    <a:ext cx="149158" cy="1488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7169" h="256646" extrusionOk="0">
                        <a:moveTo>
                          <a:pt x="253693" y="139787"/>
                        </a:moveTo>
                        <a:cubicBezTo>
                          <a:pt x="263873" y="179584"/>
                          <a:pt x="251842" y="228080"/>
                          <a:pt x="215654" y="247331"/>
                        </a:cubicBezTo>
                        <a:cubicBezTo>
                          <a:pt x="194183" y="258714"/>
                          <a:pt x="168361" y="258067"/>
                          <a:pt x="144483" y="253809"/>
                        </a:cubicBezTo>
                        <a:cubicBezTo>
                          <a:pt x="106537" y="247053"/>
                          <a:pt x="69517" y="231227"/>
                          <a:pt x="41844" y="204387"/>
                        </a:cubicBezTo>
                        <a:cubicBezTo>
                          <a:pt x="14172" y="177547"/>
                          <a:pt x="-3135" y="138861"/>
                          <a:pt x="474" y="100545"/>
                        </a:cubicBezTo>
                        <a:cubicBezTo>
                          <a:pt x="4269" y="60008"/>
                          <a:pt x="32312" y="22618"/>
                          <a:pt x="70165" y="7625"/>
                        </a:cubicBezTo>
                        <a:cubicBezTo>
                          <a:pt x="157718" y="-26897"/>
                          <a:pt x="234072" y="62599"/>
                          <a:pt x="253693" y="13978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1257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7" name="Google Shape;177;p5"/>
                  <p:cNvSpPr/>
                  <p:nvPr/>
                </p:nvSpPr>
                <p:spPr>
                  <a:xfrm>
                    <a:off x="11386637" y="446837"/>
                    <a:ext cx="70683" cy="661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868" h="114065" extrusionOk="0">
                        <a:moveTo>
                          <a:pt x="121797" y="0"/>
                        </a:moveTo>
                        <a:cubicBezTo>
                          <a:pt x="122907" y="31837"/>
                          <a:pt x="111153" y="64508"/>
                          <a:pt x="88201" y="86627"/>
                        </a:cubicBezTo>
                        <a:cubicBezTo>
                          <a:pt x="65248" y="108747"/>
                          <a:pt x="30912" y="119298"/>
                          <a:pt x="0" y="111523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8" name="Google Shape;178;p5"/>
                  <p:cNvSpPr/>
                  <p:nvPr/>
                </p:nvSpPr>
                <p:spPr>
                  <a:xfrm>
                    <a:off x="11382558" y="482479"/>
                    <a:ext cx="47881" cy="176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554" h="30361" extrusionOk="0">
                        <a:moveTo>
                          <a:pt x="82555" y="0"/>
                        </a:moveTo>
                        <a:cubicBezTo>
                          <a:pt x="63582" y="24156"/>
                          <a:pt x="29801" y="35632"/>
                          <a:pt x="0" y="28043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9" name="Google Shape;179;p5"/>
                  <p:cNvSpPr/>
                  <p:nvPr/>
                </p:nvSpPr>
                <p:spPr>
                  <a:xfrm>
                    <a:off x="11378908" y="474696"/>
                    <a:ext cx="32905" cy="97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733" h="16789" extrusionOk="0">
                        <a:moveTo>
                          <a:pt x="56734" y="0"/>
                        </a:moveTo>
                        <a:cubicBezTo>
                          <a:pt x="42203" y="14438"/>
                          <a:pt x="19713" y="20269"/>
                          <a:pt x="0" y="14716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0" name="Google Shape;180;p5"/>
                  <p:cNvSpPr/>
                  <p:nvPr/>
                </p:nvSpPr>
                <p:spPr>
                  <a:xfrm>
                    <a:off x="11374399" y="465463"/>
                    <a:ext cx="22331" cy="74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501" h="12859" extrusionOk="0">
                        <a:moveTo>
                          <a:pt x="38501" y="0"/>
                        </a:moveTo>
                        <a:cubicBezTo>
                          <a:pt x="28783" y="10181"/>
                          <a:pt x="13698" y="14901"/>
                          <a:pt x="0" y="12031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1" name="Google Shape;181;p5"/>
                  <p:cNvSpPr/>
                  <p:nvPr/>
                </p:nvSpPr>
                <p:spPr>
                  <a:xfrm>
                    <a:off x="11316084" y="290099"/>
                    <a:ext cx="54237" cy="596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512" h="102779" extrusionOk="0">
                        <a:moveTo>
                          <a:pt x="93513" y="94587"/>
                        </a:moveTo>
                        <a:cubicBezTo>
                          <a:pt x="72411" y="102454"/>
                          <a:pt x="47701" y="107451"/>
                          <a:pt x="28172" y="96253"/>
                        </a:cubicBezTo>
                        <a:cubicBezTo>
                          <a:pt x="12901" y="87460"/>
                          <a:pt x="4017" y="70154"/>
                          <a:pt x="1240" y="52661"/>
                        </a:cubicBezTo>
                        <a:cubicBezTo>
                          <a:pt x="-1536" y="35262"/>
                          <a:pt x="870" y="17400"/>
                          <a:pt x="3369" y="0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2" name="Google Shape;182;p5"/>
                  <p:cNvSpPr/>
                  <p:nvPr/>
                </p:nvSpPr>
                <p:spPr>
                  <a:xfrm>
                    <a:off x="11460766" y="155316"/>
                    <a:ext cx="79077" cy="784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339" h="135307" extrusionOk="0">
                        <a:moveTo>
                          <a:pt x="135679" y="135308"/>
                        </a:moveTo>
                        <a:cubicBezTo>
                          <a:pt x="139844" y="99121"/>
                          <a:pt x="123925" y="62471"/>
                          <a:pt x="98474" y="36371"/>
                        </a:cubicBezTo>
                        <a:cubicBezTo>
                          <a:pt x="73115" y="10272"/>
                          <a:pt x="35169" y="-6757"/>
                          <a:pt x="0" y="2590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3" name="Google Shape;183;p5"/>
                  <p:cNvSpPr/>
                  <p:nvPr/>
                </p:nvSpPr>
                <p:spPr>
                  <a:xfrm>
                    <a:off x="11467422" y="170720"/>
                    <a:ext cx="57490" cy="502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9121" h="86627" extrusionOk="0">
                        <a:moveTo>
                          <a:pt x="99122" y="86627"/>
                        </a:moveTo>
                        <a:cubicBezTo>
                          <a:pt x="95142" y="59325"/>
                          <a:pt x="82000" y="32208"/>
                          <a:pt x="58769" y="17307"/>
                        </a:cubicBezTo>
                        <a:cubicBezTo>
                          <a:pt x="41462" y="6201"/>
                          <a:pt x="20361" y="2962"/>
                          <a:pt x="0" y="0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4" name="Google Shape;184;p5"/>
                  <p:cNvSpPr/>
                  <p:nvPr/>
                </p:nvSpPr>
                <p:spPr>
                  <a:xfrm>
                    <a:off x="11449818" y="210603"/>
                    <a:ext cx="18678" cy="112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203" h="19340" extrusionOk="0">
                        <a:moveTo>
                          <a:pt x="32204" y="17862"/>
                        </a:moveTo>
                        <a:cubicBezTo>
                          <a:pt x="24800" y="19158"/>
                          <a:pt x="17026" y="20454"/>
                          <a:pt x="10085" y="17770"/>
                        </a:cubicBezTo>
                        <a:cubicBezTo>
                          <a:pt x="3143" y="15086"/>
                          <a:pt x="-2225" y="6756"/>
                          <a:pt x="922" y="0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5" name="Google Shape;185;p5"/>
                  <p:cNvSpPr/>
                  <p:nvPr/>
                </p:nvSpPr>
                <p:spPr>
                  <a:xfrm>
                    <a:off x="11419435" y="173351"/>
                    <a:ext cx="26410" cy="30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534" h="53216" extrusionOk="0">
                        <a:moveTo>
                          <a:pt x="45535" y="0"/>
                        </a:moveTo>
                        <a:cubicBezTo>
                          <a:pt x="21102" y="5460"/>
                          <a:pt x="1666" y="28228"/>
                          <a:pt x="0" y="53217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6" name="Google Shape;186;p5"/>
                  <p:cNvSpPr/>
                  <p:nvPr/>
                </p:nvSpPr>
                <p:spPr>
                  <a:xfrm>
                    <a:off x="11427916" y="371098"/>
                    <a:ext cx="74721" cy="304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830" h="52533" extrusionOk="0">
                        <a:moveTo>
                          <a:pt x="128831" y="51828"/>
                        </a:moveTo>
                        <a:cubicBezTo>
                          <a:pt x="80982" y="56641"/>
                          <a:pt x="31282" y="36558"/>
                          <a:pt x="0" y="0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7" name="Google Shape;187;p5"/>
                  <p:cNvSpPr/>
                  <p:nvPr/>
                </p:nvSpPr>
                <p:spPr>
                  <a:xfrm>
                    <a:off x="11444824" y="364066"/>
                    <a:ext cx="45037" cy="212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650" h="36557" extrusionOk="0">
                        <a:moveTo>
                          <a:pt x="77650" y="36558"/>
                        </a:moveTo>
                        <a:cubicBezTo>
                          <a:pt x="48404" y="34892"/>
                          <a:pt x="19899" y="21472"/>
                          <a:pt x="0" y="0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88" name="Google Shape;188;p5"/>
              <p:cNvGrpSpPr/>
              <p:nvPr/>
            </p:nvGrpSpPr>
            <p:grpSpPr>
              <a:xfrm flipH="1">
                <a:off x="972635" y="4884479"/>
                <a:ext cx="387061" cy="385884"/>
                <a:chOff x="6385930" y="4715479"/>
                <a:chExt cx="387061" cy="385884"/>
              </a:xfrm>
            </p:grpSpPr>
            <p:sp>
              <p:nvSpPr>
                <p:cNvPr id="189" name="Google Shape;189;p5"/>
                <p:cNvSpPr/>
                <p:nvPr/>
              </p:nvSpPr>
              <p:spPr>
                <a:xfrm rot="-4168092" flipH="1">
                  <a:off x="6429842" y="4757798"/>
                  <a:ext cx="299236" cy="3012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2785" h="435692" extrusionOk="0">
                      <a:moveTo>
                        <a:pt x="210371" y="4044"/>
                      </a:moveTo>
                      <a:cubicBezTo>
                        <a:pt x="131796" y="-15206"/>
                        <a:pt x="46094" y="36529"/>
                        <a:pt x="15089" y="111218"/>
                      </a:cubicBezTo>
                      <a:cubicBezTo>
                        <a:pt x="-15823" y="185906"/>
                        <a:pt x="2965" y="275495"/>
                        <a:pt x="51369" y="340281"/>
                      </a:cubicBezTo>
                      <a:cubicBezTo>
                        <a:pt x="86908" y="387852"/>
                        <a:pt x="139107" y="424594"/>
                        <a:pt x="197692" y="433664"/>
                      </a:cubicBezTo>
                      <a:cubicBezTo>
                        <a:pt x="256369" y="442734"/>
                        <a:pt x="320784" y="421170"/>
                        <a:pt x="355953" y="373414"/>
                      </a:cubicBezTo>
                      <a:cubicBezTo>
                        <a:pt x="363727" y="362863"/>
                        <a:pt x="370206" y="351109"/>
                        <a:pt x="379553" y="341854"/>
                      </a:cubicBezTo>
                      <a:cubicBezTo>
                        <a:pt x="390382" y="331211"/>
                        <a:pt x="404727" y="324454"/>
                        <a:pt x="415093" y="313256"/>
                      </a:cubicBezTo>
                      <a:cubicBezTo>
                        <a:pt x="439064" y="287434"/>
                        <a:pt x="435269" y="246434"/>
                        <a:pt x="423700" y="213116"/>
                      </a:cubicBezTo>
                      <a:cubicBezTo>
                        <a:pt x="395935" y="133152"/>
                        <a:pt x="294685" y="24776"/>
                        <a:pt x="210279" y="404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0" name="Google Shape;190;p5"/>
                <p:cNvSpPr/>
                <p:nvPr/>
              </p:nvSpPr>
              <p:spPr>
                <a:xfrm rot="-4168092" flipH="1">
                  <a:off x="6450733" y="4800082"/>
                  <a:ext cx="224666" cy="2016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934" h="291688" extrusionOk="0">
                      <a:moveTo>
                        <a:pt x="320909" y="291596"/>
                      </a:moveTo>
                      <a:cubicBezTo>
                        <a:pt x="248164" y="167578"/>
                        <a:pt x="96104" y="114269"/>
                        <a:pt x="777" y="6725"/>
                      </a:cubicBezTo>
                      <a:cubicBezTo>
                        <a:pt x="-3666" y="1728"/>
                        <a:pt x="12160" y="-2252"/>
                        <a:pt x="17621" y="1450"/>
                      </a:cubicBezTo>
                      <a:cubicBezTo>
                        <a:pt x="77964" y="41524"/>
                        <a:pt x="138399" y="81506"/>
                        <a:pt x="198742" y="121581"/>
                      </a:cubicBezTo>
                      <a:cubicBezTo>
                        <a:pt x="223453" y="137962"/>
                        <a:pt x="248442" y="154621"/>
                        <a:pt x="268988" y="176186"/>
                      </a:cubicBezTo>
                      <a:cubicBezTo>
                        <a:pt x="297309" y="205987"/>
                        <a:pt x="337753" y="281323"/>
                        <a:pt x="321002" y="29168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1" name="Google Shape;191;p5"/>
                <p:cNvSpPr/>
                <p:nvPr/>
              </p:nvSpPr>
              <p:spPr>
                <a:xfrm rot="-4168092" flipH="1">
                  <a:off x="6568166" y="4790928"/>
                  <a:ext cx="136146" cy="168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907" h="244135" extrusionOk="0">
                      <a:moveTo>
                        <a:pt x="1256" y="0"/>
                      </a:moveTo>
                      <a:cubicBezTo>
                        <a:pt x="-7999" y="85609"/>
                        <a:pt x="34574" y="174828"/>
                        <a:pt x="106856" y="221659"/>
                      </a:cubicBezTo>
                      <a:cubicBezTo>
                        <a:pt x="133510" y="238966"/>
                        <a:pt x="167106" y="250812"/>
                        <a:pt x="196908" y="239984"/>
                      </a:cubicBez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2" name="Google Shape;192;p5"/>
                <p:cNvSpPr/>
                <p:nvPr/>
              </p:nvSpPr>
              <p:spPr>
                <a:xfrm rot="-4168092" flipH="1">
                  <a:off x="6608175" y="4868836"/>
                  <a:ext cx="93811" cy="70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679" h="101713" extrusionOk="0">
                      <a:moveTo>
                        <a:pt x="0" y="0"/>
                      </a:moveTo>
                      <a:cubicBezTo>
                        <a:pt x="18325" y="57381"/>
                        <a:pt x="75429" y="100232"/>
                        <a:pt x="135679" y="101713"/>
                      </a:cubicBez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93" name="Google Shape;193;p5"/>
              <p:cNvGrpSpPr/>
              <p:nvPr/>
            </p:nvGrpSpPr>
            <p:grpSpPr>
              <a:xfrm flipH="1">
                <a:off x="-360244" y="4695510"/>
                <a:ext cx="400490" cy="392533"/>
                <a:chOff x="7705379" y="4526510"/>
                <a:chExt cx="400490" cy="392533"/>
              </a:xfrm>
            </p:grpSpPr>
            <p:sp>
              <p:nvSpPr>
                <p:cNvPr id="194" name="Google Shape;194;p5"/>
                <p:cNvSpPr/>
                <p:nvPr/>
              </p:nvSpPr>
              <p:spPr>
                <a:xfrm rot="-4168092" flipH="1">
                  <a:off x="7755001" y="4565359"/>
                  <a:ext cx="301248" cy="314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694" h="455343" extrusionOk="0">
                      <a:moveTo>
                        <a:pt x="12566" y="239998"/>
                      </a:moveTo>
                      <a:cubicBezTo>
                        <a:pt x="50141" y="335973"/>
                        <a:pt x="132326" y="413252"/>
                        <a:pt x="230337" y="444905"/>
                      </a:cubicBezTo>
                      <a:cubicBezTo>
                        <a:pt x="256436" y="453327"/>
                        <a:pt x="284572" y="458695"/>
                        <a:pt x="311411" y="452957"/>
                      </a:cubicBezTo>
                      <a:cubicBezTo>
                        <a:pt x="338251" y="447218"/>
                        <a:pt x="363610" y="428431"/>
                        <a:pt x="370829" y="401869"/>
                      </a:cubicBezTo>
                      <a:cubicBezTo>
                        <a:pt x="372865" y="394465"/>
                        <a:pt x="373605" y="386320"/>
                        <a:pt x="378326" y="380304"/>
                      </a:cubicBezTo>
                      <a:cubicBezTo>
                        <a:pt x="382675" y="374844"/>
                        <a:pt x="389617" y="372252"/>
                        <a:pt x="395632" y="368735"/>
                      </a:cubicBezTo>
                      <a:cubicBezTo>
                        <a:pt x="422380" y="353372"/>
                        <a:pt x="432560" y="319869"/>
                        <a:pt x="434966" y="289049"/>
                      </a:cubicBezTo>
                      <a:cubicBezTo>
                        <a:pt x="444129" y="172065"/>
                        <a:pt x="365831" y="55174"/>
                        <a:pt x="255696" y="14544"/>
                      </a:cubicBezTo>
                      <a:cubicBezTo>
                        <a:pt x="227005" y="3993"/>
                        <a:pt x="196279" y="-1930"/>
                        <a:pt x="165829" y="569"/>
                      </a:cubicBezTo>
                      <a:cubicBezTo>
                        <a:pt x="44218" y="10750"/>
                        <a:pt x="-31118" y="128567"/>
                        <a:pt x="12473" y="23990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5" name="Google Shape;195;p5"/>
                <p:cNvSpPr/>
                <p:nvPr/>
              </p:nvSpPr>
              <p:spPr>
                <a:xfrm rot="-4168092" flipH="1">
                  <a:off x="7786024" y="4605380"/>
                  <a:ext cx="207633" cy="243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299" h="352171" extrusionOk="0">
                      <a:moveTo>
                        <a:pt x="292182" y="352172"/>
                      </a:moveTo>
                      <a:cubicBezTo>
                        <a:pt x="233783" y="326257"/>
                        <a:pt x="205000" y="261935"/>
                        <a:pt x="173532" y="206404"/>
                      </a:cubicBezTo>
                      <a:cubicBezTo>
                        <a:pt x="129016" y="127829"/>
                        <a:pt x="69876" y="57490"/>
                        <a:pt x="0" y="202"/>
                      </a:cubicBezTo>
                      <a:cubicBezTo>
                        <a:pt x="26932" y="-1649"/>
                        <a:pt x="51458" y="9364"/>
                        <a:pt x="70616" y="28522"/>
                      </a:cubicBezTo>
                      <a:cubicBezTo>
                        <a:pt x="102176" y="60082"/>
                        <a:pt x="133736" y="91642"/>
                        <a:pt x="165295" y="123201"/>
                      </a:cubicBezTo>
                      <a:cubicBezTo>
                        <a:pt x="187045" y="144951"/>
                        <a:pt x="209072" y="167070"/>
                        <a:pt x="225546" y="193077"/>
                      </a:cubicBezTo>
                      <a:cubicBezTo>
                        <a:pt x="243963" y="222231"/>
                        <a:pt x="255255" y="255826"/>
                        <a:pt x="276449" y="283036"/>
                      </a:cubicBezTo>
                      <a:cubicBezTo>
                        <a:pt x="283853" y="292569"/>
                        <a:pt x="292552" y="301361"/>
                        <a:pt x="297550" y="312282"/>
                      </a:cubicBezTo>
                      <a:cubicBezTo>
                        <a:pt x="302548" y="323296"/>
                        <a:pt x="300697" y="343564"/>
                        <a:pt x="292275" y="35217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6" name="Google Shape;196;p5"/>
                <p:cNvSpPr/>
                <p:nvPr/>
              </p:nvSpPr>
              <p:spPr>
                <a:xfrm rot="-4168092" flipH="1">
                  <a:off x="7882140" y="4575708"/>
                  <a:ext cx="124113" cy="2034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505" h="294218" extrusionOk="0">
                      <a:moveTo>
                        <a:pt x="11897" y="0"/>
                      </a:moveTo>
                      <a:cubicBezTo>
                        <a:pt x="-10871" y="58399"/>
                        <a:pt x="420" y="126979"/>
                        <a:pt x="34016" y="180011"/>
                      </a:cubicBezTo>
                      <a:cubicBezTo>
                        <a:pt x="67519" y="233043"/>
                        <a:pt x="121199" y="271266"/>
                        <a:pt x="179506" y="294218"/>
                      </a:cubicBez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7" name="Google Shape;197;p5"/>
                <p:cNvSpPr/>
                <p:nvPr/>
              </p:nvSpPr>
              <p:spPr>
                <a:xfrm rot="-4168092" flipH="1">
                  <a:off x="7934524" y="4690131"/>
                  <a:ext cx="59448" cy="684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979" h="99029" extrusionOk="0">
                      <a:moveTo>
                        <a:pt x="0" y="0"/>
                      </a:moveTo>
                      <a:cubicBezTo>
                        <a:pt x="13050" y="43129"/>
                        <a:pt x="45072" y="80056"/>
                        <a:pt x="85980" y="99029"/>
                      </a:cubicBez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98" name="Google Shape;198;p5"/>
              <p:cNvGrpSpPr/>
              <p:nvPr/>
            </p:nvGrpSpPr>
            <p:grpSpPr>
              <a:xfrm flipH="1">
                <a:off x="309106" y="4744204"/>
                <a:ext cx="407451" cy="360274"/>
                <a:chOff x="7029070" y="4575204"/>
                <a:chExt cx="407451" cy="360274"/>
              </a:xfrm>
            </p:grpSpPr>
            <p:sp>
              <p:nvSpPr>
                <p:cNvPr id="199" name="Google Shape;199;p5"/>
                <p:cNvSpPr/>
                <p:nvPr/>
              </p:nvSpPr>
              <p:spPr>
                <a:xfrm rot="-4168092" flipH="1">
                  <a:off x="7103823" y="4586099"/>
                  <a:ext cx="257943" cy="338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063" h="489549" extrusionOk="0">
                      <a:moveTo>
                        <a:pt x="266804" y="459749"/>
                      </a:moveTo>
                      <a:cubicBezTo>
                        <a:pt x="294662" y="436519"/>
                        <a:pt x="313635" y="404404"/>
                        <a:pt x="329368" y="371733"/>
                      </a:cubicBezTo>
                      <a:cubicBezTo>
                        <a:pt x="354264" y="319720"/>
                        <a:pt x="372497" y="263542"/>
                        <a:pt x="373052" y="205883"/>
                      </a:cubicBezTo>
                      <a:cubicBezTo>
                        <a:pt x="373607" y="148224"/>
                        <a:pt x="354912" y="88991"/>
                        <a:pt x="314282" y="48084"/>
                      </a:cubicBezTo>
                      <a:cubicBezTo>
                        <a:pt x="273653" y="7176"/>
                        <a:pt x="209700" y="-11982"/>
                        <a:pt x="155651" y="7917"/>
                      </a:cubicBezTo>
                      <a:cubicBezTo>
                        <a:pt x="116224" y="22447"/>
                        <a:pt x="86053" y="55118"/>
                        <a:pt x="62452" y="89917"/>
                      </a:cubicBezTo>
                      <a:cubicBezTo>
                        <a:pt x="4886" y="174786"/>
                        <a:pt x="-21861" y="288253"/>
                        <a:pt x="21360" y="381359"/>
                      </a:cubicBezTo>
                      <a:cubicBezTo>
                        <a:pt x="61897" y="468634"/>
                        <a:pt x="184526" y="528236"/>
                        <a:pt x="266804" y="45984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0" name="Google Shape;200;p5"/>
                <p:cNvSpPr/>
                <p:nvPr/>
              </p:nvSpPr>
              <p:spPr>
                <a:xfrm rot="-4168092" flipH="1">
                  <a:off x="7192834" y="4583795"/>
                  <a:ext cx="81162" cy="330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385" h="477412" extrusionOk="0">
                      <a:moveTo>
                        <a:pt x="103358" y="3183"/>
                      </a:moveTo>
                      <a:cubicBezTo>
                        <a:pt x="125570" y="87774"/>
                        <a:pt x="121312" y="179121"/>
                        <a:pt x="91234" y="261214"/>
                      </a:cubicBezTo>
                      <a:cubicBezTo>
                        <a:pt x="65227" y="332478"/>
                        <a:pt x="19507" y="402076"/>
                        <a:pt x="29039" y="477412"/>
                      </a:cubicBezTo>
                      <a:cubicBezTo>
                        <a:pt x="812" y="460753"/>
                        <a:pt x="-3446" y="429656"/>
                        <a:pt x="2107" y="397448"/>
                      </a:cubicBezTo>
                      <a:cubicBezTo>
                        <a:pt x="13398" y="331923"/>
                        <a:pt x="59766" y="276207"/>
                        <a:pt x="68744" y="210311"/>
                      </a:cubicBezTo>
                      <a:cubicBezTo>
                        <a:pt x="77536" y="145803"/>
                        <a:pt x="49493" y="77038"/>
                        <a:pt x="73464" y="16510"/>
                      </a:cubicBezTo>
                      <a:cubicBezTo>
                        <a:pt x="77073" y="7440"/>
                        <a:pt x="100766" y="-6257"/>
                        <a:pt x="103265" y="318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1" name="Google Shape;201;p5"/>
                <p:cNvSpPr/>
                <p:nvPr/>
              </p:nvSpPr>
              <p:spPr>
                <a:xfrm rot="-4168092" flipH="1">
                  <a:off x="7136174" y="4721261"/>
                  <a:ext cx="45741" cy="1718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155" h="248498" extrusionOk="0">
                      <a:moveTo>
                        <a:pt x="53957" y="248498"/>
                      </a:moveTo>
                      <a:cubicBezTo>
                        <a:pt x="64600" y="207591"/>
                        <a:pt x="68302" y="164925"/>
                        <a:pt x="64971" y="122815"/>
                      </a:cubicBezTo>
                      <a:cubicBezTo>
                        <a:pt x="63120" y="99492"/>
                        <a:pt x="58955" y="75892"/>
                        <a:pt x="47941" y="55253"/>
                      </a:cubicBezTo>
                      <a:cubicBezTo>
                        <a:pt x="36373" y="33596"/>
                        <a:pt x="18047" y="16567"/>
                        <a:pt x="0" y="0"/>
                      </a:cubicBez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2" name="Google Shape;202;p5"/>
                <p:cNvSpPr/>
                <p:nvPr/>
              </p:nvSpPr>
              <p:spPr>
                <a:xfrm rot="-4168092" flipH="1">
                  <a:off x="7145964" y="4752771"/>
                  <a:ext cx="22724" cy="746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65" h="108006" extrusionOk="0">
                      <a:moveTo>
                        <a:pt x="32485" y="108007"/>
                      </a:moveTo>
                      <a:cubicBezTo>
                        <a:pt x="33040" y="88386"/>
                        <a:pt x="33596" y="68580"/>
                        <a:pt x="29431" y="49422"/>
                      </a:cubicBezTo>
                      <a:cubicBezTo>
                        <a:pt x="25266" y="30264"/>
                        <a:pt x="15919" y="11569"/>
                        <a:pt x="0" y="0"/>
                      </a:cubicBez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3" name="Google Shape;203;p5"/>
                <p:cNvSpPr/>
                <p:nvPr/>
              </p:nvSpPr>
              <p:spPr>
                <a:xfrm rot="-4168092" flipH="1">
                  <a:off x="7238039" y="4642901"/>
                  <a:ext cx="43040" cy="150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248" h="217956" extrusionOk="0">
                      <a:moveTo>
                        <a:pt x="0" y="217957"/>
                      </a:moveTo>
                      <a:cubicBezTo>
                        <a:pt x="16104" y="182695"/>
                        <a:pt x="36928" y="149654"/>
                        <a:pt x="50162" y="113189"/>
                      </a:cubicBezTo>
                      <a:cubicBezTo>
                        <a:pt x="63397" y="76817"/>
                        <a:pt x="68210" y="35077"/>
                        <a:pt x="51921" y="0"/>
                      </a:cubicBez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grpSp>
        <p:nvGrpSpPr>
          <p:cNvPr id="308" name="Google Shape;308;p8"/>
          <p:cNvGrpSpPr/>
          <p:nvPr/>
        </p:nvGrpSpPr>
        <p:grpSpPr>
          <a:xfrm>
            <a:off x="-3109526" y="-1395320"/>
            <a:ext cx="15049068" cy="6413410"/>
            <a:chOff x="-3109526" y="-1395320"/>
            <a:chExt cx="15049068" cy="6413410"/>
          </a:xfrm>
        </p:grpSpPr>
        <p:grpSp>
          <p:nvGrpSpPr>
            <p:cNvPr id="309" name="Google Shape;309;p8"/>
            <p:cNvGrpSpPr/>
            <p:nvPr/>
          </p:nvGrpSpPr>
          <p:grpSpPr>
            <a:xfrm>
              <a:off x="-3109526" y="-1395320"/>
              <a:ext cx="4259059" cy="2167476"/>
              <a:chOff x="-3109526" y="-1395320"/>
              <a:chExt cx="4259059" cy="2167476"/>
            </a:xfrm>
          </p:grpSpPr>
          <p:grpSp>
            <p:nvGrpSpPr>
              <p:cNvPr id="310" name="Google Shape;310;p8"/>
              <p:cNvGrpSpPr/>
              <p:nvPr/>
            </p:nvGrpSpPr>
            <p:grpSpPr>
              <a:xfrm>
                <a:off x="206146" y="-733298"/>
                <a:ext cx="377958" cy="390742"/>
                <a:chOff x="206146" y="-733298"/>
                <a:chExt cx="377958" cy="390742"/>
              </a:xfrm>
            </p:grpSpPr>
            <p:sp>
              <p:nvSpPr>
                <p:cNvPr id="311" name="Google Shape;311;p8"/>
                <p:cNvSpPr/>
                <p:nvPr/>
              </p:nvSpPr>
              <p:spPr>
                <a:xfrm rot="4506520" flipH="1">
                  <a:off x="233538" y="-690505"/>
                  <a:ext cx="323174" cy="305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896" h="441808" extrusionOk="0">
                      <a:moveTo>
                        <a:pt x="292188" y="441805"/>
                      </a:moveTo>
                      <a:cubicBezTo>
                        <a:pt x="376964" y="442452"/>
                        <a:pt x="451930" y="368967"/>
                        <a:pt x="465350" y="285209"/>
                      </a:cubicBezTo>
                      <a:cubicBezTo>
                        <a:pt x="478770" y="201543"/>
                        <a:pt x="437862" y="114731"/>
                        <a:pt x="372892" y="60404"/>
                      </a:cubicBezTo>
                      <a:cubicBezTo>
                        <a:pt x="325136" y="20514"/>
                        <a:pt x="263034" y="-4289"/>
                        <a:pt x="201025" y="616"/>
                      </a:cubicBezTo>
                      <a:cubicBezTo>
                        <a:pt x="139016" y="5521"/>
                        <a:pt x="78581" y="43189"/>
                        <a:pt x="54240" y="100385"/>
                      </a:cubicBezTo>
                      <a:cubicBezTo>
                        <a:pt x="48872" y="113065"/>
                        <a:pt x="45170" y="126577"/>
                        <a:pt x="37859" y="138239"/>
                      </a:cubicBezTo>
                      <a:cubicBezTo>
                        <a:pt x="29344" y="151751"/>
                        <a:pt x="16387" y="162117"/>
                        <a:pt x="8520" y="175999"/>
                      </a:cubicBezTo>
                      <a:cubicBezTo>
                        <a:pt x="-9713" y="208114"/>
                        <a:pt x="4078" y="249022"/>
                        <a:pt x="23976" y="280211"/>
                      </a:cubicBezTo>
                      <a:cubicBezTo>
                        <a:pt x="71732" y="355085"/>
                        <a:pt x="201118" y="440972"/>
                        <a:pt x="292280" y="44171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>
                      <a:latin typeface="Calibri"/>
                      <a:ea typeface="Calibri"/>
                      <a:cs typeface="Calibri"/>
                      <a:sym typeface="Calibri"/>
                    </a:rPr>
                    <a:t>]</a:t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2" name="Google Shape;312;p8"/>
                <p:cNvSpPr/>
                <p:nvPr/>
              </p:nvSpPr>
              <p:spPr>
                <a:xfrm rot="4506520" flipH="1">
                  <a:off x="234715" y="-614992"/>
                  <a:ext cx="275593" cy="154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007" h="223033" extrusionOk="0">
                      <a:moveTo>
                        <a:pt x="2267" y="93"/>
                      </a:moveTo>
                      <a:cubicBezTo>
                        <a:pt x="106479" y="108932"/>
                        <a:pt x="274459" y="126517"/>
                        <a:pt x="397736" y="213144"/>
                      </a:cubicBezTo>
                      <a:cubicBezTo>
                        <a:pt x="403474" y="217124"/>
                        <a:pt x="388296" y="224991"/>
                        <a:pt x="381817" y="222584"/>
                      </a:cubicBezTo>
                      <a:cubicBezTo>
                        <a:pt x="310554" y="196392"/>
                        <a:pt x="239289" y="170201"/>
                        <a:pt x="168026" y="143916"/>
                      </a:cubicBezTo>
                      <a:cubicBezTo>
                        <a:pt x="138780" y="133180"/>
                        <a:pt x="109256" y="122259"/>
                        <a:pt x="83249" y="105230"/>
                      </a:cubicBezTo>
                      <a:cubicBezTo>
                        <a:pt x="47155" y="81722"/>
                        <a:pt x="-12356" y="14623"/>
                        <a:pt x="226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13" name="Google Shape;313;p8"/>
              <p:cNvGrpSpPr/>
              <p:nvPr/>
            </p:nvGrpSpPr>
            <p:grpSpPr>
              <a:xfrm>
                <a:off x="-3109526" y="-1395320"/>
                <a:ext cx="4259059" cy="2167476"/>
                <a:chOff x="-3109526" y="-1395320"/>
                <a:chExt cx="4259059" cy="2167476"/>
              </a:xfrm>
            </p:grpSpPr>
            <p:sp>
              <p:nvSpPr>
                <p:cNvPr id="314" name="Google Shape;314;p8"/>
                <p:cNvSpPr/>
                <p:nvPr/>
              </p:nvSpPr>
              <p:spPr>
                <a:xfrm rot="4506520" flipH="1">
                  <a:off x="347849" y="-664751"/>
                  <a:ext cx="177965" cy="144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60" h="209930" extrusionOk="0">
                      <a:moveTo>
                        <a:pt x="257661" y="209931"/>
                      </a:moveTo>
                      <a:cubicBezTo>
                        <a:pt x="246277" y="120342"/>
                        <a:pt x="181399" y="39730"/>
                        <a:pt x="96345" y="9466"/>
                      </a:cubicBezTo>
                      <a:cubicBezTo>
                        <a:pt x="64970" y="-1640"/>
                        <a:pt x="27858" y="-5712"/>
                        <a:pt x="0" y="12613"/>
                      </a:cubicBezTo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5" name="Google Shape;315;p8"/>
                <p:cNvSpPr/>
                <p:nvPr/>
              </p:nvSpPr>
              <p:spPr>
                <a:xfrm rot="4506520" flipH="1">
                  <a:off x="408488" y="-596826"/>
                  <a:ext cx="112571" cy="51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981" h="73943" extrusionOk="0">
                      <a:moveTo>
                        <a:pt x="162981" y="73943"/>
                      </a:moveTo>
                      <a:cubicBezTo>
                        <a:pt x="130311" y="19801"/>
                        <a:pt x="61824" y="-10000"/>
                        <a:pt x="0" y="3049"/>
                      </a:cubicBezTo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6" name="Google Shape;316;p8"/>
                <p:cNvSpPr/>
                <p:nvPr/>
              </p:nvSpPr>
              <p:spPr>
                <a:xfrm rot="4506520" flipH="1">
                  <a:off x="239030" y="-539057"/>
                  <a:ext cx="79074" cy="18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485" h="27464" extrusionOk="0">
                      <a:moveTo>
                        <a:pt x="114485" y="25544"/>
                      </a:moveTo>
                      <a:cubicBezTo>
                        <a:pt x="74966" y="31837"/>
                        <a:pt x="33041" y="22490"/>
                        <a:pt x="0" y="0"/>
                      </a:cubicBezTo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7" name="Google Shape;317;p8"/>
                <p:cNvSpPr/>
                <p:nvPr/>
              </p:nvSpPr>
              <p:spPr>
                <a:xfrm rot="4506520" flipH="1">
                  <a:off x="-1874393" y="-2102458"/>
                  <a:ext cx="1227222" cy="34996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6787" h="5066828" extrusionOk="0">
                      <a:moveTo>
                        <a:pt x="580455" y="5015873"/>
                      </a:moveTo>
                      <a:cubicBezTo>
                        <a:pt x="961764" y="4818555"/>
                        <a:pt x="1309291" y="4447242"/>
                        <a:pt x="1443860" y="4059640"/>
                      </a:cubicBezTo>
                      <a:cubicBezTo>
                        <a:pt x="1592774" y="3630853"/>
                        <a:pt x="1679771" y="3379115"/>
                        <a:pt x="1698189" y="2950143"/>
                      </a:cubicBezTo>
                      <a:cubicBezTo>
                        <a:pt x="1709850" y="2678507"/>
                        <a:pt x="1708555" y="2371147"/>
                        <a:pt x="1609340" y="2118021"/>
                      </a:cubicBezTo>
                      <a:cubicBezTo>
                        <a:pt x="1548535" y="1962998"/>
                        <a:pt x="1470514" y="1821211"/>
                        <a:pt x="1371578" y="1687198"/>
                      </a:cubicBezTo>
                      <a:cubicBezTo>
                        <a:pt x="1157879" y="1397699"/>
                        <a:pt x="922430" y="1107461"/>
                        <a:pt x="665139" y="855908"/>
                      </a:cubicBezTo>
                      <a:cubicBezTo>
                        <a:pt x="436724" y="632583"/>
                        <a:pt x="125754" y="341882"/>
                        <a:pt x="3125" y="46831"/>
                      </a:cubicBezTo>
                      <a:cubicBezTo>
                        <a:pt x="-115" y="39056"/>
                        <a:pt x="-855" y="30449"/>
                        <a:pt x="996" y="22212"/>
                      </a:cubicBezTo>
                      <a:cubicBezTo>
                        <a:pt x="2847" y="13975"/>
                        <a:pt x="7474" y="6664"/>
                        <a:pt x="12750" y="0"/>
                      </a:cubicBezTo>
                      <a:cubicBezTo>
                        <a:pt x="19228" y="2406"/>
                        <a:pt x="26262" y="740"/>
                        <a:pt x="28946" y="7126"/>
                      </a:cubicBezTo>
                      <a:cubicBezTo>
                        <a:pt x="151483" y="302085"/>
                        <a:pt x="463194" y="598062"/>
                        <a:pt x="691609" y="821387"/>
                      </a:cubicBezTo>
                      <a:cubicBezTo>
                        <a:pt x="948899" y="1072939"/>
                        <a:pt x="1185921" y="1345223"/>
                        <a:pt x="1399621" y="1634721"/>
                      </a:cubicBezTo>
                      <a:cubicBezTo>
                        <a:pt x="1498557" y="1768735"/>
                        <a:pt x="1593237" y="1907931"/>
                        <a:pt x="1654042" y="2062953"/>
                      </a:cubicBezTo>
                      <a:cubicBezTo>
                        <a:pt x="1753349" y="2316079"/>
                        <a:pt x="1786204" y="2639358"/>
                        <a:pt x="1774543" y="2911087"/>
                      </a:cubicBezTo>
                      <a:cubicBezTo>
                        <a:pt x="1756125" y="3340059"/>
                        <a:pt x="1684769" y="3609474"/>
                        <a:pt x="1528821" y="4061954"/>
                      </a:cubicBezTo>
                      <a:cubicBezTo>
                        <a:pt x="1403415" y="4425863"/>
                        <a:pt x="1064495" y="4863627"/>
                        <a:pt x="683186" y="5061038"/>
                      </a:cubicBezTo>
                      <a:cubicBezTo>
                        <a:pt x="668286" y="5068719"/>
                        <a:pt x="647369" y="5066961"/>
                        <a:pt x="630710" y="5065758"/>
                      </a:cubicBezTo>
                      <a:cubicBezTo>
                        <a:pt x="613958" y="5064554"/>
                        <a:pt x="596929" y="5058539"/>
                        <a:pt x="585916" y="5045859"/>
                      </a:cubicBezTo>
                      <a:cubicBezTo>
                        <a:pt x="586193" y="5042065"/>
                        <a:pt x="579993" y="5019575"/>
                        <a:pt x="580270" y="501578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54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8" name="Google Shape;318;p8"/>
                <p:cNvSpPr/>
                <p:nvPr/>
              </p:nvSpPr>
              <p:spPr>
                <a:xfrm rot="4506520" flipH="1">
                  <a:off x="121846" y="-1205426"/>
                  <a:ext cx="412933" cy="10813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7849" h="1565586" extrusionOk="0">
                      <a:moveTo>
                        <a:pt x="290408" y="93"/>
                      </a:moveTo>
                      <a:cubicBezTo>
                        <a:pt x="320487" y="206573"/>
                        <a:pt x="477730" y="370202"/>
                        <a:pt x="551308" y="565392"/>
                      </a:cubicBezTo>
                      <a:cubicBezTo>
                        <a:pt x="592400" y="674416"/>
                        <a:pt x="606653" y="793344"/>
                        <a:pt x="592586" y="908939"/>
                      </a:cubicBezTo>
                      <a:cubicBezTo>
                        <a:pt x="565376" y="1131894"/>
                        <a:pt x="435342" y="1342539"/>
                        <a:pt x="461626" y="1565586"/>
                      </a:cubicBezTo>
                      <a:cubicBezTo>
                        <a:pt x="274119" y="1452212"/>
                        <a:pt x="123169" y="1288490"/>
                        <a:pt x="49498" y="1082102"/>
                      </a:cubicBezTo>
                      <a:cubicBezTo>
                        <a:pt x="-24172" y="875714"/>
                        <a:pt x="-16860" y="639340"/>
                        <a:pt x="79855" y="442670"/>
                      </a:cubicBezTo>
                      <a:cubicBezTo>
                        <a:pt x="119652" y="361688"/>
                        <a:pt x="173516" y="288295"/>
                        <a:pt x="213683" y="207591"/>
                      </a:cubicBezTo>
                      <a:cubicBezTo>
                        <a:pt x="245706" y="143176"/>
                        <a:pt x="276988" y="70709"/>
                        <a:pt x="29040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54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9" name="Google Shape;319;p8"/>
                <p:cNvSpPr/>
                <p:nvPr/>
              </p:nvSpPr>
              <p:spPr>
                <a:xfrm rot="4506520" flipH="1">
                  <a:off x="-762031" y="-372441"/>
                  <a:ext cx="1502096" cy="6663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4754" h="964695" extrusionOk="0">
                      <a:moveTo>
                        <a:pt x="0" y="93"/>
                      </a:moveTo>
                      <a:cubicBezTo>
                        <a:pt x="75151" y="64693"/>
                        <a:pt x="190562" y="35169"/>
                        <a:pt x="286352" y="60898"/>
                      </a:cubicBezTo>
                      <a:cubicBezTo>
                        <a:pt x="338272" y="74874"/>
                        <a:pt x="384085" y="105323"/>
                        <a:pt x="433229" y="127257"/>
                      </a:cubicBezTo>
                      <a:cubicBezTo>
                        <a:pt x="538089" y="173903"/>
                        <a:pt x="656461" y="180566"/>
                        <a:pt x="771039" y="174180"/>
                      </a:cubicBezTo>
                      <a:cubicBezTo>
                        <a:pt x="885617" y="167794"/>
                        <a:pt x="999547" y="149192"/>
                        <a:pt x="1114309" y="148266"/>
                      </a:cubicBezTo>
                      <a:cubicBezTo>
                        <a:pt x="1343835" y="146415"/>
                        <a:pt x="1573453" y="217309"/>
                        <a:pt x="1761886" y="348361"/>
                      </a:cubicBezTo>
                      <a:cubicBezTo>
                        <a:pt x="1950319" y="479412"/>
                        <a:pt x="2096734" y="669974"/>
                        <a:pt x="2174754" y="885802"/>
                      </a:cubicBezTo>
                      <a:cubicBezTo>
                        <a:pt x="1999093" y="922082"/>
                        <a:pt x="1819823" y="955585"/>
                        <a:pt x="1640737" y="963267"/>
                      </a:cubicBezTo>
                      <a:cubicBezTo>
                        <a:pt x="1461559" y="970948"/>
                        <a:pt x="1278124" y="948644"/>
                        <a:pt x="1115790" y="872382"/>
                      </a:cubicBezTo>
                      <a:cubicBezTo>
                        <a:pt x="1035364" y="834529"/>
                        <a:pt x="960583" y="783811"/>
                        <a:pt x="875899" y="756694"/>
                      </a:cubicBezTo>
                      <a:cubicBezTo>
                        <a:pt x="816204" y="737628"/>
                        <a:pt x="753362" y="730965"/>
                        <a:pt x="692556" y="715509"/>
                      </a:cubicBezTo>
                      <a:cubicBezTo>
                        <a:pt x="506992" y="668493"/>
                        <a:pt x="345029" y="535868"/>
                        <a:pt x="262196" y="363261"/>
                      </a:cubicBezTo>
                      <a:cubicBezTo>
                        <a:pt x="226471" y="288758"/>
                        <a:pt x="203241" y="205092"/>
                        <a:pt x="144749" y="146693"/>
                      </a:cubicBezTo>
                      <a:cubicBezTo>
                        <a:pt x="100973" y="103009"/>
                        <a:pt x="25451" y="56363"/>
                        <a:pt x="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54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0" name="Google Shape;320;p8"/>
                <p:cNvSpPr/>
                <p:nvPr/>
              </p:nvSpPr>
              <p:spPr>
                <a:xfrm rot="4506520" flipH="1">
                  <a:off x="-701906" y="-382202"/>
                  <a:ext cx="1236938" cy="4724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854" h="684041" extrusionOk="0">
                      <a:moveTo>
                        <a:pt x="1790854" y="684042"/>
                      </a:moveTo>
                      <a:cubicBezTo>
                        <a:pt x="1637498" y="486816"/>
                        <a:pt x="1386871" y="390471"/>
                        <a:pt x="1141242" y="344751"/>
                      </a:cubicBezTo>
                      <a:cubicBezTo>
                        <a:pt x="895612" y="299031"/>
                        <a:pt x="642949" y="294774"/>
                        <a:pt x="400096" y="236097"/>
                      </a:cubicBezTo>
                      <a:cubicBezTo>
                        <a:pt x="340308" y="221659"/>
                        <a:pt x="280336" y="203519"/>
                        <a:pt x="228692" y="170016"/>
                      </a:cubicBezTo>
                      <a:cubicBezTo>
                        <a:pt x="148544" y="118002"/>
                        <a:pt x="90514" y="30634"/>
                        <a:pt x="0" y="0"/>
                      </a:cubicBezTo>
                    </a:path>
                  </a:pathLst>
                </a:custGeom>
                <a:solidFill>
                  <a:schemeClr val="lt2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1" name="Google Shape;321;p8"/>
                <p:cNvSpPr/>
                <p:nvPr/>
              </p:nvSpPr>
              <p:spPr>
                <a:xfrm rot="4506520" flipH="1">
                  <a:off x="-373172" y="-319955"/>
                  <a:ext cx="323841" cy="107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861" h="156225" extrusionOk="0">
                      <a:moveTo>
                        <a:pt x="468861" y="0"/>
                      </a:moveTo>
                      <a:cubicBezTo>
                        <a:pt x="303288" y="14993"/>
                        <a:pt x="141417" y="68950"/>
                        <a:pt x="0" y="156226"/>
                      </a:cubicBezTo>
                    </a:path>
                  </a:pathLst>
                </a:custGeom>
                <a:solidFill>
                  <a:schemeClr val="lt2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2" name="Google Shape;322;p8"/>
                <p:cNvSpPr/>
                <p:nvPr/>
              </p:nvSpPr>
              <p:spPr>
                <a:xfrm rot="4506520" flipH="1">
                  <a:off x="-186381" y="-57400"/>
                  <a:ext cx="223160" cy="1001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094" h="144934" extrusionOk="0">
                      <a:moveTo>
                        <a:pt x="323094" y="0"/>
                      </a:moveTo>
                      <a:cubicBezTo>
                        <a:pt x="207961" y="28783"/>
                        <a:pt x="98011" y="78113"/>
                        <a:pt x="0" y="144934"/>
                      </a:cubicBezTo>
                    </a:path>
                  </a:pathLst>
                </a:custGeom>
                <a:solidFill>
                  <a:schemeClr val="lt2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3" name="Google Shape;323;p8"/>
                <p:cNvSpPr/>
                <p:nvPr/>
              </p:nvSpPr>
              <p:spPr>
                <a:xfrm rot="4506520" flipH="1">
                  <a:off x="-86064" y="-263192"/>
                  <a:ext cx="191709" cy="1777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559" h="257383" extrusionOk="0">
                      <a:moveTo>
                        <a:pt x="277559" y="257383"/>
                      </a:moveTo>
                      <a:cubicBezTo>
                        <a:pt x="164277" y="198429"/>
                        <a:pt x="67377" y="108469"/>
                        <a:pt x="0" y="0"/>
                      </a:cubicBezTo>
                    </a:path>
                  </a:pathLst>
                </a:custGeom>
                <a:solidFill>
                  <a:schemeClr val="lt2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4" name="Google Shape;324;p8"/>
                <p:cNvSpPr/>
                <p:nvPr/>
              </p:nvSpPr>
              <p:spPr>
                <a:xfrm rot="4506520" flipH="1">
                  <a:off x="-244592" y="-534587"/>
                  <a:ext cx="229872" cy="200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811" h="290793" extrusionOk="0">
                      <a:moveTo>
                        <a:pt x="332812" y="290794"/>
                      </a:moveTo>
                      <a:cubicBezTo>
                        <a:pt x="197410" y="227952"/>
                        <a:pt x="80426" y="125776"/>
                        <a:pt x="0" y="0"/>
                      </a:cubicBezTo>
                    </a:path>
                  </a:pathLst>
                </a:custGeom>
                <a:solidFill>
                  <a:schemeClr val="lt2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5" name="Google Shape;325;p8"/>
                <p:cNvSpPr/>
                <p:nvPr/>
              </p:nvSpPr>
              <p:spPr>
                <a:xfrm rot="4506520" flipH="1">
                  <a:off x="31793" y="62310"/>
                  <a:ext cx="130214" cy="105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25" h="153171" extrusionOk="0">
                      <a:moveTo>
                        <a:pt x="188526" y="153171"/>
                      </a:moveTo>
                      <a:cubicBezTo>
                        <a:pt x="112819" y="121519"/>
                        <a:pt x="46553" y="67654"/>
                        <a:pt x="0" y="0"/>
                      </a:cubicBezTo>
                    </a:path>
                  </a:pathLst>
                </a:custGeom>
                <a:solidFill>
                  <a:schemeClr val="lt2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6" name="Google Shape;326;p8"/>
                <p:cNvSpPr/>
                <p:nvPr/>
              </p:nvSpPr>
              <p:spPr>
                <a:xfrm rot="4506520" flipH="1">
                  <a:off x="34989" y="228295"/>
                  <a:ext cx="112506" cy="128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888" h="18607" extrusionOk="0">
                      <a:moveTo>
                        <a:pt x="162889" y="0"/>
                      </a:moveTo>
                      <a:cubicBezTo>
                        <a:pt x="138733" y="13790"/>
                        <a:pt x="110413" y="18788"/>
                        <a:pt x="82648" y="18603"/>
                      </a:cubicBezTo>
                      <a:cubicBezTo>
                        <a:pt x="54882" y="18418"/>
                        <a:pt x="27302" y="13420"/>
                        <a:pt x="0" y="8422"/>
                      </a:cubicBezTo>
                    </a:path>
                  </a:pathLst>
                </a:custGeom>
                <a:solidFill>
                  <a:schemeClr val="lt2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7" name="Google Shape;327;p8"/>
                <p:cNvSpPr/>
                <p:nvPr/>
              </p:nvSpPr>
              <p:spPr>
                <a:xfrm rot="4506520" flipH="1">
                  <a:off x="146906" y="-1093951"/>
                  <a:ext cx="115895" cy="8340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794" h="1207507" extrusionOk="0">
                      <a:moveTo>
                        <a:pt x="167794" y="1207508"/>
                      </a:moveTo>
                      <a:cubicBezTo>
                        <a:pt x="67099" y="1013799"/>
                        <a:pt x="11106" y="796953"/>
                        <a:pt x="5275" y="578719"/>
                      </a:cubicBezTo>
                      <a:cubicBezTo>
                        <a:pt x="1203" y="425733"/>
                        <a:pt x="21472" y="273024"/>
                        <a:pt x="22767" y="119946"/>
                      </a:cubicBezTo>
                      <a:cubicBezTo>
                        <a:pt x="23138" y="78668"/>
                        <a:pt x="21472" y="35169"/>
                        <a:pt x="0" y="0"/>
                      </a:cubicBezTo>
                    </a:path>
                  </a:pathLst>
                </a:custGeom>
                <a:solidFill>
                  <a:schemeClr val="lt2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8" name="Google Shape;328;p8"/>
                <p:cNvSpPr/>
                <p:nvPr/>
              </p:nvSpPr>
              <p:spPr>
                <a:xfrm rot="4506520" flipH="1">
                  <a:off x="378155" y="-789520"/>
                  <a:ext cx="81056" cy="1400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354" h="202778" extrusionOk="0">
                      <a:moveTo>
                        <a:pt x="117354" y="0"/>
                      </a:moveTo>
                      <a:cubicBezTo>
                        <a:pt x="113467" y="14808"/>
                        <a:pt x="109580" y="29616"/>
                        <a:pt x="105785" y="44424"/>
                      </a:cubicBezTo>
                      <a:cubicBezTo>
                        <a:pt x="101435" y="61176"/>
                        <a:pt x="96993" y="77928"/>
                        <a:pt x="90144" y="93846"/>
                      </a:cubicBezTo>
                      <a:cubicBezTo>
                        <a:pt x="71264" y="137438"/>
                        <a:pt x="35169" y="170848"/>
                        <a:pt x="0" y="202778"/>
                      </a:cubicBezTo>
                    </a:path>
                  </a:pathLst>
                </a:custGeom>
                <a:solidFill>
                  <a:schemeClr val="lt2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9" name="Google Shape;329;p8"/>
                <p:cNvSpPr/>
                <p:nvPr/>
              </p:nvSpPr>
              <p:spPr>
                <a:xfrm rot="4506520" flipH="1">
                  <a:off x="59610" y="-729474"/>
                  <a:ext cx="100617" cy="1091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674" h="157983" extrusionOk="0">
                      <a:moveTo>
                        <a:pt x="145675" y="0"/>
                      </a:moveTo>
                      <a:cubicBezTo>
                        <a:pt x="120038" y="68858"/>
                        <a:pt x="66544" y="126887"/>
                        <a:pt x="0" y="157984"/>
                      </a:cubicBezTo>
                    </a:path>
                  </a:pathLst>
                </a:custGeom>
                <a:solidFill>
                  <a:schemeClr val="lt2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0" name="Google Shape;330;p8"/>
                <p:cNvSpPr/>
                <p:nvPr/>
              </p:nvSpPr>
              <p:spPr>
                <a:xfrm rot="4506520" flipH="1">
                  <a:off x="194139" y="-747862"/>
                  <a:ext cx="106561" cy="1224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281" h="177234" extrusionOk="0">
                      <a:moveTo>
                        <a:pt x="154282" y="0"/>
                      </a:moveTo>
                      <a:cubicBezTo>
                        <a:pt x="133273" y="78298"/>
                        <a:pt x="74596" y="145582"/>
                        <a:pt x="0" y="177235"/>
                      </a:cubicBezTo>
                    </a:path>
                  </a:pathLst>
                </a:custGeom>
                <a:solidFill>
                  <a:schemeClr val="lt2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1" name="Google Shape;331;p8"/>
                <p:cNvSpPr/>
                <p:nvPr/>
              </p:nvSpPr>
              <p:spPr>
                <a:xfrm rot="4506520" flipH="1">
                  <a:off x="450387" y="-712958"/>
                  <a:ext cx="67440" cy="91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40" h="132162" extrusionOk="0">
                      <a:moveTo>
                        <a:pt x="97641" y="132162"/>
                      </a:moveTo>
                      <a:cubicBezTo>
                        <a:pt x="57659" y="94309"/>
                        <a:pt x="24433" y="49329"/>
                        <a:pt x="0" y="0"/>
                      </a:cubicBezTo>
                    </a:path>
                  </a:pathLst>
                </a:custGeom>
                <a:solidFill>
                  <a:schemeClr val="lt2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8"/>
                <p:cNvSpPr/>
                <p:nvPr/>
              </p:nvSpPr>
              <p:spPr>
                <a:xfrm rot="4506520" flipH="1">
                  <a:off x="282325" y="-653973"/>
                  <a:ext cx="99721" cy="1096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378" h="158816" extrusionOk="0">
                      <a:moveTo>
                        <a:pt x="144379" y="158817"/>
                      </a:moveTo>
                      <a:cubicBezTo>
                        <a:pt x="131885" y="155948"/>
                        <a:pt x="121704" y="147063"/>
                        <a:pt x="112449" y="138270"/>
                      </a:cubicBezTo>
                      <a:cubicBezTo>
                        <a:pt x="69321" y="97271"/>
                        <a:pt x="31375" y="50625"/>
                        <a:pt x="0" y="0"/>
                      </a:cubicBezTo>
                    </a:path>
                  </a:pathLst>
                </a:custGeom>
                <a:solidFill>
                  <a:schemeClr val="lt2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8"/>
                <p:cNvSpPr/>
                <p:nvPr/>
              </p:nvSpPr>
              <p:spPr>
                <a:xfrm rot="4506520" flipH="1">
                  <a:off x="22679" y="-632203"/>
                  <a:ext cx="121648" cy="1398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123" h="202500" extrusionOk="0">
                      <a:moveTo>
                        <a:pt x="176124" y="202501"/>
                      </a:moveTo>
                      <a:cubicBezTo>
                        <a:pt x="106063" y="145304"/>
                        <a:pt x="35077" y="83296"/>
                        <a:pt x="0" y="0"/>
                      </a:cubicBezTo>
                    </a:path>
                  </a:pathLst>
                </a:custGeom>
                <a:solidFill>
                  <a:schemeClr val="lt2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8"/>
                <p:cNvSpPr/>
                <p:nvPr/>
              </p:nvSpPr>
              <p:spPr>
                <a:xfrm rot="4506520" flipH="1">
                  <a:off x="410869" y="-129291"/>
                  <a:ext cx="763001" cy="4311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682" h="624179" extrusionOk="0">
                      <a:moveTo>
                        <a:pt x="32" y="1143"/>
                      </a:moveTo>
                      <a:cubicBezTo>
                        <a:pt x="-153" y="495"/>
                        <a:pt x="495" y="-153"/>
                        <a:pt x="1143" y="32"/>
                      </a:cubicBezTo>
                      <a:cubicBezTo>
                        <a:pt x="96470" y="32610"/>
                        <a:pt x="196239" y="52231"/>
                        <a:pt x="296842" y="58061"/>
                      </a:cubicBezTo>
                      <a:cubicBezTo>
                        <a:pt x="363386" y="61948"/>
                        <a:pt x="430300" y="59820"/>
                        <a:pt x="496566" y="66946"/>
                      </a:cubicBezTo>
                      <a:cubicBezTo>
                        <a:pt x="769313" y="96285"/>
                        <a:pt x="1015960" y="296009"/>
                        <a:pt x="1102680" y="555984"/>
                      </a:cubicBezTo>
                      <a:cubicBezTo>
                        <a:pt x="1109344" y="576067"/>
                        <a:pt x="1098885" y="595780"/>
                        <a:pt x="1078617" y="601796"/>
                      </a:cubicBezTo>
                      <a:cubicBezTo>
                        <a:pt x="883520" y="660010"/>
                        <a:pt x="675837" y="596428"/>
                        <a:pt x="495641" y="505729"/>
                      </a:cubicBezTo>
                      <a:cubicBezTo>
                        <a:pt x="273334" y="393835"/>
                        <a:pt x="78052" y="237147"/>
                        <a:pt x="32" y="105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54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8"/>
                <p:cNvSpPr/>
                <p:nvPr/>
              </p:nvSpPr>
              <p:spPr>
                <a:xfrm rot="4506520" flipH="1">
                  <a:off x="454557" y="-109672"/>
                  <a:ext cx="587849" cy="2789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1095" h="403798" extrusionOk="0">
                      <a:moveTo>
                        <a:pt x="851095" y="403798"/>
                      </a:moveTo>
                      <a:cubicBezTo>
                        <a:pt x="724486" y="374182"/>
                        <a:pt x="622865" y="282927"/>
                        <a:pt x="507825" y="222307"/>
                      </a:cubicBezTo>
                      <a:cubicBezTo>
                        <a:pt x="343733" y="135957"/>
                        <a:pt x="148729" y="110598"/>
                        <a:pt x="0" y="0"/>
                      </a:cubicBezTo>
                    </a:path>
                  </a:pathLst>
                </a:custGeom>
                <a:solidFill>
                  <a:schemeClr val="lt2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6" name="Google Shape;336;p8"/>
                <p:cNvSpPr/>
                <p:nvPr/>
              </p:nvSpPr>
              <p:spPr>
                <a:xfrm rot="4506520" flipH="1">
                  <a:off x="804483" y="26615"/>
                  <a:ext cx="85978" cy="1094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480" h="158446" extrusionOk="0">
                      <a:moveTo>
                        <a:pt x="124481" y="158447"/>
                      </a:moveTo>
                      <a:cubicBezTo>
                        <a:pt x="96808" y="96438"/>
                        <a:pt x="53587" y="41555"/>
                        <a:pt x="0" y="0"/>
                      </a:cubicBezTo>
                    </a:path>
                  </a:pathLst>
                </a:custGeom>
                <a:solidFill>
                  <a:schemeClr val="lt2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7" name="Google Shape;337;p8"/>
                <p:cNvSpPr/>
                <p:nvPr/>
              </p:nvSpPr>
              <p:spPr>
                <a:xfrm rot="4506520" flipH="1">
                  <a:off x="646000" y="35909"/>
                  <a:ext cx="145875" cy="236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200" h="34215" extrusionOk="0">
                      <a:moveTo>
                        <a:pt x="211200" y="0"/>
                      </a:moveTo>
                      <a:cubicBezTo>
                        <a:pt x="146878" y="33226"/>
                        <a:pt x="70524" y="42758"/>
                        <a:pt x="0" y="26377"/>
                      </a:cubicBezTo>
                    </a:path>
                  </a:pathLst>
                </a:custGeom>
                <a:solidFill>
                  <a:schemeClr val="lt2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8" name="Google Shape;338;p8"/>
                <p:cNvSpPr/>
                <p:nvPr/>
              </p:nvSpPr>
              <p:spPr>
                <a:xfrm rot="4506520" flipH="1">
                  <a:off x="653442" y="-141843"/>
                  <a:ext cx="82078" cy="112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834" h="163074" extrusionOk="0">
                      <a:moveTo>
                        <a:pt x="118835" y="163074"/>
                      </a:moveTo>
                      <a:cubicBezTo>
                        <a:pt x="72282" y="114207"/>
                        <a:pt x="32208" y="59232"/>
                        <a:pt x="0" y="0"/>
                      </a:cubicBezTo>
                    </a:path>
                  </a:pathLst>
                </a:custGeom>
                <a:solidFill>
                  <a:schemeClr val="lt2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9" name="Google Shape;339;p8"/>
                <p:cNvSpPr/>
                <p:nvPr/>
              </p:nvSpPr>
              <p:spPr>
                <a:xfrm rot="4506520" flipH="1">
                  <a:off x="717102" y="-534431"/>
                  <a:ext cx="230479" cy="5951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690" h="861653" extrusionOk="0">
                      <a:moveTo>
                        <a:pt x="307582" y="853618"/>
                      </a:moveTo>
                      <a:cubicBezTo>
                        <a:pt x="327943" y="762085"/>
                        <a:pt x="345528" y="666573"/>
                        <a:pt x="323501" y="575411"/>
                      </a:cubicBezTo>
                      <a:cubicBezTo>
                        <a:pt x="305731" y="501833"/>
                        <a:pt x="263435" y="436955"/>
                        <a:pt x="227155" y="370504"/>
                      </a:cubicBezTo>
                      <a:cubicBezTo>
                        <a:pt x="165424" y="257222"/>
                        <a:pt x="119056" y="128576"/>
                        <a:pt x="137011" y="949"/>
                      </a:cubicBezTo>
                      <a:cubicBezTo>
                        <a:pt x="137104" y="24"/>
                        <a:pt x="135993" y="-347"/>
                        <a:pt x="135530" y="394"/>
                      </a:cubicBezTo>
                      <a:cubicBezTo>
                        <a:pt x="69634" y="95536"/>
                        <a:pt x="27709" y="201784"/>
                        <a:pt x="9199" y="316177"/>
                      </a:cubicBezTo>
                      <a:cubicBezTo>
                        <a:pt x="-7645" y="420296"/>
                        <a:pt x="-2740" y="529506"/>
                        <a:pt x="35483" y="627794"/>
                      </a:cubicBezTo>
                      <a:cubicBezTo>
                        <a:pt x="73706" y="726083"/>
                        <a:pt x="147284" y="812618"/>
                        <a:pt x="243722" y="855284"/>
                      </a:cubicBezTo>
                      <a:cubicBezTo>
                        <a:pt x="259456" y="862225"/>
                        <a:pt x="295643" y="865835"/>
                        <a:pt x="307674" y="853618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54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0" name="Google Shape;340;p8"/>
                <p:cNvSpPr/>
                <p:nvPr/>
              </p:nvSpPr>
              <p:spPr>
                <a:xfrm rot="4506520" flipH="1">
                  <a:off x="670280" y="-411716"/>
                  <a:ext cx="136543" cy="3833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688" h="555025" extrusionOk="0">
                      <a:moveTo>
                        <a:pt x="0" y="0"/>
                      </a:moveTo>
                      <a:cubicBezTo>
                        <a:pt x="21472" y="119483"/>
                        <a:pt x="43591" y="241279"/>
                        <a:pt x="100788" y="348360"/>
                      </a:cubicBezTo>
                      <a:cubicBezTo>
                        <a:pt x="136882" y="415922"/>
                        <a:pt x="187230" y="479134"/>
                        <a:pt x="197688" y="555026"/>
                      </a:cubicBezTo>
                    </a:path>
                  </a:pathLst>
                </a:custGeom>
                <a:solidFill>
                  <a:schemeClr val="lt2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1" name="Google Shape;341;p8"/>
                <p:cNvSpPr/>
                <p:nvPr/>
              </p:nvSpPr>
              <p:spPr>
                <a:xfrm rot="4506520" flipH="1">
                  <a:off x="-447528" y="-245573"/>
                  <a:ext cx="365028" cy="157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492" h="228136" extrusionOk="0">
                      <a:moveTo>
                        <a:pt x="505354" y="197582"/>
                      </a:moveTo>
                      <a:cubicBezTo>
                        <a:pt x="366806" y="248392"/>
                        <a:pt x="206138" y="235250"/>
                        <a:pt x="77771" y="162505"/>
                      </a:cubicBezTo>
                      <a:cubicBezTo>
                        <a:pt x="49080" y="146216"/>
                        <a:pt x="20667" y="125763"/>
                        <a:pt x="6969" y="95776"/>
                      </a:cubicBezTo>
                      <a:cubicBezTo>
                        <a:pt x="-6728" y="65790"/>
                        <a:pt x="-527" y="24512"/>
                        <a:pt x="28164" y="8223"/>
                      </a:cubicBezTo>
                      <a:cubicBezTo>
                        <a:pt x="42601" y="79"/>
                        <a:pt x="60094" y="-661"/>
                        <a:pt x="76660" y="357"/>
                      </a:cubicBezTo>
                      <a:cubicBezTo>
                        <a:pt x="146999" y="4799"/>
                        <a:pt x="213172" y="37099"/>
                        <a:pt x="283418" y="42375"/>
                      </a:cubicBezTo>
                      <a:cubicBezTo>
                        <a:pt x="328213" y="45799"/>
                        <a:pt x="373377" y="38117"/>
                        <a:pt x="418172" y="42560"/>
                      </a:cubicBezTo>
                      <a:cubicBezTo>
                        <a:pt x="462874" y="47002"/>
                        <a:pt x="510352" y="67456"/>
                        <a:pt x="528492" y="108548"/>
                      </a:cubicBezTo>
                    </a:path>
                  </a:pathLst>
                </a:custGeom>
                <a:solidFill>
                  <a:srgbClr val="F4F7F8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42" name="Google Shape;342;p8"/>
              <p:cNvGrpSpPr/>
              <p:nvPr/>
            </p:nvGrpSpPr>
            <p:grpSpPr>
              <a:xfrm>
                <a:off x="6043" y="-160198"/>
                <a:ext cx="381277" cy="371649"/>
                <a:chOff x="6043" y="-160198"/>
                <a:chExt cx="381277" cy="371649"/>
              </a:xfrm>
            </p:grpSpPr>
            <p:sp>
              <p:nvSpPr>
                <p:cNvPr id="343" name="Google Shape;343;p8"/>
                <p:cNvSpPr/>
                <p:nvPr/>
              </p:nvSpPr>
              <p:spPr>
                <a:xfrm rot="4506520" flipH="1">
                  <a:off x="46215" y="-131626"/>
                  <a:ext cx="300933" cy="3145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694" h="455343" extrusionOk="0">
                      <a:moveTo>
                        <a:pt x="12566" y="239998"/>
                      </a:moveTo>
                      <a:cubicBezTo>
                        <a:pt x="50141" y="335973"/>
                        <a:pt x="132326" y="413252"/>
                        <a:pt x="230337" y="444905"/>
                      </a:cubicBezTo>
                      <a:cubicBezTo>
                        <a:pt x="256436" y="453327"/>
                        <a:pt x="284572" y="458695"/>
                        <a:pt x="311411" y="452957"/>
                      </a:cubicBezTo>
                      <a:cubicBezTo>
                        <a:pt x="338251" y="447218"/>
                        <a:pt x="363610" y="428431"/>
                        <a:pt x="370829" y="401869"/>
                      </a:cubicBezTo>
                      <a:cubicBezTo>
                        <a:pt x="372865" y="394465"/>
                        <a:pt x="373605" y="386320"/>
                        <a:pt x="378326" y="380304"/>
                      </a:cubicBezTo>
                      <a:cubicBezTo>
                        <a:pt x="382675" y="374844"/>
                        <a:pt x="389617" y="372252"/>
                        <a:pt x="395632" y="368735"/>
                      </a:cubicBezTo>
                      <a:cubicBezTo>
                        <a:pt x="422380" y="353372"/>
                        <a:pt x="432560" y="319869"/>
                        <a:pt x="434966" y="289049"/>
                      </a:cubicBezTo>
                      <a:cubicBezTo>
                        <a:pt x="444129" y="172065"/>
                        <a:pt x="365831" y="55174"/>
                        <a:pt x="255696" y="14544"/>
                      </a:cubicBezTo>
                      <a:cubicBezTo>
                        <a:pt x="227005" y="3993"/>
                        <a:pt x="196279" y="-1930"/>
                        <a:pt x="165829" y="569"/>
                      </a:cubicBezTo>
                      <a:cubicBezTo>
                        <a:pt x="44218" y="10750"/>
                        <a:pt x="-31118" y="128567"/>
                        <a:pt x="12473" y="23990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4" name="Google Shape;344;p8"/>
                <p:cNvSpPr/>
                <p:nvPr/>
              </p:nvSpPr>
              <p:spPr>
                <a:xfrm rot="4506520" flipH="1">
                  <a:off x="103207" y="-108685"/>
                  <a:ext cx="207416" cy="243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299" h="352171" extrusionOk="0">
                      <a:moveTo>
                        <a:pt x="292182" y="352172"/>
                      </a:moveTo>
                      <a:cubicBezTo>
                        <a:pt x="233783" y="326257"/>
                        <a:pt x="205000" y="261935"/>
                        <a:pt x="173532" y="206404"/>
                      </a:cubicBezTo>
                      <a:cubicBezTo>
                        <a:pt x="129016" y="127829"/>
                        <a:pt x="69876" y="57490"/>
                        <a:pt x="0" y="202"/>
                      </a:cubicBezTo>
                      <a:cubicBezTo>
                        <a:pt x="26932" y="-1649"/>
                        <a:pt x="51458" y="9364"/>
                        <a:pt x="70616" y="28522"/>
                      </a:cubicBezTo>
                      <a:cubicBezTo>
                        <a:pt x="102176" y="60082"/>
                        <a:pt x="133736" y="91642"/>
                        <a:pt x="165295" y="123201"/>
                      </a:cubicBezTo>
                      <a:cubicBezTo>
                        <a:pt x="187045" y="144951"/>
                        <a:pt x="209072" y="167070"/>
                        <a:pt x="225546" y="193077"/>
                      </a:cubicBezTo>
                      <a:cubicBezTo>
                        <a:pt x="243963" y="222231"/>
                        <a:pt x="255255" y="255826"/>
                        <a:pt x="276449" y="283036"/>
                      </a:cubicBezTo>
                      <a:cubicBezTo>
                        <a:pt x="283853" y="292569"/>
                        <a:pt x="292552" y="301361"/>
                        <a:pt x="297550" y="312282"/>
                      </a:cubicBezTo>
                      <a:cubicBezTo>
                        <a:pt x="302548" y="323296"/>
                        <a:pt x="300697" y="343564"/>
                        <a:pt x="292275" y="35217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5" name="Google Shape;345;p8"/>
                <p:cNvSpPr/>
                <p:nvPr/>
              </p:nvSpPr>
              <p:spPr>
                <a:xfrm rot="4506520" flipH="1">
                  <a:off x="129452" y="-16642"/>
                  <a:ext cx="123984" cy="2032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505" h="294218" extrusionOk="0">
                      <a:moveTo>
                        <a:pt x="11897" y="0"/>
                      </a:moveTo>
                      <a:cubicBezTo>
                        <a:pt x="-10871" y="58399"/>
                        <a:pt x="420" y="126979"/>
                        <a:pt x="34016" y="180011"/>
                      </a:cubicBezTo>
                      <a:cubicBezTo>
                        <a:pt x="67519" y="233043"/>
                        <a:pt x="121199" y="271266"/>
                        <a:pt x="179506" y="294218"/>
                      </a:cubicBez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6" name="Google Shape;346;p8"/>
                <p:cNvSpPr/>
                <p:nvPr/>
              </p:nvSpPr>
              <p:spPr>
                <a:xfrm rot="4506520" flipH="1">
                  <a:off x="118080" y="24259"/>
                  <a:ext cx="59385" cy="683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979" h="99029" extrusionOk="0">
                      <a:moveTo>
                        <a:pt x="0" y="0"/>
                      </a:moveTo>
                      <a:cubicBezTo>
                        <a:pt x="13050" y="43129"/>
                        <a:pt x="45072" y="80056"/>
                        <a:pt x="85980" y="99029"/>
                      </a:cubicBez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47" name="Google Shape;347;p8"/>
              <p:cNvGrpSpPr/>
              <p:nvPr/>
            </p:nvGrpSpPr>
            <p:grpSpPr>
              <a:xfrm>
                <a:off x="529063" y="-559501"/>
                <a:ext cx="392993" cy="335915"/>
                <a:chOff x="529063" y="-559501"/>
                <a:chExt cx="392993" cy="335915"/>
              </a:xfrm>
            </p:grpSpPr>
            <p:sp>
              <p:nvSpPr>
                <p:cNvPr id="348" name="Google Shape;348;p8"/>
                <p:cNvSpPr/>
                <p:nvPr/>
              </p:nvSpPr>
              <p:spPr>
                <a:xfrm rot="4506520" flipH="1">
                  <a:off x="596722" y="-560609"/>
                  <a:ext cx="257674" cy="3381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063" h="489549" extrusionOk="0">
                      <a:moveTo>
                        <a:pt x="266804" y="459749"/>
                      </a:moveTo>
                      <a:cubicBezTo>
                        <a:pt x="294662" y="436519"/>
                        <a:pt x="313635" y="404404"/>
                        <a:pt x="329368" y="371733"/>
                      </a:cubicBezTo>
                      <a:cubicBezTo>
                        <a:pt x="354264" y="319720"/>
                        <a:pt x="372497" y="263542"/>
                        <a:pt x="373052" y="205883"/>
                      </a:cubicBezTo>
                      <a:cubicBezTo>
                        <a:pt x="373607" y="148224"/>
                        <a:pt x="354912" y="88991"/>
                        <a:pt x="314282" y="48084"/>
                      </a:cubicBezTo>
                      <a:cubicBezTo>
                        <a:pt x="273653" y="7176"/>
                        <a:pt x="209700" y="-11982"/>
                        <a:pt x="155651" y="7917"/>
                      </a:cubicBezTo>
                      <a:cubicBezTo>
                        <a:pt x="116224" y="22447"/>
                        <a:pt x="86053" y="55118"/>
                        <a:pt x="62452" y="89917"/>
                      </a:cubicBezTo>
                      <a:cubicBezTo>
                        <a:pt x="4886" y="174786"/>
                        <a:pt x="-21861" y="288253"/>
                        <a:pt x="21360" y="381359"/>
                      </a:cubicBezTo>
                      <a:cubicBezTo>
                        <a:pt x="61897" y="468634"/>
                        <a:pt x="184526" y="528236"/>
                        <a:pt x="266804" y="45984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9" name="Google Shape;349;p8"/>
                <p:cNvSpPr/>
                <p:nvPr/>
              </p:nvSpPr>
              <p:spPr>
                <a:xfrm rot="4506520" flipH="1">
                  <a:off x="688161" y="-550819"/>
                  <a:ext cx="81077" cy="3297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385" h="477412" extrusionOk="0">
                      <a:moveTo>
                        <a:pt x="103358" y="3183"/>
                      </a:moveTo>
                      <a:cubicBezTo>
                        <a:pt x="125570" y="87774"/>
                        <a:pt x="121312" y="179121"/>
                        <a:pt x="91234" y="261214"/>
                      </a:cubicBezTo>
                      <a:cubicBezTo>
                        <a:pt x="65227" y="332478"/>
                        <a:pt x="19507" y="402076"/>
                        <a:pt x="29039" y="477412"/>
                      </a:cubicBezTo>
                      <a:cubicBezTo>
                        <a:pt x="812" y="460753"/>
                        <a:pt x="-3446" y="429656"/>
                        <a:pt x="2107" y="397448"/>
                      </a:cubicBezTo>
                      <a:cubicBezTo>
                        <a:pt x="13398" y="331923"/>
                        <a:pt x="59766" y="276207"/>
                        <a:pt x="68744" y="210311"/>
                      </a:cubicBezTo>
                      <a:cubicBezTo>
                        <a:pt x="77536" y="145803"/>
                        <a:pt x="49493" y="77038"/>
                        <a:pt x="73464" y="16510"/>
                      </a:cubicBezTo>
                      <a:cubicBezTo>
                        <a:pt x="77073" y="7440"/>
                        <a:pt x="100766" y="-6257"/>
                        <a:pt x="103265" y="318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0" name="Google Shape;350;p8"/>
                <p:cNvSpPr/>
                <p:nvPr/>
              </p:nvSpPr>
              <p:spPr>
                <a:xfrm rot="4506520" flipH="1">
                  <a:off x="732462" y="-562331"/>
                  <a:ext cx="45693" cy="1716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155" h="248498" extrusionOk="0">
                      <a:moveTo>
                        <a:pt x="53957" y="248498"/>
                      </a:moveTo>
                      <a:cubicBezTo>
                        <a:pt x="64600" y="207591"/>
                        <a:pt x="68302" y="164925"/>
                        <a:pt x="64971" y="122815"/>
                      </a:cubicBezTo>
                      <a:cubicBezTo>
                        <a:pt x="63120" y="99492"/>
                        <a:pt x="58955" y="75892"/>
                        <a:pt x="47941" y="55253"/>
                      </a:cubicBezTo>
                      <a:cubicBezTo>
                        <a:pt x="36373" y="33596"/>
                        <a:pt x="18047" y="16567"/>
                        <a:pt x="0" y="0"/>
                      </a:cubicBez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1" name="Google Shape;351;p8"/>
                <p:cNvSpPr/>
                <p:nvPr/>
              </p:nvSpPr>
              <p:spPr>
                <a:xfrm rot="4506520" flipH="1">
                  <a:off x="755213" y="-500859"/>
                  <a:ext cx="22700" cy="745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65" h="108006" extrusionOk="0">
                      <a:moveTo>
                        <a:pt x="32485" y="108007"/>
                      </a:moveTo>
                      <a:cubicBezTo>
                        <a:pt x="33040" y="88386"/>
                        <a:pt x="33596" y="68580"/>
                        <a:pt x="29431" y="49422"/>
                      </a:cubicBezTo>
                      <a:cubicBezTo>
                        <a:pt x="25266" y="30264"/>
                        <a:pt x="15919" y="11569"/>
                        <a:pt x="0" y="0"/>
                      </a:cubicBez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2" name="Google Shape;352;p8"/>
                <p:cNvSpPr/>
                <p:nvPr/>
              </p:nvSpPr>
              <p:spPr>
                <a:xfrm rot="4506520" flipH="1">
                  <a:off x="703589" y="-421018"/>
                  <a:ext cx="42995" cy="1505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248" h="217956" extrusionOk="0">
                      <a:moveTo>
                        <a:pt x="0" y="217957"/>
                      </a:moveTo>
                      <a:cubicBezTo>
                        <a:pt x="16104" y="182695"/>
                        <a:pt x="36928" y="149654"/>
                        <a:pt x="50162" y="113189"/>
                      </a:cubicBezTo>
                      <a:cubicBezTo>
                        <a:pt x="63397" y="76817"/>
                        <a:pt x="68210" y="35077"/>
                        <a:pt x="51921" y="0"/>
                      </a:cubicBez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53" name="Google Shape;353;p8"/>
            <p:cNvGrpSpPr/>
            <p:nvPr/>
          </p:nvGrpSpPr>
          <p:grpSpPr>
            <a:xfrm>
              <a:off x="-224062" y="4315949"/>
              <a:ext cx="725695" cy="702141"/>
              <a:chOff x="-224062" y="4315949"/>
              <a:chExt cx="725695" cy="702141"/>
            </a:xfrm>
          </p:grpSpPr>
          <p:grpSp>
            <p:nvGrpSpPr>
              <p:cNvPr id="354" name="Google Shape;354;p8"/>
              <p:cNvGrpSpPr/>
              <p:nvPr/>
            </p:nvGrpSpPr>
            <p:grpSpPr>
              <a:xfrm flipH="1">
                <a:off x="133989" y="4651871"/>
                <a:ext cx="367644" cy="366219"/>
                <a:chOff x="9701493" y="3578646"/>
                <a:chExt cx="367644" cy="366219"/>
              </a:xfrm>
            </p:grpSpPr>
            <p:sp>
              <p:nvSpPr>
                <p:cNvPr id="355" name="Google Shape;355;p8"/>
                <p:cNvSpPr/>
                <p:nvPr/>
              </p:nvSpPr>
              <p:spPr>
                <a:xfrm rot="-4506520">
                  <a:off x="9735853" y="3611290"/>
                  <a:ext cx="298923" cy="300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2785" h="435692" extrusionOk="0">
                      <a:moveTo>
                        <a:pt x="210371" y="4044"/>
                      </a:moveTo>
                      <a:cubicBezTo>
                        <a:pt x="131796" y="-15206"/>
                        <a:pt x="46094" y="36529"/>
                        <a:pt x="15089" y="111218"/>
                      </a:cubicBezTo>
                      <a:cubicBezTo>
                        <a:pt x="-15823" y="185906"/>
                        <a:pt x="2965" y="275495"/>
                        <a:pt x="51369" y="340281"/>
                      </a:cubicBezTo>
                      <a:cubicBezTo>
                        <a:pt x="86908" y="387852"/>
                        <a:pt x="139107" y="424594"/>
                        <a:pt x="197692" y="433664"/>
                      </a:cubicBezTo>
                      <a:cubicBezTo>
                        <a:pt x="256369" y="442734"/>
                        <a:pt x="320784" y="421170"/>
                        <a:pt x="355953" y="373414"/>
                      </a:cubicBezTo>
                      <a:cubicBezTo>
                        <a:pt x="363727" y="362863"/>
                        <a:pt x="370206" y="351109"/>
                        <a:pt x="379553" y="341854"/>
                      </a:cubicBezTo>
                      <a:cubicBezTo>
                        <a:pt x="390382" y="331211"/>
                        <a:pt x="404727" y="324454"/>
                        <a:pt x="415093" y="313256"/>
                      </a:cubicBezTo>
                      <a:cubicBezTo>
                        <a:pt x="439064" y="287434"/>
                        <a:pt x="435269" y="246434"/>
                        <a:pt x="423700" y="213116"/>
                      </a:cubicBezTo>
                      <a:cubicBezTo>
                        <a:pt x="395935" y="133152"/>
                        <a:pt x="294685" y="24776"/>
                        <a:pt x="210279" y="404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6" name="Google Shape;356;p8"/>
                <p:cNvSpPr/>
                <p:nvPr/>
              </p:nvSpPr>
              <p:spPr>
                <a:xfrm rot="-4506520">
                  <a:off x="9755484" y="3657654"/>
                  <a:ext cx="224431" cy="201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934" h="291688" extrusionOk="0">
                      <a:moveTo>
                        <a:pt x="320909" y="291596"/>
                      </a:moveTo>
                      <a:cubicBezTo>
                        <a:pt x="248164" y="167578"/>
                        <a:pt x="96104" y="114269"/>
                        <a:pt x="777" y="6725"/>
                      </a:cubicBezTo>
                      <a:cubicBezTo>
                        <a:pt x="-3666" y="1728"/>
                        <a:pt x="12160" y="-2252"/>
                        <a:pt x="17621" y="1450"/>
                      </a:cubicBezTo>
                      <a:cubicBezTo>
                        <a:pt x="77964" y="41524"/>
                        <a:pt x="138399" y="81506"/>
                        <a:pt x="198742" y="121581"/>
                      </a:cubicBezTo>
                      <a:cubicBezTo>
                        <a:pt x="223453" y="137962"/>
                        <a:pt x="248442" y="154621"/>
                        <a:pt x="268988" y="176186"/>
                      </a:cubicBezTo>
                      <a:cubicBezTo>
                        <a:pt x="297309" y="205987"/>
                        <a:pt x="337753" y="281323"/>
                        <a:pt x="321002" y="29168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7" name="Google Shape;357;p8"/>
                <p:cNvSpPr/>
                <p:nvPr/>
              </p:nvSpPr>
              <p:spPr>
                <a:xfrm rot="-4506520">
                  <a:off x="9844489" y="3737389"/>
                  <a:ext cx="136003" cy="168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907" h="244135" extrusionOk="0">
                      <a:moveTo>
                        <a:pt x="1256" y="0"/>
                      </a:moveTo>
                      <a:cubicBezTo>
                        <a:pt x="-7999" y="85609"/>
                        <a:pt x="34574" y="174828"/>
                        <a:pt x="106856" y="221659"/>
                      </a:cubicBezTo>
                      <a:cubicBezTo>
                        <a:pt x="133510" y="238966"/>
                        <a:pt x="167106" y="250812"/>
                        <a:pt x="196908" y="239984"/>
                      </a:cubicBez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8" name="Google Shape;358;p8"/>
                <p:cNvSpPr/>
                <p:nvPr/>
              </p:nvSpPr>
              <p:spPr>
                <a:xfrm rot="-4506520">
                  <a:off x="9897684" y="3774225"/>
                  <a:ext cx="93713" cy="702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679" h="101713" extrusionOk="0">
                      <a:moveTo>
                        <a:pt x="0" y="0"/>
                      </a:moveTo>
                      <a:cubicBezTo>
                        <a:pt x="18325" y="57381"/>
                        <a:pt x="75429" y="100232"/>
                        <a:pt x="135679" y="101713"/>
                      </a:cubicBez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59" name="Google Shape;359;p8"/>
              <p:cNvGrpSpPr/>
              <p:nvPr/>
            </p:nvGrpSpPr>
            <p:grpSpPr>
              <a:xfrm flipH="1">
                <a:off x="-224062" y="4315949"/>
                <a:ext cx="392993" cy="335915"/>
                <a:chOff x="10131895" y="2078524"/>
                <a:chExt cx="392993" cy="335915"/>
              </a:xfrm>
            </p:grpSpPr>
            <p:sp>
              <p:nvSpPr>
                <p:cNvPr id="360" name="Google Shape;360;p8"/>
                <p:cNvSpPr/>
                <p:nvPr/>
              </p:nvSpPr>
              <p:spPr>
                <a:xfrm rot="-4506520">
                  <a:off x="10199555" y="2077416"/>
                  <a:ext cx="257674" cy="3381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063" h="489549" extrusionOk="0">
                      <a:moveTo>
                        <a:pt x="266804" y="459749"/>
                      </a:moveTo>
                      <a:cubicBezTo>
                        <a:pt x="294662" y="436519"/>
                        <a:pt x="313635" y="404404"/>
                        <a:pt x="329368" y="371733"/>
                      </a:cubicBezTo>
                      <a:cubicBezTo>
                        <a:pt x="354264" y="319720"/>
                        <a:pt x="372497" y="263542"/>
                        <a:pt x="373052" y="205883"/>
                      </a:cubicBezTo>
                      <a:cubicBezTo>
                        <a:pt x="373607" y="148224"/>
                        <a:pt x="354912" y="88991"/>
                        <a:pt x="314282" y="48084"/>
                      </a:cubicBezTo>
                      <a:cubicBezTo>
                        <a:pt x="273653" y="7176"/>
                        <a:pt x="209700" y="-11982"/>
                        <a:pt x="155651" y="7917"/>
                      </a:cubicBezTo>
                      <a:cubicBezTo>
                        <a:pt x="116224" y="22447"/>
                        <a:pt x="86053" y="55118"/>
                        <a:pt x="62452" y="89917"/>
                      </a:cubicBezTo>
                      <a:cubicBezTo>
                        <a:pt x="4886" y="174786"/>
                        <a:pt x="-21861" y="288253"/>
                        <a:pt x="21360" y="381359"/>
                      </a:cubicBezTo>
                      <a:cubicBezTo>
                        <a:pt x="61897" y="468634"/>
                        <a:pt x="184526" y="528236"/>
                        <a:pt x="266804" y="45984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1" name="Google Shape;361;p8"/>
                <p:cNvSpPr/>
                <p:nvPr/>
              </p:nvSpPr>
              <p:spPr>
                <a:xfrm rot="-4506520">
                  <a:off x="10284712" y="2087206"/>
                  <a:ext cx="81077" cy="3297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385" h="477412" extrusionOk="0">
                      <a:moveTo>
                        <a:pt x="103358" y="3183"/>
                      </a:moveTo>
                      <a:cubicBezTo>
                        <a:pt x="125570" y="87774"/>
                        <a:pt x="121312" y="179121"/>
                        <a:pt x="91234" y="261214"/>
                      </a:cubicBezTo>
                      <a:cubicBezTo>
                        <a:pt x="65227" y="332478"/>
                        <a:pt x="19507" y="402076"/>
                        <a:pt x="29039" y="477412"/>
                      </a:cubicBezTo>
                      <a:cubicBezTo>
                        <a:pt x="812" y="460753"/>
                        <a:pt x="-3446" y="429656"/>
                        <a:pt x="2107" y="397448"/>
                      </a:cubicBezTo>
                      <a:cubicBezTo>
                        <a:pt x="13398" y="331923"/>
                        <a:pt x="59766" y="276207"/>
                        <a:pt x="68744" y="210311"/>
                      </a:cubicBezTo>
                      <a:cubicBezTo>
                        <a:pt x="77536" y="145803"/>
                        <a:pt x="49493" y="77038"/>
                        <a:pt x="73464" y="16510"/>
                      </a:cubicBezTo>
                      <a:cubicBezTo>
                        <a:pt x="77073" y="7440"/>
                        <a:pt x="100766" y="-6257"/>
                        <a:pt x="103265" y="318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2" name="Google Shape;362;p8"/>
                <p:cNvSpPr/>
                <p:nvPr/>
              </p:nvSpPr>
              <p:spPr>
                <a:xfrm rot="-4506520">
                  <a:off x="10275796" y="2075694"/>
                  <a:ext cx="45693" cy="1716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155" h="248498" extrusionOk="0">
                      <a:moveTo>
                        <a:pt x="53957" y="248498"/>
                      </a:moveTo>
                      <a:cubicBezTo>
                        <a:pt x="64600" y="207591"/>
                        <a:pt x="68302" y="164925"/>
                        <a:pt x="64971" y="122815"/>
                      </a:cubicBezTo>
                      <a:cubicBezTo>
                        <a:pt x="63120" y="99492"/>
                        <a:pt x="58955" y="75892"/>
                        <a:pt x="47941" y="55253"/>
                      </a:cubicBezTo>
                      <a:cubicBezTo>
                        <a:pt x="36373" y="33596"/>
                        <a:pt x="18047" y="16567"/>
                        <a:pt x="0" y="0"/>
                      </a:cubicBez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3" name="Google Shape;363;p8"/>
                <p:cNvSpPr/>
                <p:nvPr/>
              </p:nvSpPr>
              <p:spPr>
                <a:xfrm rot="-4506520">
                  <a:off x="10276038" y="2137166"/>
                  <a:ext cx="22700" cy="745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65" h="108006" extrusionOk="0">
                      <a:moveTo>
                        <a:pt x="32485" y="108007"/>
                      </a:moveTo>
                      <a:cubicBezTo>
                        <a:pt x="33040" y="88386"/>
                        <a:pt x="33596" y="68580"/>
                        <a:pt x="29431" y="49422"/>
                      </a:cubicBezTo>
                      <a:cubicBezTo>
                        <a:pt x="25266" y="30264"/>
                        <a:pt x="15919" y="11569"/>
                        <a:pt x="0" y="0"/>
                      </a:cubicBez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4" name="Google Shape;364;p8"/>
                <p:cNvSpPr/>
                <p:nvPr/>
              </p:nvSpPr>
              <p:spPr>
                <a:xfrm rot="-4506520">
                  <a:off x="10307368" y="2217007"/>
                  <a:ext cx="42995" cy="1505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248" h="217956" extrusionOk="0">
                      <a:moveTo>
                        <a:pt x="0" y="217957"/>
                      </a:moveTo>
                      <a:cubicBezTo>
                        <a:pt x="16104" y="182695"/>
                        <a:pt x="36928" y="149654"/>
                        <a:pt x="50162" y="113189"/>
                      </a:cubicBezTo>
                      <a:cubicBezTo>
                        <a:pt x="63397" y="76817"/>
                        <a:pt x="68210" y="35077"/>
                        <a:pt x="51921" y="0"/>
                      </a:cubicBez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65" name="Google Shape;365;p8"/>
            <p:cNvGrpSpPr/>
            <p:nvPr/>
          </p:nvGrpSpPr>
          <p:grpSpPr>
            <a:xfrm>
              <a:off x="8430764" y="-75706"/>
              <a:ext cx="3508778" cy="1230425"/>
              <a:chOff x="8430764" y="-75706"/>
              <a:chExt cx="3508778" cy="1230425"/>
            </a:xfrm>
          </p:grpSpPr>
          <p:sp>
            <p:nvSpPr>
              <p:cNvPr id="366" name="Google Shape;366;p8"/>
              <p:cNvSpPr/>
              <p:nvPr/>
            </p:nvSpPr>
            <p:spPr>
              <a:xfrm rot="-5400000" flipH="1">
                <a:off x="9569941" y="-1214883"/>
                <a:ext cx="1230425" cy="3508778"/>
              </a:xfrm>
              <a:custGeom>
                <a:avLst/>
                <a:gdLst/>
                <a:ahLst/>
                <a:cxnLst/>
                <a:rect l="l" t="t" r="r" b="b"/>
                <a:pathLst>
                  <a:path w="1776787" h="5066828" extrusionOk="0">
                    <a:moveTo>
                      <a:pt x="580455" y="5015873"/>
                    </a:moveTo>
                    <a:cubicBezTo>
                      <a:pt x="961764" y="4818555"/>
                      <a:pt x="1309291" y="4447242"/>
                      <a:pt x="1443860" y="4059640"/>
                    </a:cubicBezTo>
                    <a:cubicBezTo>
                      <a:pt x="1592774" y="3630853"/>
                      <a:pt x="1679771" y="3379115"/>
                      <a:pt x="1698189" y="2950143"/>
                    </a:cubicBezTo>
                    <a:cubicBezTo>
                      <a:pt x="1709850" y="2678507"/>
                      <a:pt x="1708555" y="2371147"/>
                      <a:pt x="1609340" y="2118021"/>
                    </a:cubicBezTo>
                    <a:cubicBezTo>
                      <a:pt x="1548535" y="1962998"/>
                      <a:pt x="1470514" y="1821211"/>
                      <a:pt x="1371578" y="1687198"/>
                    </a:cubicBezTo>
                    <a:cubicBezTo>
                      <a:pt x="1157879" y="1397699"/>
                      <a:pt x="922430" y="1107461"/>
                      <a:pt x="665139" y="855908"/>
                    </a:cubicBezTo>
                    <a:cubicBezTo>
                      <a:pt x="436724" y="632583"/>
                      <a:pt x="125754" y="341882"/>
                      <a:pt x="3125" y="46831"/>
                    </a:cubicBezTo>
                    <a:cubicBezTo>
                      <a:pt x="-115" y="39056"/>
                      <a:pt x="-855" y="30449"/>
                      <a:pt x="996" y="22212"/>
                    </a:cubicBezTo>
                    <a:cubicBezTo>
                      <a:pt x="2847" y="13975"/>
                      <a:pt x="7474" y="6664"/>
                      <a:pt x="12750" y="0"/>
                    </a:cubicBezTo>
                    <a:cubicBezTo>
                      <a:pt x="19228" y="2406"/>
                      <a:pt x="26262" y="740"/>
                      <a:pt x="28946" y="7126"/>
                    </a:cubicBezTo>
                    <a:cubicBezTo>
                      <a:pt x="151483" y="302085"/>
                      <a:pt x="463194" y="598062"/>
                      <a:pt x="691609" y="821387"/>
                    </a:cubicBezTo>
                    <a:cubicBezTo>
                      <a:pt x="948899" y="1072939"/>
                      <a:pt x="1185921" y="1345223"/>
                      <a:pt x="1399621" y="1634721"/>
                    </a:cubicBezTo>
                    <a:cubicBezTo>
                      <a:pt x="1498557" y="1768735"/>
                      <a:pt x="1593237" y="1907931"/>
                      <a:pt x="1654042" y="2062953"/>
                    </a:cubicBezTo>
                    <a:cubicBezTo>
                      <a:pt x="1753349" y="2316079"/>
                      <a:pt x="1786204" y="2639358"/>
                      <a:pt x="1774543" y="2911087"/>
                    </a:cubicBezTo>
                    <a:cubicBezTo>
                      <a:pt x="1756125" y="3340059"/>
                      <a:pt x="1684769" y="3609474"/>
                      <a:pt x="1528821" y="4061954"/>
                    </a:cubicBezTo>
                    <a:cubicBezTo>
                      <a:pt x="1403415" y="4425863"/>
                      <a:pt x="1064495" y="4863627"/>
                      <a:pt x="683186" y="5061038"/>
                    </a:cubicBezTo>
                    <a:cubicBezTo>
                      <a:pt x="668286" y="5068719"/>
                      <a:pt x="647369" y="5066961"/>
                      <a:pt x="630710" y="5065758"/>
                    </a:cubicBezTo>
                    <a:cubicBezTo>
                      <a:pt x="613958" y="5064554"/>
                      <a:pt x="596929" y="5058539"/>
                      <a:pt x="585916" y="5045859"/>
                    </a:cubicBezTo>
                    <a:cubicBezTo>
                      <a:pt x="586193" y="5042065"/>
                      <a:pt x="579993" y="5019575"/>
                      <a:pt x="580270" y="5015781"/>
                    </a:cubicBezTo>
                    <a:close/>
                  </a:path>
                </a:pathLst>
              </a:custGeom>
              <a:solidFill>
                <a:srgbClr val="546156"/>
              </a:solidFill>
              <a:ln w="15450" cap="rnd" cmpd="sng">
                <a:solidFill>
                  <a:srgbClr val="29392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67" name="Google Shape;367;p8"/>
              <p:cNvGrpSpPr/>
              <p:nvPr/>
            </p:nvGrpSpPr>
            <p:grpSpPr>
              <a:xfrm>
                <a:off x="8601510" y="134952"/>
                <a:ext cx="392982" cy="580851"/>
                <a:chOff x="11291625" y="139805"/>
                <a:chExt cx="262794" cy="388451"/>
              </a:xfrm>
            </p:grpSpPr>
            <p:sp>
              <p:nvSpPr>
                <p:cNvPr id="368" name="Google Shape;368;p8"/>
                <p:cNvSpPr/>
                <p:nvPr/>
              </p:nvSpPr>
              <p:spPr>
                <a:xfrm>
                  <a:off x="11357330" y="384669"/>
                  <a:ext cx="116445" cy="143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767" h="247564" extrusionOk="0">
                      <a:moveTo>
                        <a:pt x="155670" y="218899"/>
                      </a:moveTo>
                      <a:cubicBezTo>
                        <a:pt x="136327" y="236854"/>
                        <a:pt x="110598" y="249533"/>
                        <a:pt x="84313" y="247312"/>
                      </a:cubicBezTo>
                      <a:cubicBezTo>
                        <a:pt x="54975" y="244813"/>
                        <a:pt x="29338" y="223804"/>
                        <a:pt x="15641" y="197705"/>
                      </a:cubicBezTo>
                      <a:cubicBezTo>
                        <a:pt x="1943" y="171606"/>
                        <a:pt x="-1204" y="141156"/>
                        <a:pt x="370" y="111725"/>
                      </a:cubicBezTo>
                      <a:cubicBezTo>
                        <a:pt x="4349" y="36112"/>
                        <a:pt x="84868" y="-33301"/>
                        <a:pt x="157613" y="17231"/>
                      </a:cubicBezTo>
                      <a:cubicBezTo>
                        <a:pt x="222584" y="62396"/>
                        <a:pt x="207776" y="170588"/>
                        <a:pt x="155670" y="21889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9" name="Google Shape;369;p8"/>
                <p:cNvSpPr/>
                <p:nvPr/>
              </p:nvSpPr>
              <p:spPr>
                <a:xfrm>
                  <a:off x="11291625" y="231610"/>
                  <a:ext cx="119829" cy="1395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601" h="240606" extrusionOk="0">
                      <a:moveTo>
                        <a:pt x="204543" y="95757"/>
                      </a:moveTo>
                      <a:cubicBezTo>
                        <a:pt x="208060" y="122411"/>
                        <a:pt x="207968" y="150362"/>
                        <a:pt x="197047" y="174887"/>
                      </a:cubicBezTo>
                      <a:cubicBezTo>
                        <a:pt x="179925" y="213296"/>
                        <a:pt x="137814" y="236619"/>
                        <a:pt x="95889" y="240136"/>
                      </a:cubicBezTo>
                      <a:cubicBezTo>
                        <a:pt x="80526" y="241431"/>
                        <a:pt x="64514" y="240321"/>
                        <a:pt x="50632" y="233380"/>
                      </a:cubicBezTo>
                      <a:cubicBezTo>
                        <a:pt x="27494" y="221903"/>
                        <a:pt x="14537" y="196544"/>
                        <a:pt x="7503" y="171648"/>
                      </a:cubicBezTo>
                      <a:cubicBezTo>
                        <a:pt x="-364" y="143976"/>
                        <a:pt x="-2862" y="114452"/>
                        <a:pt x="3986" y="86502"/>
                      </a:cubicBezTo>
                      <a:cubicBezTo>
                        <a:pt x="10835" y="58644"/>
                        <a:pt x="27679" y="32637"/>
                        <a:pt x="52390" y="17922"/>
                      </a:cubicBezTo>
                      <a:cubicBezTo>
                        <a:pt x="61923" y="12276"/>
                        <a:pt x="72474" y="8296"/>
                        <a:pt x="83025" y="4965"/>
                      </a:cubicBezTo>
                      <a:cubicBezTo>
                        <a:pt x="148365" y="-16044"/>
                        <a:pt x="196214" y="32545"/>
                        <a:pt x="204636" y="9575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0" name="Google Shape;370;p8"/>
                <p:cNvSpPr/>
                <p:nvPr/>
              </p:nvSpPr>
              <p:spPr>
                <a:xfrm>
                  <a:off x="11407205" y="139805"/>
                  <a:ext cx="147214" cy="1413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817" h="243653" extrusionOk="0">
                      <a:moveTo>
                        <a:pt x="251074" y="163718"/>
                      </a:moveTo>
                      <a:cubicBezTo>
                        <a:pt x="242837" y="197777"/>
                        <a:pt x="214609" y="225265"/>
                        <a:pt x="181476" y="236741"/>
                      </a:cubicBezTo>
                      <a:cubicBezTo>
                        <a:pt x="148343" y="248217"/>
                        <a:pt x="111137" y="244700"/>
                        <a:pt x="78745" y="231373"/>
                      </a:cubicBezTo>
                      <a:cubicBezTo>
                        <a:pt x="42835" y="216565"/>
                        <a:pt x="10628" y="187504"/>
                        <a:pt x="2298" y="149558"/>
                      </a:cubicBezTo>
                      <a:cubicBezTo>
                        <a:pt x="-16" y="138822"/>
                        <a:pt x="-479" y="127716"/>
                        <a:pt x="447" y="116795"/>
                      </a:cubicBezTo>
                      <a:cubicBezTo>
                        <a:pt x="3686" y="74222"/>
                        <a:pt x="27472" y="32574"/>
                        <a:pt x="64862" y="11935"/>
                      </a:cubicBezTo>
                      <a:cubicBezTo>
                        <a:pt x="151952" y="-36098"/>
                        <a:pt x="273656" y="70242"/>
                        <a:pt x="251074" y="16371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1" name="Google Shape;371;p8"/>
                <p:cNvSpPr/>
                <p:nvPr/>
              </p:nvSpPr>
              <p:spPr>
                <a:xfrm>
                  <a:off x="11387490" y="272043"/>
                  <a:ext cx="149158" cy="1488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169" h="256646" extrusionOk="0">
                      <a:moveTo>
                        <a:pt x="253693" y="139787"/>
                      </a:moveTo>
                      <a:cubicBezTo>
                        <a:pt x="263873" y="179584"/>
                        <a:pt x="251842" y="228080"/>
                        <a:pt x="215654" y="247331"/>
                      </a:cubicBezTo>
                      <a:cubicBezTo>
                        <a:pt x="194183" y="258714"/>
                        <a:pt x="168361" y="258067"/>
                        <a:pt x="144483" y="253809"/>
                      </a:cubicBezTo>
                      <a:cubicBezTo>
                        <a:pt x="106537" y="247053"/>
                        <a:pt x="69517" y="231227"/>
                        <a:pt x="41844" y="204387"/>
                      </a:cubicBezTo>
                      <a:cubicBezTo>
                        <a:pt x="14172" y="177547"/>
                        <a:pt x="-3135" y="138861"/>
                        <a:pt x="474" y="100545"/>
                      </a:cubicBezTo>
                      <a:cubicBezTo>
                        <a:pt x="4269" y="60008"/>
                        <a:pt x="32312" y="22618"/>
                        <a:pt x="70165" y="7625"/>
                      </a:cubicBezTo>
                      <a:cubicBezTo>
                        <a:pt x="157718" y="-26897"/>
                        <a:pt x="234072" y="62599"/>
                        <a:pt x="253693" y="13978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2" name="Google Shape;372;p8"/>
                <p:cNvSpPr/>
                <p:nvPr/>
              </p:nvSpPr>
              <p:spPr>
                <a:xfrm>
                  <a:off x="11386637" y="446837"/>
                  <a:ext cx="70683" cy="66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68" h="114065" extrusionOk="0">
                      <a:moveTo>
                        <a:pt x="121797" y="0"/>
                      </a:moveTo>
                      <a:cubicBezTo>
                        <a:pt x="122907" y="31837"/>
                        <a:pt x="111153" y="64508"/>
                        <a:pt x="88201" y="86627"/>
                      </a:cubicBezTo>
                      <a:cubicBezTo>
                        <a:pt x="65248" y="108747"/>
                        <a:pt x="30912" y="119298"/>
                        <a:pt x="0" y="111523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3" name="Google Shape;373;p8"/>
                <p:cNvSpPr/>
                <p:nvPr/>
              </p:nvSpPr>
              <p:spPr>
                <a:xfrm>
                  <a:off x="11382558" y="482479"/>
                  <a:ext cx="47881" cy="176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4" h="30361" extrusionOk="0">
                      <a:moveTo>
                        <a:pt x="82555" y="0"/>
                      </a:moveTo>
                      <a:cubicBezTo>
                        <a:pt x="63582" y="24156"/>
                        <a:pt x="29801" y="35632"/>
                        <a:pt x="0" y="28043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4" name="Google Shape;374;p8"/>
                <p:cNvSpPr/>
                <p:nvPr/>
              </p:nvSpPr>
              <p:spPr>
                <a:xfrm>
                  <a:off x="11378908" y="474696"/>
                  <a:ext cx="32905" cy="9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733" h="16789" extrusionOk="0">
                      <a:moveTo>
                        <a:pt x="56734" y="0"/>
                      </a:moveTo>
                      <a:cubicBezTo>
                        <a:pt x="42203" y="14438"/>
                        <a:pt x="19713" y="20269"/>
                        <a:pt x="0" y="14716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5" name="Google Shape;375;p8"/>
                <p:cNvSpPr/>
                <p:nvPr/>
              </p:nvSpPr>
              <p:spPr>
                <a:xfrm>
                  <a:off x="11374399" y="465463"/>
                  <a:ext cx="22331" cy="74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501" h="12859" extrusionOk="0">
                      <a:moveTo>
                        <a:pt x="38501" y="0"/>
                      </a:moveTo>
                      <a:cubicBezTo>
                        <a:pt x="28783" y="10181"/>
                        <a:pt x="13698" y="14901"/>
                        <a:pt x="0" y="12031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6" name="Google Shape;376;p8"/>
                <p:cNvSpPr/>
                <p:nvPr/>
              </p:nvSpPr>
              <p:spPr>
                <a:xfrm>
                  <a:off x="11316084" y="290099"/>
                  <a:ext cx="54237" cy="59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512" h="102779" extrusionOk="0">
                      <a:moveTo>
                        <a:pt x="93513" y="94587"/>
                      </a:moveTo>
                      <a:cubicBezTo>
                        <a:pt x="72411" y="102454"/>
                        <a:pt x="47701" y="107451"/>
                        <a:pt x="28172" y="96253"/>
                      </a:cubicBezTo>
                      <a:cubicBezTo>
                        <a:pt x="12901" y="87460"/>
                        <a:pt x="4017" y="70154"/>
                        <a:pt x="1240" y="52661"/>
                      </a:cubicBezTo>
                      <a:cubicBezTo>
                        <a:pt x="-1536" y="35262"/>
                        <a:pt x="870" y="17400"/>
                        <a:pt x="3369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7" name="Google Shape;377;p8"/>
                <p:cNvSpPr/>
                <p:nvPr/>
              </p:nvSpPr>
              <p:spPr>
                <a:xfrm>
                  <a:off x="11460766" y="155316"/>
                  <a:ext cx="79077" cy="784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339" h="135307" extrusionOk="0">
                      <a:moveTo>
                        <a:pt x="135679" y="135308"/>
                      </a:moveTo>
                      <a:cubicBezTo>
                        <a:pt x="139844" y="99121"/>
                        <a:pt x="123925" y="62471"/>
                        <a:pt x="98474" y="36371"/>
                      </a:cubicBezTo>
                      <a:cubicBezTo>
                        <a:pt x="73115" y="10272"/>
                        <a:pt x="35169" y="-6757"/>
                        <a:pt x="0" y="259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8" name="Google Shape;378;p8"/>
                <p:cNvSpPr/>
                <p:nvPr/>
              </p:nvSpPr>
              <p:spPr>
                <a:xfrm>
                  <a:off x="11467422" y="170720"/>
                  <a:ext cx="57490" cy="502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121" h="86627" extrusionOk="0">
                      <a:moveTo>
                        <a:pt x="99122" y="86627"/>
                      </a:moveTo>
                      <a:cubicBezTo>
                        <a:pt x="95142" y="59325"/>
                        <a:pt x="82000" y="32208"/>
                        <a:pt x="58769" y="17307"/>
                      </a:cubicBezTo>
                      <a:cubicBezTo>
                        <a:pt x="41462" y="6201"/>
                        <a:pt x="20361" y="2962"/>
                        <a:pt x="0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9" name="Google Shape;379;p8"/>
                <p:cNvSpPr/>
                <p:nvPr/>
              </p:nvSpPr>
              <p:spPr>
                <a:xfrm>
                  <a:off x="11449818" y="210603"/>
                  <a:ext cx="18678" cy="11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203" h="19340" extrusionOk="0">
                      <a:moveTo>
                        <a:pt x="32204" y="17862"/>
                      </a:moveTo>
                      <a:cubicBezTo>
                        <a:pt x="24800" y="19158"/>
                        <a:pt x="17026" y="20454"/>
                        <a:pt x="10085" y="17770"/>
                      </a:cubicBezTo>
                      <a:cubicBezTo>
                        <a:pt x="3143" y="15086"/>
                        <a:pt x="-2225" y="6756"/>
                        <a:pt x="922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0" name="Google Shape;380;p8"/>
                <p:cNvSpPr/>
                <p:nvPr/>
              </p:nvSpPr>
              <p:spPr>
                <a:xfrm>
                  <a:off x="11419435" y="173351"/>
                  <a:ext cx="26410" cy="30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34" h="53216" extrusionOk="0">
                      <a:moveTo>
                        <a:pt x="45535" y="0"/>
                      </a:moveTo>
                      <a:cubicBezTo>
                        <a:pt x="21102" y="5460"/>
                        <a:pt x="1666" y="28228"/>
                        <a:pt x="0" y="53217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1" name="Google Shape;381;p8"/>
                <p:cNvSpPr/>
                <p:nvPr/>
              </p:nvSpPr>
              <p:spPr>
                <a:xfrm>
                  <a:off x="11427916" y="371098"/>
                  <a:ext cx="74721" cy="304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830" h="52533" extrusionOk="0">
                      <a:moveTo>
                        <a:pt x="128831" y="51828"/>
                      </a:moveTo>
                      <a:cubicBezTo>
                        <a:pt x="80982" y="56641"/>
                        <a:pt x="31282" y="36558"/>
                        <a:pt x="0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2" name="Google Shape;382;p8"/>
                <p:cNvSpPr/>
                <p:nvPr/>
              </p:nvSpPr>
              <p:spPr>
                <a:xfrm>
                  <a:off x="11444824" y="364066"/>
                  <a:ext cx="45037" cy="212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650" h="36557" extrusionOk="0">
                      <a:moveTo>
                        <a:pt x="77650" y="36558"/>
                      </a:moveTo>
                      <a:cubicBezTo>
                        <a:pt x="48404" y="34892"/>
                        <a:pt x="19899" y="21472"/>
                        <a:pt x="0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385" name="Google Shape;385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386" name="Google Shape;386;p9"/>
          <p:cNvGrpSpPr/>
          <p:nvPr/>
        </p:nvGrpSpPr>
        <p:grpSpPr>
          <a:xfrm>
            <a:off x="-1785495" y="-829220"/>
            <a:ext cx="13882038" cy="6739367"/>
            <a:chOff x="-1785495" y="-829220"/>
            <a:chExt cx="13882038" cy="6739367"/>
          </a:xfrm>
        </p:grpSpPr>
        <p:grpSp>
          <p:nvGrpSpPr>
            <p:cNvPr id="387" name="Google Shape;387;p9"/>
            <p:cNvGrpSpPr/>
            <p:nvPr/>
          </p:nvGrpSpPr>
          <p:grpSpPr>
            <a:xfrm>
              <a:off x="-1785495" y="4463112"/>
              <a:ext cx="3508778" cy="1447035"/>
              <a:chOff x="-1785495" y="4463112"/>
              <a:chExt cx="3508778" cy="1447035"/>
            </a:xfrm>
          </p:grpSpPr>
          <p:sp>
            <p:nvSpPr>
              <p:cNvPr id="388" name="Google Shape;388;p9"/>
              <p:cNvSpPr/>
              <p:nvPr/>
            </p:nvSpPr>
            <p:spPr>
              <a:xfrm rot="5400000" flipH="1">
                <a:off x="-646319" y="3540545"/>
                <a:ext cx="1230425" cy="3508778"/>
              </a:xfrm>
              <a:custGeom>
                <a:avLst/>
                <a:gdLst/>
                <a:ahLst/>
                <a:cxnLst/>
                <a:rect l="l" t="t" r="r" b="b"/>
                <a:pathLst>
                  <a:path w="1776787" h="5066828" extrusionOk="0">
                    <a:moveTo>
                      <a:pt x="580455" y="5015873"/>
                    </a:moveTo>
                    <a:cubicBezTo>
                      <a:pt x="961764" y="4818555"/>
                      <a:pt x="1309291" y="4447242"/>
                      <a:pt x="1443860" y="4059640"/>
                    </a:cubicBezTo>
                    <a:cubicBezTo>
                      <a:pt x="1592774" y="3630853"/>
                      <a:pt x="1679771" y="3379115"/>
                      <a:pt x="1698189" y="2950143"/>
                    </a:cubicBezTo>
                    <a:cubicBezTo>
                      <a:pt x="1709850" y="2678507"/>
                      <a:pt x="1708555" y="2371147"/>
                      <a:pt x="1609340" y="2118021"/>
                    </a:cubicBezTo>
                    <a:cubicBezTo>
                      <a:pt x="1548535" y="1962998"/>
                      <a:pt x="1470514" y="1821211"/>
                      <a:pt x="1371578" y="1687198"/>
                    </a:cubicBezTo>
                    <a:cubicBezTo>
                      <a:pt x="1157879" y="1397699"/>
                      <a:pt x="922430" y="1107461"/>
                      <a:pt x="665139" y="855908"/>
                    </a:cubicBezTo>
                    <a:cubicBezTo>
                      <a:pt x="436724" y="632583"/>
                      <a:pt x="125754" y="341882"/>
                      <a:pt x="3125" y="46831"/>
                    </a:cubicBezTo>
                    <a:cubicBezTo>
                      <a:pt x="-115" y="39056"/>
                      <a:pt x="-855" y="30449"/>
                      <a:pt x="996" y="22212"/>
                    </a:cubicBezTo>
                    <a:cubicBezTo>
                      <a:pt x="2847" y="13975"/>
                      <a:pt x="7474" y="6664"/>
                      <a:pt x="12750" y="0"/>
                    </a:cubicBezTo>
                    <a:cubicBezTo>
                      <a:pt x="19228" y="2406"/>
                      <a:pt x="26262" y="740"/>
                      <a:pt x="28946" y="7126"/>
                    </a:cubicBezTo>
                    <a:cubicBezTo>
                      <a:pt x="151483" y="302085"/>
                      <a:pt x="463194" y="598062"/>
                      <a:pt x="691609" y="821387"/>
                    </a:cubicBezTo>
                    <a:cubicBezTo>
                      <a:pt x="948899" y="1072939"/>
                      <a:pt x="1185921" y="1345223"/>
                      <a:pt x="1399621" y="1634721"/>
                    </a:cubicBezTo>
                    <a:cubicBezTo>
                      <a:pt x="1498557" y="1768735"/>
                      <a:pt x="1593237" y="1907931"/>
                      <a:pt x="1654042" y="2062953"/>
                    </a:cubicBezTo>
                    <a:cubicBezTo>
                      <a:pt x="1753349" y="2316079"/>
                      <a:pt x="1786204" y="2639358"/>
                      <a:pt x="1774543" y="2911087"/>
                    </a:cubicBezTo>
                    <a:cubicBezTo>
                      <a:pt x="1756125" y="3340059"/>
                      <a:pt x="1684769" y="3609474"/>
                      <a:pt x="1528821" y="4061954"/>
                    </a:cubicBezTo>
                    <a:cubicBezTo>
                      <a:pt x="1403415" y="4425863"/>
                      <a:pt x="1064495" y="4863627"/>
                      <a:pt x="683186" y="5061038"/>
                    </a:cubicBezTo>
                    <a:cubicBezTo>
                      <a:pt x="668286" y="5068719"/>
                      <a:pt x="647369" y="5066961"/>
                      <a:pt x="630710" y="5065758"/>
                    </a:cubicBezTo>
                    <a:cubicBezTo>
                      <a:pt x="613958" y="5064554"/>
                      <a:pt x="596929" y="5058539"/>
                      <a:pt x="585916" y="5045859"/>
                    </a:cubicBezTo>
                    <a:cubicBezTo>
                      <a:pt x="586193" y="5042065"/>
                      <a:pt x="579993" y="5019575"/>
                      <a:pt x="580270" y="5015781"/>
                    </a:cubicBezTo>
                    <a:close/>
                  </a:path>
                </a:pathLst>
              </a:custGeom>
              <a:solidFill>
                <a:srgbClr val="546156"/>
              </a:solidFill>
              <a:ln w="15450" cap="rnd" cmpd="sng">
                <a:solidFill>
                  <a:srgbClr val="29392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89" name="Google Shape;389;p9"/>
              <p:cNvGrpSpPr/>
              <p:nvPr/>
            </p:nvGrpSpPr>
            <p:grpSpPr>
              <a:xfrm rot="10800000">
                <a:off x="164405" y="4463112"/>
                <a:ext cx="392982" cy="580851"/>
                <a:chOff x="11291625" y="139805"/>
                <a:chExt cx="262794" cy="388451"/>
              </a:xfrm>
            </p:grpSpPr>
            <p:sp>
              <p:nvSpPr>
                <p:cNvPr id="390" name="Google Shape;390;p9"/>
                <p:cNvSpPr/>
                <p:nvPr/>
              </p:nvSpPr>
              <p:spPr>
                <a:xfrm>
                  <a:off x="11357330" y="384669"/>
                  <a:ext cx="116445" cy="143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767" h="247564" extrusionOk="0">
                      <a:moveTo>
                        <a:pt x="155670" y="218899"/>
                      </a:moveTo>
                      <a:cubicBezTo>
                        <a:pt x="136327" y="236854"/>
                        <a:pt x="110598" y="249533"/>
                        <a:pt x="84313" y="247312"/>
                      </a:cubicBezTo>
                      <a:cubicBezTo>
                        <a:pt x="54975" y="244813"/>
                        <a:pt x="29338" y="223804"/>
                        <a:pt x="15641" y="197705"/>
                      </a:cubicBezTo>
                      <a:cubicBezTo>
                        <a:pt x="1943" y="171606"/>
                        <a:pt x="-1204" y="141156"/>
                        <a:pt x="370" y="111725"/>
                      </a:cubicBezTo>
                      <a:cubicBezTo>
                        <a:pt x="4349" y="36112"/>
                        <a:pt x="84868" y="-33301"/>
                        <a:pt x="157613" y="17231"/>
                      </a:cubicBezTo>
                      <a:cubicBezTo>
                        <a:pt x="222584" y="62396"/>
                        <a:pt x="207776" y="170588"/>
                        <a:pt x="155670" y="21889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1" name="Google Shape;391;p9"/>
                <p:cNvSpPr/>
                <p:nvPr/>
              </p:nvSpPr>
              <p:spPr>
                <a:xfrm>
                  <a:off x="11291625" y="231610"/>
                  <a:ext cx="119829" cy="1395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601" h="240606" extrusionOk="0">
                      <a:moveTo>
                        <a:pt x="204543" y="95757"/>
                      </a:moveTo>
                      <a:cubicBezTo>
                        <a:pt x="208060" y="122411"/>
                        <a:pt x="207968" y="150362"/>
                        <a:pt x="197047" y="174887"/>
                      </a:cubicBezTo>
                      <a:cubicBezTo>
                        <a:pt x="179925" y="213296"/>
                        <a:pt x="137814" y="236619"/>
                        <a:pt x="95889" y="240136"/>
                      </a:cubicBezTo>
                      <a:cubicBezTo>
                        <a:pt x="80526" y="241431"/>
                        <a:pt x="64514" y="240321"/>
                        <a:pt x="50632" y="233380"/>
                      </a:cubicBezTo>
                      <a:cubicBezTo>
                        <a:pt x="27494" y="221903"/>
                        <a:pt x="14537" y="196544"/>
                        <a:pt x="7503" y="171648"/>
                      </a:cubicBezTo>
                      <a:cubicBezTo>
                        <a:pt x="-364" y="143976"/>
                        <a:pt x="-2862" y="114452"/>
                        <a:pt x="3986" y="86502"/>
                      </a:cubicBezTo>
                      <a:cubicBezTo>
                        <a:pt x="10835" y="58644"/>
                        <a:pt x="27679" y="32637"/>
                        <a:pt x="52390" y="17922"/>
                      </a:cubicBezTo>
                      <a:cubicBezTo>
                        <a:pt x="61923" y="12276"/>
                        <a:pt x="72474" y="8296"/>
                        <a:pt x="83025" y="4965"/>
                      </a:cubicBezTo>
                      <a:cubicBezTo>
                        <a:pt x="148365" y="-16044"/>
                        <a:pt x="196214" y="32545"/>
                        <a:pt x="204636" y="9575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2" name="Google Shape;392;p9"/>
                <p:cNvSpPr/>
                <p:nvPr/>
              </p:nvSpPr>
              <p:spPr>
                <a:xfrm>
                  <a:off x="11407205" y="139805"/>
                  <a:ext cx="147214" cy="1413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817" h="243653" extrusionOk="0">
                      <a:moveTo>
                        <a:pt x="251074" y="163718"/>
                      </a:moveTo>
                      <a:cubicBezTo>
                        <a:pt x="242837" y="197777"/>
                        <a:pt x="214609" y="225265"/>
                        <a:pt x="181476" y="236741"/>
                      </a:cubicBezTo>
                      <a:cubicBezTo>
                        <a:pt x="148343" y="248217"/>
                        <a:pt x="111137" y="244700"/>
                        <a:pt x="78745" y="231373"/>
                      </a:cubicBezTo>
                      <a:cubicBezTo>
                        <a:pt x="42835" y="216565"/>
                        <a:pt x="10628" y="187504"/>
                        <a:pt x="2298" y="149558"/>
                      </a:cubicBezTo>
                      <a:cubicBezTo>
                        <a:pt x="-16" y="138822"/>
                        <a:pt x="-479" y="127716"/>
                        <a:pt x="447" y="116795"/>
                      </a:cubicBezTo>
                      <a:cubicBezTo>
                        <a:pt x="3686" y="74222"/>
                        <a:pt x="27472" y="32574"/>
                        <a:pt x="64862" y="11935"/>
                      </a:cubicBezTo>
                      <a:cubicBezTo>
                        <a:pt x="151952" y="-36098"/>
                        <a:pt x="273656" y="70242"/>
                        <a:pt x="251074" y="16371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3" name="Google Shape;393;p9"/>
                <p:cNvSpPr/>
                <p:nvPr/>
              </p:nvSpPr>
              <p:spPr>
                <a:xfrm>
                  <a:off x="11387490" y="272043"/>
                  <a:ext cx="149158" cy="1488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169" h="256646" extrusionOk="0">
                      <a:moveTo>
                        <a:pt x="253693" y="139787"/>
                      </a:moveTo>
                      <a:cubicBezTo>
                        <a:pt x="263873" y="179584"/>
                        <a:pt x="251842" y="228080"/>
                        <a:pt x="215654" y="247331"/>
                      </a:cubicBezTo>
                      <a:cubicBezTo>
                        <a:pt x="194183" y="258714"/>
                        <a:pt x="168361" y="258067"/>
                        <a:pt x="144483" y="253809"/>
                      </a:cubicBezTo>
                      <a:cubicBezTo>
                        <a:pt x="106537" y="247053"/>
                        <a:pt x="69517" y="231227"/>
                        <a:pt x="41844" y="204387"/>
                      </a:cubicBezTo>
                      <a:cubicBezTo>
                        <a:pt x="14172" y="177547"/>
                        <a:pt x="-3135" y="138861"/>
                        <a:pt x="474" y="100545"/>
                      </a:cubicBezTo>
                      <a:cubicBezTo>
                        <a:pt x="4269" y="60008"/>
                        <a:pt x="32312" y="22618"/>
                        <a:pt x="70165" y="7625"/>
                      </a:cubicBezTo>
                      <a:cubicBezTo>
                        <a:pt x="157718" y="-26897"/>
                        <a:pt x="234072" y="62599"/>
                        <a:pt x="253693" y="13978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" name="Google Shape;394;p9"/>
                <p:cNvSpPr/>
                <p:nvPr/>
              </p:nvSpPr>
              <p:spPr>
                <a:xfrm>
                  <a:off x="11386637" y="446837"/>
                  <a:ext cx="70683" cy="66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68" h="114065" extrusionOk="0">
                      <a:moveTo>
                        <a:pt x="121797" y="0"/>
                      </a:moveTo>
                      <a:cubicBezTo>
                        <a:pt x="122907" y="31837"/>
                        <a:pt x="111153" y="64508"/>
                        <a:pt x="88201" y="86627"/>
                      </a:cubicBezTo>
                      <a:cubicBezTo>
                        <a:pt x="65248" y="108747"/>
                        <a:pt x="30912" y="119298"/>
                        <a:pt x="0" y="111523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" name="Google Shape;395;p9"/>
                <p:cNvSpPr/>
                <p:nvPr/>
              </p:nvSpPr>
              <p:spPr>
                <a:xfrm>
                  <a:off x="11382558" y="482479"/>
                  <a:ext cx="47881" cy="176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4" h="30361" extrusionOk="0">
                      <a:moveTo>
                        <a:pt x="82555" y="0"/>
                      </a:moveTo>
                      <a:cubicBezTo>
                        <a:pt x="63582" y="24156"/>
                        <a:pt x="29801" y="35632"/>
                        <a:pt x="0" y="28043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6" name="Google Shape;396;p9"/>
                <p:cNvSpPr/>
                <p:nvPr/>
              </p:nvSpPr>
              <p:spPr>
                <a:xfrm>
                  <a:off x="11378908" y="474696"/>
                  <a:ext cx="32905" cy="9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733" h="16789" extrusionOk="0">
                      <a:moveTo>
                        <a:pt x="56734" y="0"/>
                      </a:moveTo>
                      <a:cubicBezTo>
                        <a:pt x="42203" y="14438"/>
                        <a:pt x="19713" y="20269"/>
                        <a:pt x="0" y="14716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7" name="Google Shape;397;p9"/>
                <p:cNvSpPr/>
                <p:nvPr/>
              </p:nvSpPr>
              <p:spPr>
                <a:xfrm>
                  <a:off x="11374399" y="465463"/>
                  <a:ext cx="22331" cy="74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501" h="12859" extrusionOk="0">
                      <a:moveTo>
                        <a:pt x="38501" y="0"/>
                      </a:moveTo>
                      <a:cubicBezTo>
                        <a:pt x="28783" y="10181"/>
                        <a:pt x="13698" y="14901"/>
                        <a:pt x="0" y="12031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8" name="Google Shape;398;p9"/>
                <p:cNvSpPr/>
                <p:nvPr/>
              </p:nvSpPr>
              <p:spPr>
                <a:xfrm>
                  <a:off x="11316084" y="290099"/>
                  <a:ext cx="54237" cy="59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512" h="102779" extrusionOk="0">
                      <a:moveTo>
                        <a:pt x="93513" y="94587"/>
                      </a:moveTo>
                      <a:cubicBezTo>
                        <a:pt x="72411" y="102454"/>
                        <a:pt x="47701" y="107451"/>
                        <a:pt x="28172" y="96253"/>
                      </a:cubicBezTo>
                      <a:cubicBezTo>
                        <a:pt x="12901" y="87460"/>
                        <a:pt x="4017" y="70154"/>
                        <a:pt x="1240" y="52661"/>
                      </a:cubicBezTo>
                      <a:cubicBezTo>
                        <a:pt x="-1536" y="35262"/>
                        <a:pt x="870" y="17400"/>
                        <a:pt x="3369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" name="Google Shape;399;p9"/>
                <p:cNvSpPr/>
                <p:nvPr/>
              </p:nvSpPr>
              <p:spPr>
                <a:xfrm>
                  <a:off x="11460766" y="155316"/>
                  <a:ext cx="79077" cy="784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339" h="135307" extrusionOk="0">
                      <a:moveTo>
                        <a:pt x="135679" y="135308"/>
                      </a:moveTo>
                      <a:cubicBezTo>
                        <a:pt x="139844" y="99121"/>
                        <a:pt x="123925" y="62471"/>
                        <a:pt x="98474" y="36371"/>
                      </a:cubicBezTo>
                      <a:cubicBezTo>
                        <a:pt x="73115" y="10272"/>
                        <a:pt x="35169" y="-6757"/>
                        <a:pt x="0" y="259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0" name="Google Shape;400;p9"/>
                <p:cNvSpPr/>
                <p:nvPr/>
              </p:nvSpPr>
              <p:spPr>
                <a:xfrm>
                  <a:off x="11467422" y="170720"/>
                  <a:ext cx="57490" cy="502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121" h="86627" extrusionOk="0">
                      <a:moveTo>
                        <a:pt x="99122" y="86627"/>
                      </a:moveTo>
                      <a:cubicBezTo>
                        <a:pt x="95142" y="59325"/>
                        <a:pt x="82000" y="32208"/>
                        <a:pt x="58769" y="17307"/>
                      </a:cubicBezTo>
                      <a:cubicBezTo>
                        <a:pt x="41462" y="6201"/>
                        <a:pt x="20361" y="2962"/>
                        <a:pt x="0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1" name="Google Shape;401;p9"/>
                <p:cNvSpPr/>
                <p:nvPr/>
              </p:nvSpPr>
              <p:spPr>
                <a:xfrm>
                  <a:off x="11449818" y="210603"/>
                  <a:ext cx="18678" cy="11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203" h="19340" extrusionOk="0">
                      <a:moveTo>
                        <a:pt x="32204" y="17862"/>
                      </a:moveTo>
                      <a:cubicBezTo>
                        <a:pt x="24800" y="19158"/>
                        <a:pt x="17026" y="20454"/>
                        <a:pt x="10085" y="17770"/>
                      </a:cubicBezTo>
                      <a:cubicBezTo>
                        <a:pt x="3143" y="15086"/>
                        <a:pt x="-2225" y="6756"/>
                        <a:pt x="922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2" name="Google Shape;402;p9"/>
                <p:cNvSpPr/>
                <p:nvPr/>
              </p:nvSpPr>
              <p:spPr>
                <a:xfrm>
                  <a:off x="11419435" y="173351"/>
                  <a:ext cx="26410" cy="30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34" h="53216" extrusionOk="0">
                      <a:moveTo>
                        <a:pt x="45535" y="0"/>
                      </a:moveTo>
                      <a:cubicBezTo>
                        <a:pt x="21102" y="5460"/>
                        <a:pt x="1666" y="28228"/>
                        <a:pt x="0" y="53217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3" name="Google Shape;403;p9"/>
                <p:cNvSpPr/>
                <p:nvPr/>
              </p:nvSpPr>
              <p:spPr>
                <a:xfrm>
                  <a:off x="11427916" y="371098"/>
                  <a:ext cx="74721" cy="304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830" h="52533" extrusionOk="0">
                      <a:moveTo>
                        <a:pt x="128831" y="51828"/>
                      </a:moveTo>
                      <a:cubicBezTo>
                        <a:pt x="80982" y="56641"/>
                        <a:pt x="31282" y="36558"/>
                        <a:pt x="0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4" name="Google Shape;404;p9"/>
                <p:cNvSpPr/>
                <p:nvPr/>
              </p:nvSpPr>
              <p:spPr>
                <a:xfrm>
                  <a:off x="11444824" y="364066"/>
                  <a:ext cx="45037" cy="212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650" h="36557" extrusionOk="0">
                      <a:moveTo>
                        <a:pt x="77650" y="36558"/>
                      </a:moveTo>
                      <a:cubicBezTo>
                        <a:pt x="48404" y="34892"/>
                        <a:pt x="19899" y="21472"/>
                        <a:pt x="0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405" name="Google Shape;405;p9"/>
            <p:cNvGrpSpPr/>
            <p:nvPr/>
          </p:nvGrpSpPr>
          <p:grpSpPr>
            <a:xfrm flipH="1">
              <a:off x="7837484" y="-829220"/>
              <a:ext cx="4259059" cy="2167476"/>
              <a:chOff x="-3109526" y="-1395320"/>
              <a:chExt cx="4259059" cy="2167476"/>
            </a:xfrm>
          </p:grpSpPr>
          <p:grpSp>
            <p:nvGrpSpPr>
              <p:cNvPr id="406" name="Google Shape;406;p9"/>
              <p:cNvGrpSpPr/>
              <p:nvPr/>
            </p:nvGrpSpPr>
            <p:grpSpPr>
              <a:xfrm>
                <a:off x="206146" y="-733298"/>
                <a:ext cx="377958" cy="390742"/>
                <a:chOff x="206146" y="-733298"/>
                <a:chExt cx="377958" cy="390742"/>
              </a:xfrm>
            </p:grpSpPr>
            <p:sp>
              <p:nvSpPr>
                <p:cNvPr id="407" name="Google Shape;407;p9"/>
                <p:cNvSpPr/>
                <p:nvPr/>
              </p:nvSpPr>
              <p:spPr>
                <a:xfrm rot="4506520" flipH="1">
                  <a:off x="233538" y="-690505"/>
                  <a:ext cx="323174" cy="305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896" h="441808" extrusionOk="0">
                      <a:moveTo>
                        <a:pt x="292188" y="441805"/>
                      </a:moveTo>
                      <a:cubicBezTo>
                        <a:pt x="376964" y="442452"/>
                        <a:pt x="451930" y="368967"/>
                        <a:pt x="465350" y="285209"/>
                      </a:cubicBezTo>
                      <a:cubicBezTo>
                        <a:pt x="478770" y="201543"/>
                        <a:pt x="437862" y="114731"/>
                        <a:pt x="372892" y="60404"/>
                      </a:cubicBezTo>
                      <a:cubicBezTo>
                        <a:pt x="325136" y="20514"/>
                        <a:pt x="263034" y="-4289"/>
                        <a:pt x="201025" y="616"/>
                      </a:cubicBezTo>
                      <a:cubicBezTo>
                        <a:pt x="139016" y="5521"/>
                        <a:pt x="78581" y="43189"/>
                        <a:pt x="54240" y="100385"/>
                      </a:cubicBezTo>
                      <a:cubicBezTo>
                        <a:pt x="48872" y="113065"/>
                        <a:pt x="45170" y="126577"/>
                        <a:pt x="37859" y="138239"/>
                      </a:cubicBezTo>
                      <a:cubicBezTo>
                        <a:pt x="29344" y="151751"/>
                        <a:pt x="16387" y="162117"/>
                        <a:pt x="8520" y="175999"/>
                      </a:cubicBezTo>
                      <a:cubicBezTo>
                        <a:pt x="-9713" y="208114"/>
                        <a:pt x="4078" y="249022"/>
                        <a:pt x="23976" y="280211"/>
                      </a:cubicBezTo>
                      <a:cubicBezTo>
                        <a:pt x="71732" y="355085"/>
                        <a:pt x="201118" y="440972"/>
                        <a:pt x="292280" y="44171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>
                      <a:latin typeface="Calibri"/>
                      <a:ea typeface="Calibri"/>
                      <a:cs typeface="Calibri"/>
                      <a:sym typeface="Calibri"/>
                    </a:rPr>
                    <a:t>]</a:t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8" name="Google Shape;408;p9"/>
                <p:cNvSpPr/>
                <p:nvPr/>
              </p:nvSpPr>
              <p:spPr>
                <a:xfrm rot="4506520" flipH="1">
                  <a:off x="234715" y="-614992"/>
                  <a:ext cx="275593" cy="154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007" h="223033" extrusionOk="0">
                      <a:moveTo>
                        <a:pt x="2267" y="93"/>
                      </a:moveTo>
                      <a:cubicBezTo>
                        <a:pt x="106479" y="108932"/>
                        <a:pt x="274459" y="126517"/>
                        <a:pt x="397736" y="213144"/>
                      </a:cubicBezTo>
                      <a:cubicBezTo>
                        <a:pt x="403474" y="217124"/>
                        <a:pt x="388296" y="224991"/>
                        <a:pt x="381817" y="222584"/>
                      </a:cubicBezTo>
                      <a:cubicBezTo>
                        <a:pt x="310554" y="196392"/>
                        <a:pt x="239289" y="170201"/>
                        <a:pt x="168026" y="143916"/>
                      </a:cubicBezTo>
                      <a:cubicBezTo>
                        <a:pt x="138780" y="133180"/>
                        <a:pt x="109256" y="122259"/>
                        <a:pt x="83249" y="105230"/>
                      </a:cubicBezTo>
                      <a:cubicBezTo>
                        <a:pt x="47155" y="81722"/>
                        <a:pt x="-12356" y="14623"/>
                        <a:pt x="226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09" name="Google Shape;409;p9"/>
              <p:cNvGrpSpPr/>
              <p:nvPr/>
            </p:nvGrpSpPr>
            <p:grpSpPr>
              <a:xfrm>
                <a:off x="-3109526" y="-1395320"/>
                <a:ext cx="4259059" cy="2167476"/>
                <a:chOff x="-3109526" y="-1395320"/>
                <a:chExt cx="4259059" cy="2167476"/>
              </a:xfrm>
            </p:grpSpPr>
            <p:sp>
              <p:nvSpPr>
                <p:cNvPr id="410" name="Google Shape;410;p9"/>
                <p:cNvSpPr/>
                <p:nvPr/>
              </p:nvSpPr>
              <p:spPr>
                <a:xfrm rot="4506520" flipH="1">
                  <a:off x="347849" y="-664751"/>
                  <a:ext cx="177965" cy="144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60" h="209930" extrusionOk="0">
                      <a:moveTo>
                        <a:pt x="257661" y="209931"/>
                      </a:moveTo>
                      <a:cubicBezTo>
                        <a:pt x="246277" y="120342"/>
                        <a:pt x="181399" y="39730"/>
                        <a:pt x="96345" y="9466"/>
                      </a:cubicBezTo>
                      <a:cubicBezTo>
                        <a:pt x="64970" y="-1640"/>
                        <a:pt x="27858" y="-5712"/>
                        <a:pt x="0" y="12613"/>
                      </a:cubicBezTo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1" name="Google Shape;411;p9"/>
                <p:cNvSpPr/>
                <p:nvPr/>
              </p:nvSpPr>
              <p:spPr>
                <a:xfrm rot="4506520" flipH="1">
                  <a:off x="408488" y="-596826"/>
                  <a:ext cx="112571" cy="51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981" h="73943" extrusionOk="0">
                      <a:moveTo>
                        <a:pt x="162981" y="73943"/>
                      </a:moveTo>
                      <a:cubicBezTo>
                        <a:pt x="130311" y="19801"/>
                        <a:pt x="61824" y="-10000"/>
                        <a:pt x="0" y="3049"/>
                      </a:cubicBezTo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2" name="Google Shape;412;p9"/>
                <p:cNvSpPr/>
                <p:nvPr/>
              </p:nvSpPr>
              <p:spPr>
                <a:xfrm rot="4506520" flipH="1">
                  <a:off x="239030" y="-539057"/>
                  <a:ext cx="79074" cy="18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485" h="27464" extrusionOk="0">
                      <a:moveTo>
                        <a:pt x="114485" y="25544"/>
                      </a:moveTo>
                      <a:cubicBezTo>
                        <a:pt x="74966" y="31837"/>
                        <a:pt x="33041" y="22490"/>
                        <a:pt x="0" y="0"/>
                      </a:cubicBezTo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3" name="Google Shape;413;p9"/>
                <p:cNvSpPr/>
                <p:nvPr/>
              </p:nvSpPr>
              <p:spPr>
                <a:xfrm rot="4506520" flipH="1">
                  <a:off x="-1874393" y="-2102458"/>
                  <a:ext cx="1227222" cy="34996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6787" h="5066828" extrusionOk="0">
                      <a:moveTo>
                        <a:pt x="580455" y="5015873"/>
                      </a:moveTo>
                      <a:cubicBezTo>
                        <a:pt x="961764" y="4818555"/>
                        <a:pt x="1309291" y="4447242"/>
                        <a:pt x="1443860" y="4059640"/>
                      </a:cubicBezTo>
                      <a:cubicBezTo>
                        <a:pt x="1592774" y="3630853"/>
                        <a:pt x="1679771" y="3379115"/>
                        <a:pt x="1698189" y="2950143"/>
                      </a:cubicBezTo>
                      <a:cubicBezTo>
                        <a:pt x="1709850" y="2678507"/>
                        <a:pt x="1708555" y="2371147"/>
                        <a:pt x="1609340" y="2118021"/>
                      </a:cubicBezTo>
                      <a:cubicBezTo>
                        <a:pt x="1548535" y="1962998"/>
                        <a:pt x="1470514" y="1821211"/>
                        <a:pt x="1371578" y="1687198"/>
                      </a:cubicBezTo>
                      <a:cubicBezTo>
                        <a:pt x="1157879" y="1397699"/>
                        <a:pt x="922430" y="1107461"/>
                        <a:pt x="665139" y="855908"/>
                      </a:cubicBezTo>
                      <a:cubicBezTo>
                        <a:pt x="436724" y="632583"/>
                        <a:pt x="125754" y="341882"/>
                        <a:pt x="3125" y="46831"/>
                      </a:cubicBezTo>
                      <a:cubicBezTo>
                        <a:pt x="-115" y="39056"/>
                        <a:pt x="-855" y="30449"/>
                        <a:pt x="996" y="22212"/>
                      </a:cubicBezTo>
                      <a:cubicBezTo>
                        <a:pt x="2847" y="13975"/>
                        <a:pt x="7474" y="6664"/>
                        <a:pt x="12750" y="0"/>
                      </a:cubicBezTo>
                      <a:cubicBezTo>
                        <a:pt x="19228" y="2406"/>
                        <a:pt x="26262" y="740"/>
                        <a:pt x="28946" y="7126"/>
                      </a:cubicBezTo>
                      <a:cubicBezTo>
                        <a:pt x="151483" y="302085"/>
                        <a:pt x="463194" y="598062"/>
                        <a:pt x="691609" y="821387"/>
                      </a:cubicBezTo>
                      <a:cubicBezTo>
                        <a:pt x="948899" y="1072939"/>
                        <a:pt x="1185921" y="1345223"/>
                        <a:pt x="1399621" y="1634721"/>
                      </a:cubicBezTo>
                      <a:cubicBezTo>
                        <a:pt x="1498557" y="1768735"/>
                        <a:pt x="1593237" y="1907931"/>
                        <a:pt x="1654042" y="2062953"/>
                      </a:cubicBezTo>
                      <a:cubicBezTo>
                        <a:pt x="1753349" y="2316079"/>
                        <a:pt x="1786204" y="2639358"/>
                        <a:pt x="1774543" y="2911087"/>
                      </a:cubicBezTo>
                      <a:cubicBezTo>
                        <a:pt x="1756125" y="3340059"/>
                        <a:pt x="1684769" y="3609474"/>
                        <a:pt x="1528821" y="4061954"/>
                      </a:cubicBezTo>
                      <a:cubicBezTo>
                        <a:pt x="1403415" y="4425863"/>
                        <a:pt x="1064495" y="4863627"/>
                        <a:pt x="683186" y="5061038"/>
                      </a:cubicBezTo>
                      <a:cubicBezTo>
                        <a:pt x="668286" y="5068719"/>
                        <a:pt x="647369" y="5066961"/>
                        <a:pt x="630710" y="5065758"/>
                      </a:cubicBezTo>
                      <a:cubicBezTo>
                        <a:pt x="613958" y="5064554"/>
                        <a:pt x="596929" y="5058539"/>
                        <a:pt x="585916" y="5045859"/>
                      </a:cubicBezTo>
                      <a:cubicBezTo>
                        <a:pt x="586193" y="5042065"/>
                        <a:pt x="579993" y="5019575"/>
                        <a:pt x="580270" y="501578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54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4" name="Google Shape;414;p9"/>
                <p:cNvSpPr/>
                <p:nvPr/>
              </p:nvSpPr>
              <p:spPr>
                <a:xfrm rot="4506520" flipH="1">
                  <a:off x="121846" y="-1205426"/>
                  <a:ext cx="412933" cy="10813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7849" h="1565586" extrusionOk="0">
                      <a:moveTo>
                        <a:pt x="290408" y="93"/>
                      </a:moveTo>
                      <a:cubicBezTo>
                        <a:pt x="320487" y="206573"/>
                        <a:pt x="477730" y="370202"/>
                        <a:pt x="551308" y="565392"/>
                      </a:cubicBezTo>
                      <a:cubicBezTo>
                        <a:pt x="592400" y="674416"/>
                        <a:pt x="606653" y="793344"/>
                        <a:pt x="592586" y="908939"/>
                      </a:cubicBezTo>
                      <a:cubicBezTo>
                        <a:pt x="565376" y="1131894"/>
                        <a:pt x="435342" y="1342539"/>
                        <a:pt x="461626" y="1565586"/>
                      </a:cubicBezTo>
                      <a:cubicBezTo>
                        <a:pt x="274119" y="1452212"/>
                        <a:pt x="123169" y="1288490"/>
                        <a:pt x="49498" y="1082102"/>
                      </a:cubicBezTo>
                      <a:cubicBezTo>
                        <a:pt x="-24172" y="875714"/>
                        <a:pt x="-16860" y="639340"/>
                        <a:pt x="79855" y="442670"/>
                      </a:cubicBezTo>
                      <a:cubicBezTo>
                        <a:pt x="119652" y="361688"/>
                        <a:pt x="173516" y="288295"/>
                        <a:pt x="213683" y="207591"/>
                      </a:cubicBezTo>
                      <a:cubicBezTo>
                        <a:pt x="245706" y="143176"/>
                        <a:pt x="276988" y="70709"/>
                        <a:pt x="29040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54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5" name="Google Shape;415;p9"/>
                <p:cNvSpPr/>
                <p:nvPr/>
              </p:nvSpPr>
              <p:spPr>
                <a:xfrm rot="4506520" flipH="1">
                  <a:off x="-762031" y="-372441"/>
                  <a:ext cx="1502096" cy="6663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4754" h="964695" extrusionOk="0">
                      <a:moveTo>
                        <a:pt x="0" y="93"/>
                      </a:moveTo>
                      <a:cubicBezTo>
                        <a:pt x="75151" y="64693"/>
                        <a:pt x="190562" y="35169"/>
                        <a:pt x="286352" y="60898"/>
                      </a:cubicBezTo>
                      <a:cubicBezTo>
                        <a:pt x="338272" y="74874"/>
                        <a:pt x="384085" y="105323"/>
                        <a:pt x="433229" y="127257"/>
                      </a:cubicBezTo>
                      <a:cubicBezTo>
                        <a:pt x="538089" y="173903"/>
                        <a:pt x="656461" y="180566"/>
                        <a:pt x="771039" y="174180"/>
                      </a:cubicBezTo>
                      <a:cubicBezTo>
                        <a:pt x="885617" y="167794"/>
                        <a:pt x="999547" y="149192"/>
                        <a:pt x="1114309" y="148266"/>
                      </a:cubicBezTo>
                      <a:cubicBezTo>
                        <a:pt x="1343835" y="146415"/>
                        <a:pt x="1573453" y="217309"/>
                        <a:pt x="1761886" y="348361"/>
                      </a:cubicBezTo>
                      <a:cubicBezTo>
                        <a:pt x="1950319" y="479412"/>
                        <a:pt x="2096734" y="669974"/>
                        <a:pt x="2174754" y="885802"/>
                      </a:cubicBezTo>
                      <a:cubicBezTo>
                        <a:pt x="1999093" y="922082"/>
                        <a:pt x="1819823" y="955585"/>
                        <a:pt x="1640737" y="963267"/>
                      </a:cubicBezTo>
                      <a:cubicBezTo>
                        <a:pt x="1461559" y="970948"/>
                        <a:pt x="1278124" y="948644"/>
                        <a:pt x="1115790" y="872382"/>
                      </a:cubicBezTo>
                      <a:cubicBezTo>
                        <a:pt x="1035364" y="834529"/>
                        <a:pt x="960583" y="783811"/>
                        <a:pt x="875899" y="756694"/>
                      </a:cubicBezTo>
                      <a:cubicBezTo>
                        <a:pt x="816204" y="737628"/>
                        <a:pt x="753362" y="730965"/>
                        <a:pt x="692556" y="715509"/>
                      </a:cubicBezTo>
                      <a:cubicBezTo>
                        <a:pt x="506992" y="668493"/>
                        <a:pt x="345029" y="535868"/>
                        <a:pt x="262196" y="363261"/>
                      </a:cubicBezTo>
                      <a:cubicBezTo>
                        <a:pt x="226471" y="288758"/>
                        <a:pt x="203241" y="205092"/>
                        <a:pt x="144749" y="146693"/>
                      </a:cubicBezTo>
                      <a:cubicBezTo>
                        <a:pt x="100973" y="103009"/>
                        <a:pt x="25451" y="56363"/>
                        <a:pt x="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54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6" name="Google Shape;416;p9"/>
                <p:cNvSpPr/>
                <p:nvPr/>
              </p:nvSpPr>
              <p:spPr>
                <a:xfrm rot="4506520" flipH="1">
                  <a:off x="-701906" y="-382202"/>
                  <a:ext cx="1236938" cy="4724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854" h="684041" extrusionOk="0">
                      <a:moveTo>
                        <a:pt x="1790854" y="684042"/>
                      </a:moveTo>
                      <a:cubicBezTo>
                        <a:pt x="1637498" y="486816"/>
                        <a:pt x="1386871" y="390471"/>
                        <a:pt x="1141242" y="344751"/>
                      </a:cubicBezTo>
                      <a:cubicBezTo>
                        <a:pt x="895612" y="299031"/>
                        <a:pt x="642949" y="294774"/>
                        <a:pt x="400096" y="236097"/>
                      </a:cubicBezTo>
                      <a:cubicBezTo>
                        <a:pt x="340308" y="221659"/>
                        <a:pt x="280336" y="203519"/>
                        <a:pt x="228692" y="170016"/>
                      </a:cubicBezTo>
                      <a:cubicBezTo>
                        <a:pt x="148544" y="118002"/>
                        <a:pt x="90514" y="30634"/>
                        <a:pt x="0" y="0"/>
                      </a:cubicBezTo>
                    </a:path>
                  </a:pathLst>
                </a:custGeom>
                <a:solidFill>
                  <a:schemeClr val="lt2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7" name="Google Shape;417;p9"/>
                <p:cNvSpPr/>
                <p:nvPr/>
              </p:nvSpPr>
              <p:spPr>
                <a:xfrm rot="4506520" flipH="1">
                  <a:off x="-373172" y="-319955"/>
                  <a:ext cx="323841" cy="107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861" h="156225" extrusionOk="0">
                      <a:moveTo>
                        <a:pt x="468861" y="0"/>
                      </a:moveTo>
                      <a:cubicBezTo>
                        <a:pt x="303288" y="14993"/>
                        <a:pt x="141417" y="68950"/>
                        <a:pt x="0" y="156226"/>
                      </a:cubicBezTo>
                    </a:path>
                  </a:pathLst>
                </a:custGeom>
                <a:solidFill>
                  <a:schemeClr val="lt2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8" name="Google Shape;418;p9"/>
                <p:cNvSpPr/>
                <p:nvPr/>
              </p:nvSpPr>
              <p:spPr>
                <a:xfrm rot="4506520" flipH="1">
                  <a:off x="-186381" y="-57400"/>
                  <a:ext cx="223160" cy="1001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094" h="144934" extrusionOk="0">
                      <a:moveTo>
                        <a:pt x="323094" y="0"/>
                      </a:moveTo>
                      <a:cubicBezTo>
                        <a:pt x="207961" y="28783"/>
                        <a:pt x="98011" y="78113"/>
                        <a:pt x="0" y="144934"/>
                      </a:cubicBezTo>
                    </a:path>
                  </a:pathLst>
                </a:custGeom>
                <a:solidFill>
                  <a:schemeClr val="lt2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9" name="Google Shape;419;p9"/>
                <p:cNvSpPr/>
                <p:nvPr/>
              </p:nvSpPr>
              <p:spPr>
                <a:xfrm rot="4506520" flipH="1">
                  <a:off x="-86064" y="-263192"/>
                  <a:ext cx="191709" cy="1777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559" h="257383" extrusionOk="0">
                      <a:moveTo>
                        <a:pt x="277559" y="257383"/>
                      </a:moveTo>
                      <a:cubicBezTo>
                        <a:pt x="164277" y="198429"/>
                        <a:pt x="67377" y="108469"/>
                        <a:pt x="0" y="0"/>
                      </a:cubicBezTo>
                    </a:path>
                  </a:pathLst>
                </a:custGeom>
                <a:solidFill>
                  <a:schemeClr val="lt2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0" name="Google Shape;420;p9"/>
                <p:cNvSpPr/>
                <p:nvPr/>
              </p:nvSpPr>
              <p:spPr>
                <a:xfrm rot="4506520" flipH="1">
                  <a:off x="-244592" y="-534587"/>
                  <a:ext cx="229872" cy="200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811" h="290793" extrusionOk="0">
                      <a:moveTo>
                        <a:pt x="332812" y="290794"/>
                      </a:moveTo>
                      <a:cubicBezTo>
                        <a:pt x="197410" y="227952"/>
                        <a:pt x="80426" y="125776"/>
                        <a:pt x="0" y="0"/>
                      </a:cubicBezTo>
                    </a:path>
                  </a:pathLst>
                </a:custGeom>
                <a:solidFill>
                  <a:schemeClr val="lt2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1" name="Google Shape;421;p9"/>
                <p:cNvSpPr/>
                <p:nvPr/>
              </p:nvSpPr>
              <p:spPr>
                <a:xfrm rot="4506520" flipH="1">
                  <a:off x="31793" y="62310"/>
                  <a:ext cx="130214" cy="105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25" h="153171" extrusionOk="0">
                      <a:moveTo>
                        <a:pt x="188526" y="153171"/>
                      </a:moveTo>
                      <a:cubicBezTo>
                        <a:pt x="112819" y="121519"/>
                        <a:pt x="46553" y="67654"/>
                        <a:pt x="0" y="0"/>
                      </a:cubicBezTo>
                    </a:path>
                  </a:pathLst>
                </a:custGeom>
                <a:solidFill>
                  <a:schemeClr val="lt2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2" name="Google Shape;422;p9"/>
                <p:cNvSpPr/>
                <p:nvPr/>
              </p:nvSpPr>
              <p:spPr>
                <a:xfrm rot="4506520" flipH="1">
                  <a:off x="34989" y="228295"/>
                  <a:ext cx="112506" cy="128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888" h="18607" extrusionOk="0">
                      <a:moveTo>
                        <a:pt x="162889" y="0"/>
                      </a:moveTo>
                      <a:cubicBezTo>
                        <a:pt x="138733" y="13790"/>
                        <a:pt x="110413" y="18788"/>
                        <a:pt x="82648" y="18603"/>
                      </a:cubicBezTo>
                      <a:cubicBezTo>
                        <a:pt x="54882" y="18418"/>
                        <a:pt x="27302" y="13420"/>
                        <a:pt x="0" y="8422"/>
                      </a:cubicBezTo>
                    </a:path>
                  </a:pathLst>
                </a:custGeom>
                <a:solidFill>
                  <a:schemeClr val="lt2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3" name="Google Shape;423;p9"/>
                <p:cNvSpPr/>
                <p:nvPr/>
              </p:nvSpPr>
              <p:spPr>
                <a:xfrm rot="4506520" flipH="1">
                  <a:off x="146906" y="-1093951"/>
                  <a:ext cx="115895" cy="8340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794" h="1207507" extrusionOk="0">
                      <a:moveTo>
                        <a:pt x="167794" y="1207508"/>
                      </a:moveTo>
                      <a:cubicBezTo>
                        <a:pt x="67099" y="1013799"/>
                        <a:pt x="11106" y="796953"/>
                        <a:pt x="5275" y="578719"/>
                      </a:cubicBezTo>
                      <a:cubicBezTo>
                        <a:pt x="1203" y="425733"/>
                        <a:pt x="21472" y="273024"/>
                        <a:pt x="22767" y="119946"/>
                      </a:cubicBezTo>
                      <a:cubicBezTo>
                        <a:pt x="23138" y="78668"/>
                        <a:pt x="21472" y="35169"/>
                        <a:pt x="0" y="0"/>
                      </a:cubicBezTo>
                    </a:path>
                  </a:pathLst>
                </a:custGeom>
                <a:solidFill>
                  <a:schemeClr val="lt2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4" name="Google Shape;424;p9"/>
                <p:cNvSpPr/>
                <p:nvPr/>
              </p:nvSpPr>
              <p:spPr>
                <a:xfrm rot="4506520" flipH="1">
                  <a:off x="378155" y="-789520"/>
                  <a:ext cx="81056" cy="1400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354" h="202778" extrusionOk="0">
                      <a:moveTo>
                        <a:pt x="117354" y="0"/>
                      </a:moveTo>
                      <a:cubicBezTo>
                        <a:pt x="113467" y="14808"/>
                        <a:pt x="109580" y="29616"/>
                        <a:pt x="105785" y="44424"/>
                      </a:cubicBezTo>
                      <a:cubicBezTo>
                        <a:pt x="101435" y="61176"/>
                        <a:pt x="96993" y="77928"/>
                        <a:pt x="90144" y="93846"/>
                      </a:cubicBezTo>
                      <a:cubicBezTo>
                        <a:pt x="71264" y="137438"/>
                        <a:pt x="35169" y="170848"/>
                        <a:pt x="0" y="202778"/>
                      </a:cubicBezTo>
                    </a:path>
                  </a:pathLst>
                </a:custGeom>
                <a:solidFill>
                  <a:schemeClr val="lt2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5" name="Google Shape;425;p9"/>
                <p:cNvSpPr/>
                <p:nvPr/>
              </p:nvSpPr>
              <p:spPr>
                <a:xfrm rot="4506520" flipH="1">
                  <a:off x="59610" y="-729474"/>
                  <a:ext cx="100617" cy="1091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674" h="157983" extrusionOk="0">
                      <a:moveTo>
                        <a:pt x="145675" y="0"/>
                      </a:moveTo>
                      <a:cubicBezTo>
                        <a:pt x="120038" y="68858"/>
                        <a:pt x="66544" y="126887"/>
                        <a:pt x="0" y="157984"/>
                      </a:cubicBezTo>
                    </a:path>
                  </a:pathLst>
                </a:custGeom>
                <a:solidFill>
                  <a:schemeClr val="lt2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6" name="Google Shape;426;p9"/>
                <p:cNvSpPr/>
                <p:nvPr/>
              </p:nvSpPr>
              <p:spPr>
                <a:xfrm rot="4506520" flipH="1">
                  <a:off x="194139" y="-747862"/>
                  <a:ext cx="106561" cy="1224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281" h="177234" extrusionOk="0">
                      <a:moveTo>
                        <a:pt x="154282" y="0"/>
                      </a:moveTo>
                      <a:cubicBezTo>
                        <a:pt x="133273" y="78298"/>
                        <a:pt x="74596" y="145582"/>
                        <a:pt x="0" y="177235"/>
                      </a:cubicBezTo>
                    </a:path>
                  </a:pathLst>
                </a:custGeom>
                <a:solidFill>
                  <a:schemeClr val="lt2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7" name="Google Shape;427;p9"/>
                <p:cNvSpPr/>
                <p:nvPr/>
              </p:nvSpPr>
              <p:spPr>
                <a:xfrm rot="4506520" flipH="1">
                  <a:off x="450387" y="-712958"/>
                  <a:ext cx="67440" cy="91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40" h="132162" extrusionOk="0">
                      <a:moveTo>
                        <a:pt x="97641" y="132162"/>
                      </a:moveTo>
                      <a:cubicBezTo>
                        <a:pt x="57659" y="94309"/>
                        <a:pt x="24433" y="49329"/>
                        <a:pt x="0" y="0"/>
                      </a:cubicBezTo>
                    </a:path>
                  </a:pathLst>
                </a:custGeom>
                <a:solidFill>
                  <a:schemeClr val="lt2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8" name="Google Shape;428;p9"/>
                <p:cNvSpPr/>
                <p:nvPr/>
              </p:nvSpPr>
              <p:spPr>
                <a:xfrm rot="4506520" flipH="1">
                  <a:off x="282325" y="-653973"/>
                  <a:ext cx="99721" cy="1096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378" h="158816" extrusionOk="0">
                      <a:moveTo>
                        <a:pt x="144379" y="158817"/>
                      </a:moveTo>
                      <a:cubicBezTo>
                        <a:pt x="131885" y="155948"/>
                        <a:pt x="121704" y="147063"/>
                        <a:pt x="112449" y="138270"/>
                      </a:cubicBezTo>
                      <a:cubicBezTo>
                        <a:pt x="69321" y="97271"/>
                        <a:pt x="31375" y="50625"/>
                        <a:pt x="0" y="0"/>
                      </a:cubicBezTo>
                    </a:path>
                  </a:pathLst>
                </a:custGeom>
                <a:solidFill>
                  <a:schemeClr val="lt2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9" name="Google Shape;429;p9"/>
                <p:cNvSpPr/>
                <p:nvPr/>
              </p:nvSpPr>
              <p:spPr>
                <a:xfrm rot="4506520" flipH="1">
                  <a:off x="22679" y="-632203"/>
                  <a:ext cx="121648" cy="1398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123" h="202500" extrusionOk="0">
                      <a:moveTo>
                        <a:pt x="176124" y="202501"/>
                      </a:moveTo>
                      <a:cubicBezTo>
                        <a:pt x="106063" y="145304"/>
                        <a:pt x="35077" y="83296"/>
                        <a:pt x="0" y="0"/>
                      </a:cubicBezTo>
                    </a:path>
                  </a:pathLst>
                </a:custGeom>
                <a:solidFill>
                  <a:schemeClr val="lt2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0" name="Google Shape;430;p9"/>
                <p:cNvSpPr/>
                <p:nvPr/>
              </p:nvSpPr>
              <p:spPr>
                <a:xfrm rot="4506520" flipH="1">
                  <a:off x="410869" y="-129291"/>
                  <a:ext cx="763001" cy="4311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682" h="624179" extrusionOk="0">
                      <a:moveTo>
                        <a:pt x="32" y="1143"/>
                      </a:moveTo>
                      <a:cubicBezTo>
                        <a:pt x="-153" y="495"/>
                        <a:pt x="495" y="-153"/>
                        <a:pt x="1143" y="32"/>
                      </a:cubicBezTo>
                      <a:cubicBezTo>
                        <a:pt x="96470" y="32610"/>
                        <a:pt x="196239" y="52231"/>
                        <a:pt x="296842" y="58061"/>
                      </a:cubicBezTo>
                      <a:cubicBezTo>
                        <a:pt x="363386" y="61948"/>
                        <a:pt x="430300" y="59820"/>
                        <a:pt x="496566" y="66946"/>
                      </a:cubicBezTo>
                      <a:cubicBezTo>
                        <a:pt x="769313" y="96285"/>
                        <a:pt x="1015960" y="296009"/>
                        <a:pt x="1102680" y="555984"/>
                      </a:cubicBezTo>
                      <a:cubicBezTo>
                        <a:pt x="1109344" y="576067"/>
                        <a:pt x="1098885" y="595780"/>
                        <a:pt x="1078617" y="601796"/>
                      </a:cubicBezTo>
                      <a:cubicBezTo>
                        <a:pt x="883520" y="660010"/>
                        <a:pt x="675837" y="596428"/>
                        <a:pt x="495641" y="505729"/>
                      </a:cubicBezTo>
                      <a:cubicBezTo>
                        <a:pt x="273334" y="393835"/>
                        <a:pt x="78052" y="237147"/>
                        <a:pt x="32" y="105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54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1" name="Google Shape;431;p9"/>
                <p:cNvSpPr/>
                <p:nvPr/>
              </p:nvSpPr>
              <p:spPr>
                <a:xfrm rot="4506520" flipH="1">
                  <a:off x="454557" y="-109672"/>
                  <a:ext cx="587849" cy="2789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1095" h="403798" extrusionOk="0">
                      <a:moveTo>
                        <a:pt x="851095" y="403798"/>
                      </a:moveTo>
                      <a:cubicBezTo>
                        <a:pt x="724486" y="374182"/>
                        <a:pt x="622865" y="282927"/>
                        <a:pt x="507825" y="222307"/>
                      </a:cubicBezTo>
                      <a:cubicBezTo>
                        <a:pt x="343733" y="135957"/>
                        <a:pt x="148729" y="110598"/>
                        <a:pt x="0" y="0"/>
                      </a:cubicBezTo>
                    </a:path>
                  </a:pathLst>
                </a:custGeom>
                <a:solidFill>
                  <a:schemeClr val="lt2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2" name="Google Shape;432;p9"/>
                <p:cNvSpPr/>
                <p:nvPr/>
              </p:nvSpPr>
              <p:spPr>
                <a:xfrm rot="4506520" flipH="1">
                  <a:off x="804483" y="26615"/>
                  <a:ext cx="85978" cy="1094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480" h="158446" extrusionOk="0">
                      <a:moveTo>
                        <a:pt x="124481" y="158447"/>
                      </a:moveTo>
                      <a:cubicBezTo>
                        <a:pt x="96808" y="96438"/>
                        <a:pt x="53587" y="41555"/>
                        <a:pt x="0" y="0"/>
                      </a:cubicBezTo>
                    </a:path>
                  </a:pathLst>
                </a:custGeom>
                <a:solidFill>
                  <a:schemeClr val="lt2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3" name="Google Shape;433;p9"/>
                <p:cNvSpPr/>
                <p:nvPr/>
              </p:nvSpPr>
              <p:spPr>
                <a:xfrm rot="4506520" flipH="1">
                  <a:off x="646000" y="35909"/>
                  <a:ext cx="145875" cy="236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200" h="34215" extrusionOk="0">
                      <a:moveTo>
                        <a:pt x="211200" y="0"/>
                      </a:moveTo>
                      <a:cubicBezTo>
                        <a:pt x="146878" y="33226"/>
                        <a:pt x="70524" y="42758"/>
                        <a:pt x="0" y="26377"/>
                      </a:cubicBezTo>
                    </a:path>
                  </a:pathLst>
                </a:custGeom>
                <a:solidFill>
                  <a:schemeClr val="lt2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4" name="Google Shape;434;p9"/>
                <p:cNvSpPr/>
                <p:nvPr/>
              </p:nvSpPr>
              <p:spPr>
                <a:xfrm rot="4506520" flipH="1">
                  <a:off x="653442" y="-141843"/>
                  <a:ext cx="82078" cy="112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834" h="163074" extrusionOk="0">
                      <a:moveTo>
                        <a:pt x="118835" y="163074"/>
                      </a:moveTo>
                      <a:cubicBezTo>
                        <a:pt x="72282" y="114207"/>
                        <a:pt x="32208" y="59232"/>
                        <a:pt x="0" y="0"/>
                      </a:cubicBezTo>
                    </a:path>
                  </a:pathLst>
                </a:custGeom>
                <a:solidFill>
                  <a:schemeClr val="lt2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5" name="Google Shape;435;p9"/>
                <p:cNvSpPr/>
                <p:nvPr/>
              </p:nvSpPr>
              <p:spPr>
                <a:xfrm rot="4506520" flipH="1">
                  <a:off x="717102" y="-534431"/>
                  <a:ext cx="230479" cy="5951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690" h="861653" extrusionOk="0">
                      <a:moveTo>
                        <a:pt x="307582" y="853618"/>
                      </a:moveTo>
                      <a:cubicBezTo>
                        <a:pt x="327943" y="762085"/>
                        <a:pt x="345528" y="666573"/>
                        <a:pt x="323501" y="575411"/>
                      </a:cubicBezTo>
                      <a:cubicBezTo>
                        <a:pt x="305731" y="501833"/>
                        <a:pt x="263435" y="436955"/>
                        <a:pt x="227155" y="370504"/>
                      </a:cubicBezTo>
                      <a:cubicBezTo>
                        <a:pt x="165424" y="257222"/>
                        <a:pt x="119056" y="128576"/>
                        <a:pt x="137011" y="949"/>
                      </a:cubicBezTo>
                      <a:cubicBezTo>
                        <a:pt x="137104" y="24"/>
                        <a:pt x="135993" y="-347"/>
                        <a:pt x="135530" y="394"/>
                      </a:cubicBezTo>
                      <a:cubicBezTo>
                        <a:pt x="69634" y="95536"/>
                        <a:pt x="27709" y="201784"/>
                        <a:pt x="9199" y="316177"/>
                      </a:cubicBezTo>
                      <a:cubicBezTo>
                        <a:pt x="-7645" y="420296"/>
                        <a:pt x="-2740" y="529506"/>
                        <a:pt x="35483" y="627794"/>
                      </a:cubicBezTo>
                      <a:cubicBezTo>
                        <a:pt x="73706" y="726083"/>
                        <a:pt x="147284" y="812618"/>
                        <a:pt x="243722" y="855284"/>
                      </a:cubicBezTo>
                      <a:cubicBezTo>
                        <a:pt x="259456" y="862225"/>
                        <a:pt x="295643" y="865835"/>
                        <a:pt x="307674" y="853618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54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6" name="Google Shape;436;p9"/>
                <p:cNvSpPr/>
                <p:nvPr/>
              </p:nvSpPr>
              <p:spPr>
                <a:xfrm rot="4506520" flipH="1">
                  <a:off x="670280" y="-411716"/>
                  <a:ext cx="136543" cy="3833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688" h="555025" extrusionOk="0">
                      <a:moveTo>
                        <a:pt x="0" y="0"/>
                      </a:moveTo>
                      <a:cubicBezTo>
                        <a:pt x="21472" y="119483"/>
                        <a:pt x="43591" y="241279"/>
                        <a:pt x="100788" y="348360"/>
                      </a:cubicBezTo>
                      <a:cubicBezTo>
                        <a:pt x="136882" y="415922"/>
                        <a:pt x="187230" y="479134"/>
                        <a:pt x="197688" y="555026"/>
                      </a:cubicBezTo>
                    </a:path>
                  </a:pathLst>
                </a:custGeom>
                <a:solidFill>
                  <a:schemeClr val="lt2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7" name="Google Shape;437;p9"/>
                <p:cNvSpPr/>
                <p:nvPr/>
              </p:nvSpPr>
              <p:spPr>
                <a:xfrm rot="4506520" flipH="1">
                  <a:off x="-447528" y="-245573"/>
                  <a:ext cx="365028" cy="157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492" h="228136" extrusionOk="0">
                      <a:moveTo>
                        <a:pt x="505354" y="197582"/>
                      </a:moveTo>
                      <a:cubicBezTo>
                        <a:pt x="366806" y="248392"/>
                        <a:pt x="206138" y="235250"/>
                        <a:pt x="77771" y="162505"/>
                      </a:cubicBezTo>
                      <a:cubicBezTo>
                        <a:pt x="49080" y="146216"/>
                        <a:pt x="20667" y="125763"/>
                        <a:pt x="6969" y="95776"/>
                      </a:cubicBezTo>
                      <a:cubicBezTo>
                        <a:pt x="-6728" y="65790"/>
                        <a:pt x="-527" y="24512"/>
                        <a:pt x="28164" y="8223"/>
                      </a:cubicBezTo>
                      <a:cubicBezTo>
                        <a:pt x="42601" y="79"/>
                        <a:pt x="60094" y="-661"/>
                        <a:pt x="76660" y="357"/>
                      </a:cubicBezTo>
                      <a:cubicBezTo>
                        <a:pt x="146999" y="4799"/>
                        <a:pt x="213172" y="37099"/>
                        <a:pt x="283418" y="42375"/>
                      </a:cubicBezTo>
                      <a:cubicBezTo>
                        <a:pt x="328213" y="45799"/>
                        <a:pt x="373377" y="38117"/>
                        <a:pt x="418172" y="42560"/>
                      </a:cubicBezTo>
                      <a:cubicBezTo>
                        <a:pt x="462874" y="47002"/>
                        <a:pt x="510352" y="67456"/>
                        <a:pt x="528492" y="108548"/>
                      </a:cubicBezTo>
                    </a:path>
                  </a:pathLst>
                </a:custGeom>
                <a:solidFill>
                  <a:srgbClr val="F4F7F8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38" name="Google Shape;438;p9"/>
              <p:cNvGrpSpPr/>
              <p:nvPr/>
            </p:nvGrpSpPr>
            <p:grpSpPr>
              <a:xfrm>
                <a:off x="6043" y="-160198"/>
                <a:ext cx="381277" cy="371649"/>
                <a:chOff x="6043" y="-160198"/>
                <a:chExt cx="381277" cy="371649"/>
              </a:xfrm>
            </p:grpSpPr>
            <p:sp>
              <p:nvSpPr>
                <p:cNvPr id="439" name="Google Shape;439;p9"/>
                <p:cNvSpPr/>
                <p:nvPr/>
              </p:nvSpPr>
              <p:spPr>
                <a:xfrm rot="4506520" flipH="1">
                  <a:off x="46215" y="-131626"/>
                  <a:ext cx="300933" cy="3145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694" h="455343" extrusionOk="0">
                      <a:moveTo>
                        <a:pt x="12566" y="239998"/>
                      </a:moveTo>
                      <a:cubicBezTo>
                        <a:pt x="50141" y="335973"/>
                        <a:pt x="132326" y="413252"/>
                        <a:pt x="230337" y="444905"/>
                      </a:cubicBezTo>
                      <a:cubicBezTo>
                        <a:pt x="256436" y="453327"/>
                        <a:pt x="284572" y="458695"/>
                        <a:pt x="311411" y="452957"/>
                      </a:cubicBezTo>
                      <a:cubicBezTo>
                        <a:pt x="338251" y="447218"/>
                        <a:pt x="363610" y="428431"/>
                        <a:pt x="370829" y="401869"/>
                      </a:cubicBezTo>
                      <a:cubicBezTo>
                        <a:pt x="372865" y="394465"/>
                        <a:pt x="373605" y="386320"/>
                        <a:pt x="378326" y="380304"/>
                      </a:cubicBezTo>
                      <a:cubicBezTo>
                        <a:pt x="382675" y="374844"/>
                        <a:pt x="389617" y="372252"/>
                        <a:pt x="395632" y="368735"/>
                      </a:cubicBezTo>
                      <a:cubicBezTo>
                        <a:pt x="422380" y="353372"/>
                        <a:pt x="432560" y="319869"/>
                        <a:pt x="434966" y="289049"/>
                      </a:cubicBezTo>
                      <a:cubicBezTo>
                        <a:pt x="444129" y="172065"/>
                        <a:pt x="365831" y="55174"/>
                        <a:pt x="255696" y="14544"/>
                      </a:cubicBezTo>
                      <a:cubicBezTo>
                        <a:pt x="227005" y="3993"/>
                        <a:pt x="196279" y="-1930"/>
                        <a:pt x="165829" y="569"/>
                      </a:cubicBezTo>
                      <a:cubicBezTo>
                        <a:pt x="44218" y="10750"/>
                        <a:pt x="-31118" y="128567"/>
                        <a:pt x="12473" y="23990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0" name="Google Shape;440;p9"/>
                <p:cNvSpPr/>
                <p:nvPr/>
              </p:nvSpPr>
              <p:spPr>
                <a:xfrm rot="4506520" flipH="1">
                  <a:off x="103207" y="-108685"/>
                  <a:ext cx="207416" cy="243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299" h="352171" extrusionOk="0">
                      <a:moveTo>
                        <a:pt x="292182" y="352172"/>
                      </a:moveTo>
                      <a:cubicBezTo>
                        <a:pt x="233783" y="326257"/>
                        <a:pt x="205000" y="261935"/>
                        <a:pt x="173532" y="206404"/>
                      </a:cubicBezTo>
                      <a:cubicBezTo>
                        <a:pt x="129016" y="127829"/>
                        <a:pt x="69876" y="57490"/>
                        <a:pt x="0" y="202"/>
                      </a:cubicBezTo>
                      <a:cubicBezTo>
                        <a:pt x="26932" y="-1649"/>
                        <a:pt x="51458" y="9364"/>
                        <a:pt x="70616" y="28522"/>
                      </a:cubicBezTo>
                      <a:cubicBezTo>
                        <a:pt x="102176" y="60082"/>
                        <a:pt x="133736" y="91642"/>
                        <a:pt x="165295" y="123201"/>
                      </a:cubicBezTo>
                      <a:cubicBezTo>
                        <a:pt x="187045" y="144951"/>
                        <a:pt x="209072" y="167070"/>
                        <a:pt x="225546" y="193077"/>
                      </a:cubicBezTo>
                      <a:cubicBezTo>
                        <a:pt x="243963" y="222231"/>
                        <a:pt x="255255" y="255826"/>
                        <a:pt x="276449" y="283036"/>
                      </a:cubicBezTo>
                      <a:cubicBezTo>
                        <a:pt x="283853" y="292569"/>
                        <a:pt x="292552" y="301361"/>
                        <a:pt x="297550" y="312282"/>
                      </a:cubicBezTo>
                      <a:cubicBezTo>
                        <a:pt x="302548" y="323296"/>
                        <a:pt x="300697" y="343564"/>
                        <a:pt x="292275" y="35217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1" name="Google Shape;441;p9"/>
                <p:cNvSpPr/>
                <p:nvPr/>
              </p:nvSpPr>
              <p:spPr>
                <a:xfrm rot="4506520" flipH="1">
                  <a:off x="129452" y="-16642"/>
                  <a:ext cx="123984" cy="2032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505" h="294218" extrusionOk="0">
                      <a:moveTo>
                        <a:pt x="11897" y="0"/>
                      </a:moveTo>
                      <a:cubicBezTo>
                        <a:pt x="-10871" y="58399"/>
                        <a:pt x="420" y="126979"/>
                        <a:pt x="34016" y="180011"/>
                      </a:cubicBezTo>
                      <a:cubicBezTo>
                        <a:pt x="67519" y="233043"/>
                        <a:pt x="121199" y="271266"/>
                        <a:pt x="179506" y="294218"/>
                      </a:cubicBez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2" name="Google Shape;442;p9"/>
                <p:cNvSpPr/>
                <p:nvPr/>
              </p:nvSpPr>
              <p:spPr>
                <a:xfrm rot="4506520" flipH="1">
                  <a:off x="118080" y="24259"/>
                  <a:ext cx="59385" cy="683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979" h="99029" extrusionOk="0">
                      <a:moveTo>
                        <a:pt x="0" y="0"/>
                      </a:moveTo>
                      <a:cubicBezTo>
                        <a:pt x="13050" y="43129"/>
                        <a:pt x="45072" y="80056"/>
                        <a:pt x="85980" y="99029"/>
                      </a:cubicBez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43" name="Google Shape;443;p9"/>
              <p:cNvGrpSpPr/>
              <p:nvPr/>
            </p:nvGrpSpPr>
            <p:grpSpPr>
              <a:xfrm>
                <a:off x="529063" y="-559501"/>
                <a:ext cx="392993" cy="335915"/>
                <a:chOff x="529063" y="-559501"/>
                <a:chExt cx="392993" cy="335915"/>
              </a:xfrm>
            </p:grpSpPr>
            <p:sp>
              <p:nvSpPr>
                <p:cNvPr id="444" name="Google Shape;444;p9"/>
                <p:cNvSpPr/>
                <p:nvPr/>
              </p:nvSpPr>
              <p:spPr>
                <a:xfrm rot="4506520" flipH="1">
                  <a:off x="596722" y="-560609"/>
                  <a:ext cx="257674" cy="3381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063" h="489549" extrusionOk="0">
                      <a:moveTo>
                        <a:pt x="266804" y="459749"/>
                      </a:moveTo>
                      <a:cubicBezTo>
                        <a:pt x="294662" y="436519"/>
                        <a:pt x="313635" y="404404"/>
                        <a:pt x="329368" y="371733"/>
                      </a:cubicBezTo>
                      <a:cubicBezTo>
                        <a:pt x="354264" y="319720"/>
                        <a:pt x="372497" y="263542"/>
                        <a:pt x="373052" y="205883"/>
                      </a:cubicBezTo>
                      <a:cubicBezTo>
                        <a:pt x="373607" y="148224"/>
                        <a:pt x="354912" y="88991"/>
                        <a:pt x="314282" y="48084"/>
                      </a:cubicBezTo>
                      <a:cubicBezTo>
                        <a:pt x="273653" y="7176"/>
                        <a:pt x="209700" y="-11982"/>
                        <a:pt x="155651" y="7917"/>
                      </a:cubicBezTo>
                      <a:cubicBezTo>
                        <a:pt x="116224" y="22447"/>
                        <a:pt x="86053" y="55118"/>
                        <a:pt x="62452" y="89917"/>
                      </a:cubicBezTo>
                      <a:cubicBezTo>
                        <a:pt x="4886" y="174786"/>
                        <a:pt x="-21861" y="288253"/>
                        <a:pt x="21360" y="381359"/>
                      </a:cubicBezTo>
                      <a:cubicBezTo>
                        <a:pt x="61897" y="468634"/>
                        <a:pt x="184526" y="528236"/>
                        <a:pt x="266804" y="45984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5" name="Google Shape;445;p9"/>
                <p:cNvSpPr/>
                <p:nvPr/>
              </p:nvSpPr>
              <p:spPr>
                <a:xfrm rot="4506520" flipH="1">
                  <a:off x="688161" y="-550819"/>
                  <a:ext cx="81077" cy="3297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385" h="477412" extrusionOk="0">
                      <a:moveTo>
                        <a:pt x="103358" y="3183"/>
                      </a:moveTo>
                      <a:cubicBezTo>
                        <a:pt x="125570" y="87774"/>
                        <a:pt x="121312" y="179121"/>
                        <a:pt x="91234" y="261214"/>
                      </a:cubicBezTo>
                      <a:cubicBezTo>
                        <a:pt x="65227" y="332478"/>
                        <a:pt x="19507" y="402076"/>
                        <a:pt x="29039" y="477412"/>
                      </a:cubicBezTo>
                      <a:cubicBezTo>
                        <a:pt x="812" y="460753"/>
                        <a:pt x="-3446" y="429656"/>
                        <a:pt x="2107" y="397448"/>
                      </a:cubicBezTo>
                      <a:cubicBezTo>
                        <a:pt x="13398" y="331923"/>
                        <a:pt x="59766" y="276207"/>
                        <a:pt x="68744" y="210311"/>
                      </a:cubicBezTo>
                      <a:cubicBezTo>
                        <a:pt x="77536" y="145803"/>
                        <a:pt x="49493" y="77038"/>
                        <a:pt x="73464" y="16510"/>
                      </a:cubicBezTo>
                      <a:cubicBezTo>
                        <a:pt x="77073" y="7440"/>
                        <a:pt x="100766" y="-6257"/>
                        <a:pt x="103265" y="318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6" name="Google Shape;446;p9"/>
                <p:cNvSpPr/>
                <p:nvPr/>
              </p:nvSpPr>
              <p:spPr>
                <a:xfrm rot="4506520" flipH="1">
                  <a:off x="732462" y="-562331"/>
                  <a:ext cx="45693" cy="1716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155" h="248498" extrusionOk="0">
                      <a:moveTo>
                        <a:pt x="53957" y="248498"/>
                      </a:moveTo>
                      <a:cubicBezTo>
                        <a:pt x="64600" y="207591"/>
                        <a:pt x="68302" y="164925"/>
                        <a:pt x="64971" y="122815"/>
                      </a:cubicBezTo>
                      <a:cubicBezTo>
                        <a:pt x="63120" y="99492"/>
                        <a:pt x="58955" y="75892"/>
                        <a:pt x="47941" y="55253"/>
                      </a:cubicBezTo>
                      <a:cubicBezTo>
                        <a:pt x="36373" y="33596"/>
                        <a:pt x="18047" y="16567"/>
                        <a:pt x="0" y="0"/>
                      </a:cubicBez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7" name="Google Shape;447;p9"/>
                <p:cNvSpPr/>
                <p:nvPr/>
              </p:nvSpPr>
              <p:spPr>
                <a:xfrm rot="4506520" flipH="1">
                  <a:off x="755213" y="-500859"/>
                  <a:ext cx="22700" cy="745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65" h="108006" extrusionOk="0">
                      <a:moveTo>
                        <a:pt x="32485" y="108007"/>
                      </a:moveTo>
                      <a:cubicBezTo>
                        <a:pt x="33040" y="88386"/>
                        <a:pt x="33596" y="68580"/>
                        <a:pt x="29431" y="49422"/>
                      </a:cubicBezTo>
                      <a:cubicBezTo>
                        <a:pt x="25266" y="30264"/>
                        <a:pt x="15919" y="11569"/>
                        <a:pt x="0" y="0"/>
                      </a:cubicBez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8" name="Google Shape;448;p9"/>
                <p:cNvSpPr/>
                <p:nvPr/>
              </p:nvSpPr>
              <p:spPr>
                <a:xfrm rot="4506520" flipH="1">
                  <a:off x="703589" y="-421018"/>
                  <a:ext cx="42995" cy="1505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248" h="217956" extrusionOk="0">
                      <a:moveTo>
                        <a:pt x="0" y="217957"/>
                      </a:moveTo>
                      <a:cubicBezTo>
                        <a:pt x="16104" y="182695"/>
                        <a:pt x="36928" y="149654"/>
                        <a:pt x="50162" y="113189"/>
                      </a:cubicBezTo>
                      <a:cubicBezTo>
                        <a:pt x="63397" y="76817"/>
                        <a:pt x="68210" y="35077"/>
                        <a:pt x="51921" y="0"/>
                      </a:cubicBez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449" name="Google Shape;449;p9"/>
            <p:cNvGrpSpPr/>
            <p:nvPr/>
          </p:nvGrpSpPr>
          <p:grpSpPr>
            <a:xfrm flipH="1">
              <a:off x="8332992" y="4341824"/>
              <a:ext cx="725695" cy="702141"/>
              <a:chOff x="-224062" y="4315949"/>
              <a:chExt cx="725695" cy="702141"/>
            </a:xfrm>
          </p:grpSpPr>
          <p:grpSp>
            <p:nvGrpSpPr>
              <p:cNvPr id="450" name="Google Shape;450;p9"/>
              <p:cNvGrpSpPr/>
              <p:nvPr/>
            </p:nvGrpSpPr>
            <p:grpSpPr>
              <a:xfrm flipH="1">
                <a:off x="133989" y="4651871"/>
                <a:ext cx="367644" cy="366219"/>
                <a:chOff x="9701493" y="3578646"/>
                <a:chExt cx="367644" cy="366219"/>
              </a:xfrm>
            </p:grpSpPr>
            <p:sp>
              <p:nvSpPr>
                <p:cNvPr id="451" name="Google Shape;451;p9"/>
                <p:cNvSpPr/>
                <p:nvPr/>
              </p:nvSpPr>
              <p:spPr>
                <a:xfrm rot="-4506520">
                  <a:off x="9735853" y="3611290"/>
                  <a:ext cx="298923" cy="300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2785" h="435692" extrusionOk="0">
                      <a:moveTo>
                        <a:pt x="210371" y="4044"/>
                      </a:moveTo>
                      <a:cubicBezTo>
                        <a:pt x="131796" y="-15206"/>
                        <a:pt x="46094" y="36529"/>
                        <a:pt x="15089" y="111218"/>
                      </a:cubicBezTo>
                      <a:cubicBezTo>
                        <a:pt x="-15823" y="185906"/>
                        <a:pt x="2965" y="275495"/>
                        <a:pt x="51369" y="340281"/>
                      </a:cubicBezTo>
                      <a:cubicBezTo>
                        <a:pt x="86908" y="387852"/>
                        <a:pt x="139107" y="424594"/>
                        <a:pt x="197692" y="433664"/>
                      </a:cubicBezTo>
                      <a:cubicBezTo>
                        <a:pt x="256369" y="442734"/>
                        <a:pt x="320784" y="421170"/>
                        <a:pt x="355953" y="373414"/>
                      </a:cubicBezTo>
                      <a:cubicBezTo>
                        <a:pt x="363727" y="362863"/>
                        <a:pt x="370206" y="351109"/>
                        <a:pt x="379553" y="341854"/>
                      </a:cubicBezTo>
                      <a:cubicBezTo>
                        <a:pt x="390382" y="331211"/>
                        <a:pt x="404727" y="324454"/>
                        <a:pt x="415093" y="313256"/>
                      </a:cubicBezTo>
                      <a:cubicBezTo>
                        <a:pt x="439064" y="287434"/>
                        <a:pt x="435269" y="246434"/>
                        <a:pt x="423700" y="213116"/>
                      </a:cubicBezTo>
                      <a:cubicBezTo>
                        <a:pt x="395935" y="133152"/>
                        <a:pt x="294685" y="24776"/>
                        <a:pt x="210279" y="404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2" name="Google Shape;452;p9"/>
                <p:cNvSpPr/>
                <p:nvPr/>
              </p:nvSpPr>
              <p:spPr>
                <a:xfrm rot="-4506520">
                  <a:off x="9755484" y="3657654"/>
                  <a:ext cx="224431" cy="201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934" h="291688" extrusionOk="0">
                      <a:moveTo>
                        <a:pt x="320909" y="291596"/>
                      </a:moveTo>
                      <a:cubicBezTo>
                        <a:pt x="248164" y="167578"/>
                        <a:pt x="96104" y="114269"/>
                        <a:pt x="777" y="6725"/>
                      </a:cubicBezTo>
                      <a:cubicBezTo>
                        <a:pt x="-3666" y="1728"/>
                        <a:pt x="12160" y="-2252"/>
                        <a:pt x="17621" y="1450"/>
                      </a:cubicBezTo>
                      <a:cubicBezTo>
                        <a:pt x="77964" y="41524"/>
                        <a:pt x="138399" y="81506"/>
                        <a:pt x="198742" y="121581"/>
                      </a:cubicBezTo>
                      <a:cubicBezTo>
                        <a:pt x="223453" y="137962"/>
                        <a:pt x="248442" y="154621"/>
                        <a:pt x="268988" y="176186"/>
                      </a:cubicBezTo>
                      <a:cubicBezTo>
                        <a:pt x="297309" y="205987"/>
                        <a:pt x="337753" y="281323"/>
                        <a:pt x="321002" y="29168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3" name="Google Shape;453;p9"/>
                <p:cNvSpPr/>
                <p:nvPr/>
              </p:nvSpPr>
              <p:spPr>
                <a:xfrm rot="-4506520">
                  <a:off x="9844489" y="3737389"/>
                  <a:ext cx="136003" cy="168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907" h="244135" extrusionOk="0">
                      <a:moveTo>
                        <a:pt x="1256" y="0"/>
                      </a:moveTo>
                      <a:cubicBezTo>
                        <a:pt x="-7999" y="85609"/>
                        <a:pt x="34574" y="174828"/>
                        <a:pt x="106856" y="221659"/>
                      </a:cubicBezTo>
                      <a:cubicBezTo>
                        <a:pt x="133510" y="238966"/>
                        <a:pt x="167106" y="250812"/>
                        <a:pt x="196908" y="239984"/>
                      </a:cubicBez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4" name="Google Shape;454;p9"/>
                <p:cNvSpPr/>
                <p:nvPr/>
              </p:nvSpPr>
              <p:spPr>
                <a:xfrm rot="-4506520">
                  <a:off x="9897684" y="3774225"/>
                  <a:ext cx="93713" cy="702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679" h="101713" extrusionOk="0">
                      <a:moveTo>
                        <a:pt x="0" y="0"/>
                      </a:moveTo>
                      <a:cubicBezTo>
                        <a:pt x="18325" y="57381"/>
                        <a:pt x="75429" y="100232"/>
                        <a:pt x="135679" y="101713"/>
                      </a:cubicBez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55" name="Google Shape;455;p9"/>
              <p:cNvGrpSpPr/>
              <p:nvPr/>
            </p:nvGrpSpPr>
            <p:grpSpPr>
              <a:xfrm flipH="1">
                <a:off x="-224062" y="4315949"/>
                <a:ext cx="392993" cy="335915"/>
                <a:chOff x="10131895" y="2078524"/>
                <a:chExt cx="392993" cy="335915"/>
              </a:xfrm>
            </p:grpSpPr>
            <p:sp>
              <p:nvSpPr>
                <p:cNvPr id="456" name="Google Shape;456;p9"/>
                <p:cNvSpPr/>
                <p:nvPr/>
              </p:nvSpPr>
              <p:spPr>
                <a:xfrm rot="-4506520">
                  <a:off x="10199555" y="2077416"/>
                  <a:ext cx="257674" cy="3381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063" h="489549" extrusionOk="0">
                      <a:moveTo>
                        <a:pt x="266804" y="459749"/>
                      </a:moveTo>
                      <a:cubicBezTo>
                        <a:pt x="294662" y="436519"/>
                        <a:pt x="313635" y="404404"/>
                        <a:pt x="329368" y="371733"/>
                      </a:cubicBezTo>
                      <a:cubicBezTo>
                        <a:pt x="354264" y="319720"/>
                        <a:pt x="372497" y="263542"/>
                        <a:pt x="373052" y="205883"/>
                      </a:cubicBezTo>
                      <a:cubicBezTo>
                        <a:pt x="373607" y="148224"/>
                        <a:pt x="354912" y="88991"/>
                        <a:pt x="314282" y="48084"/>
                      </a:cubicBezTo>
                      <a:cubicBezTo>
                        <a:pt x="273653" y="7176"/>
                        <a:pt x="209700" y="-11982"/>
                        <a:pt x="155651" y="7917"/>
                      </a:cubicBezTo>
                      <a:cubicBezTo>
                        <a:pt x="116224" y="22447"/>
                        <a:pt x="86053" y="55118"/>
                        <a:pt x="62452" y="89917"/>
                      </a:cubicBezTo>
                      <a:cubicBezTo>
                        <a:pt x="4886" y="174786"/>
                        <a:pt x="-21861" y="288253"/>
                        <a:pt x="21360" y="381359"/>
                      </a:cubicBezTo>
                      <a:cubicBezTo>
                        <a:pt x="61897" y="468634"/>
                        <a:pt x="184526" y="528236"/>
                        <a:pt x="266804" y="45984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7" name="Google Shape;457;p9"/>
                <p:cNvSpPr/>
                <p:nvPr/>
              </p:nvSpPr>
              <p:spPr>
                <a:xfrm rot="-4506520">
                  <a:off x="10284712" y="2087206"/>
                  <a:ext cx="81077" cy="3297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385" h="477412" extrusionOk="0">
                      <a:moveTo>
                        <a:pt x="103358" y="3183"/>
                      </a:moveTo>
                      <a:cubicBezTo>
                        <a:pt x="125570" y="87774"/>
                        <a:pt x="121312" y="179121"/>
                        <a:pt x="91234" y="261214"/>
                      </a:cubicBezTo>
                      <a:cubicBezTo>
                        <a:pt x="65227" y="332478"/>
                        <a:pt x="19507" y="402076"/>
                        <a:pt x="29039" y="477412"/>
                      </a:cubicBezTo>
                      <a:cubicBezTo>
                        <a:pt x="812" y="460753"/>
                        <a:pt x="-3446" y="429656"/>
                        <a:pt x="2107" y="397448"/>
                      </a:cubicBezTo>
                      <a:cubicBezTo>
                        <a:pt x="13398" y="331923"/>
                        <a:pt x="59766" y="276207"/>
                        <a:pt x="68744" y="210311"/>
                      </a:cubicBezTo>
                      <a:cubicBezTo>
                        <a:pt x="77536" y="145803"/>
                        <a:pt x="49493" y="77038"/>
                        <a:pt x="73464" y="16510"/>
                      </a:cubicBezTo>
                      <a:cubicBezTo>
                        <a:pt x="77073" y="7440"/>
                        <a:pt x="100766" y="-6257"/>
                        <a:pt x="103265" y="318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8" name="Google Shape;458;p9"/>
                <p:cNvSpPr/>
                <p:nvPr/>
              </p:nvSpPr>
              <p:spPr>
                <a:xfrm rot="-4506520">
                  <a:off x="10275796" y="2075694"/>
                  <a:ext cx="45693" cy="1716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155" h="248498" extrusionOk="0">
                      <a:moveTo>
                        <a:pt x="53957" y="248498"/>
                      </a:moveTo>
                      <a:cubicBezTo>
                        <a:pt x="64600" y="207591"/>
                        <a:pt x="68302" y="164925"/>
                        <a:pt x="64971" y="122815"/>
                      </a:cubicBezTo>
                      <a:cubicBezTo>
                        <a:pt x="63120" y="99492"/>
                        <a:pt x="58955" y="75892"/>
                        <a:pt x="47941" y="55253"/>
                      </a:cubicBezTo>
                      <a:cubicBezTo>
                        <a:pt x="36373" y="33596"/>
                        <a:pt x="18047" y="16567"/>
                        <a:pt x="0" y="0"/>
                      </a:cubicBez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9" name="Google Shape;459;p9"/>
                <p:cNvSpPr/>
                <p:nvPr/>
              </p:nvSpPr>
              <p:spPr>
                <a:xfrm rot="-4506520">
                  <a:off x="10276038" y="2137166"/>
                  <a:ext cx="22700" cy="745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65" h="108006" extrusionOk="0">
                      <a:moveTo>
                        <a:pt x="32485" y="108007"/>
                      </a:moveTo>
                      <a:cubicBezTo>
                        <a:pt x="33040" y="88386"/>
                        <a:pt x="33596" y="68580"/>
                        <a:pt x="29431" y="49422"/>
                      </a:cubicBezTo>
                      <a:cubicBezTo>
                        <a:pt x="25266" y="30264"/>
                        <a:pt x="15919" y="11569"/>
                        <a:pt x="0" y="0"/>
                      </a:cubicBez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0" name="Google Shape;460;p9"/>
                <p:cNvSpPr/>
                <p:nvPr/>
              </p:nvSpPr>
              <p:spPr>
                <a:xfrm rot="-4506520">
                  <a:off x="10307368" y="2217007"/>
                  <a:ext cx="42995" cy="1505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248" h="217956" extrusionOk="0">
                      <a:moveTo>
                        <a:pt x="0" y="217957"/>
                      </a:moveTo>
                      <a:cubicBezTo>
                        <a:pt x="16104" y="182695"/>
                        <a:pt x="36928" y="149654"/>
                        <a:pt x="50162" y="113189"/>
                      </a:cubicBezTo>
                      <a:cubicBezTo>
                        <a:pt x="63397" y="76817"/>
                        <a:pt x="68210" y="35077"/>
                        <a:pt x="51921" y="0"/>
                      </a:cubicBez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63" name="Google Shape;463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1" name="Google Shape;491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420038"/>
            <a:ext cx="902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2" name="Google Shape;492;p13"/>
          <p:cNvSpPr txBox="1">
            <a:spLocks noGrp="1"/>
          </p:cNvSpPr>
          <p:nvPr>
            <p:ph type="title" idx="3" hasCustomPrompt="1"/>
          </p:nvPr>
        </p:nvSpPr>
        <p:spPr>
          <a:xfrm>
            <a:off x="3553200" y="1420263"/>
            <a:ext cx="902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3" name="Google Shape;493;p13"/>
          <p:cNvSpPr txBox="1">
            <a:spLocks noGrp="1"/>
          </p:cNvSpPr>
          <p:nvPr>
            <p:ph type="title" idx="4" hasCustomPrompt="1"/>
          </p:nvPr>
        </p:nvSpPr>
        <p:spPr>
          <a:xfrm>
            <a:off x="719989" y="2505825"/>
            <a:ext cx="902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4" name="Google Shape;494;p13"/>
          <p:cNvSpPr txBox="1">
            <a:spLocks noGrp="1"/>
          </p:cNvSpPr>
          <p:nvPr>
            <p:ph type="title" idx="5" hasCustomPrompt="1"/>
          </p:nvPr>
        </p:nvSpPr>
        <p:spPr>
          <a:xfrm>
            <a:off x="3553189" y="2505863"/>
            <a:ext cx="902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5" name="Google Shape;495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3" y="3591625"/>
            <a:ext cx="902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6" name="Google Shape;496;p13"/>
          <p:cNvSpPr txBox="1">
            <a:spLocks noGrp="1"/>
          </p:cNvSpPr>
          <p:nvPr>
            <p:ph type="title" idx="7" hasCustomPrompt="1"/>
          </p:nvPr>
        </p:nvSpPr>
        <p:spPr>
          <a:xfrm>
            <a:off x="3553203" y="3591663"/>
            <a:ext cx="902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7" name="Google Shape;497;p13"/>
          <p:cNvSpPr txBox="1">
            <a:spLocks noGrp="1"/>
          </p:cNvSpPr>
          <p:nvPr>
            <p:ph type="subTitle" idx="1"/>
          </p:nvPr>
        </p:nvSpPr>
        <p:spPr>
          <a:xfrm>
            <a:off x="720000" y="1867635"/>
            <a:ext cx="28332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98" name="Google Shape;498;p13"/>
          <p:cNvSpPr txBox="1">
            <a:spLocks noGrp="1"/>
          </p:cNvSpPr>
          <p:nvPr>
            <p:ph type="subTitle" idx="8"/>
          </p:nvPr>
        </p:nvSpPr>
        <p:spPr>
          <a:xfrm>
            <a:off x="719988" y="2953422"/>
            <a:ext cx="28332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99" name="Google Shape;499;p13"/>
          <p:cNvSpPr txBox="1">
            <a:spLocks noGrp="1"/>
          </p:cNvSpPr>
          <p:nvPr>
            <p:ph type="subTitle" idx="9"/>
          </p:nvPr>
        </p:nvSpPr>
        <p:spPr>
          <a:xfrm>
            <a:off x="720001" y="4039222"/>
            <a:ext cx="28332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00" name="Google Shape;500;p13"/>
          <p:cNvSpPr txBox="1">
            <a:spLocks noGrp="1"/>
          </p:cNvSpPr>
          <p:nvPr>
            <p:ph type="subTitle" idx="13"/>
          </p:nvPr>
        </p:nvSpPr>
        <p:spPr>
          <a:xfrm>
            <a:off x="3553200" y="1867825"/>
            <a:ext cx="28332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01" name="Google Shape;501;p13"/>
          <p:cNvSpPr txBox="1">
            <a:spLocks noGrp="1"/>
          </p:cNvSpPr>
          <p:nvPr>
            <p:ph type="subTitle" idx="14"/>
          </p:nvPr>
        </p:nvSpPr>
        <p:spPr>
          <a:xfrm>
            <a:off x="3553188" y="2953425"/>
            <a:ext cx="28332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02" name="Google Shape;502;p13"/>
          <p:cNvSpPr txBox="1">
            <a:spLocks noGrp="1"/>
          </p:cNvSpPr>
          <p:nvPr>
            <p:ph type="subTitle" idx="15"/>
          </p:nvPr>
        </p:nvSpPr>
        <p:spPr>
          <a:xfrm>
            <a:off x="3553200" y="4039225"/>
            <a:ext cx="28332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503" name="Google Shape;503;p13"/>
          <p:cNvGrpSpPr/>
          <p:nvPr/>
        </p:nvGrpSpPr>
        <p:grpSpPr>
          <a:xfrm>
            <a:off x="-1789581" y="126549"/>
            <a:ext cx="10368344" cy="6888389"/>
            <a:chOff x="-1789581" y="126549"/>
            <a:chExt cx="10368344" cy="6888389"/>
          </a:xfrm>
        </p:grpSpPr>
        <p:sp>
          <p:nvSpPr>
            <p:cNvPr id="504" name="Google Shape;504;p13"/>
            <p:cNvSpPr/>
            <p:nvPr/>
          </p:nvSpPr>
          <p:spPr>
            <a:xfrm rot="-1793934">
              <a:off x="-997389" y="3434977"/>
              <a:ext cx="1229743" cy="3506834"/>
            </a:xfrm>
            <a:custGeom>
              <a:avLst/>
              <a:gdLst/>
              <a:ahLst/>
              <a:cxnLst/>
              <a:rect l="l" t="t" r="r" b="b"/>
              <a:pathLst>
                <a:path w="1776787" h="5066828" extrusionOk="0">
                  <a:moveTo>
                    <a:pt x="580455" y="5015873"/>
                  </a:moveTo>
                  <a:cubicBezTo>
                    <a:pt x="961764" y="4818555"/>
                    <a:pt x="1309291" y="4447242"/>
                    <a:pt x="1443860" y="4059640"/>
                  </a:cubicBezTo>
                  <a:cubicBezTo>
                    <a:pt x="1592774" y="3630853"/>
                    <a:pt x="1679771" y="3379115"/>
                    <a:pt x="1698189" y="2950143"/>
                  </a:cubicBezTo>
                  <a:cubicBezTo>
                    <a:pt x="1709850" y="2678507"/>
                    <a:pt x="1708555" y="2371147"/>
                    <a:pt x="1609340" y="2118021"/>
                  </a:cubicBezTo>
                  <a:cubicBezTo>
                    <a:pt x="1548535" y="1962998"/>
                    <a:pt x="1470514" y="1821211"/>
                    <a:pt x="1371578" y="1687198"/>
                  </a:cubicBezTo>
                  <a:cubicBezTo>
                    <a:pt x="1157879" y="1397699"/>
                    <a:pt x="922430" y="1107461"/>
                    <a:pt x="665139" y="855908"/>
                  </a:cubicBezTo>
                  <a:cubicBezTo>
                    <a:pt x="436724" y="632583"/>
                    <a:pt x="125754" y="341882"/>
                    <a:pt x="3125" y="46831"/>
                  </a:cubicBezTo>
                  <a:cubicBezTo>
                    <a:pt x="-115" y="39056"/>
                    <a:pt x="-855" y="30449"/>
                    <a:pt x="996" y="22212"/>
                  </a:cubicBezTo>
                  <a:cubicBezTo>
                    <a:pt x="2847" y="13975"/>
                    <a:pt x="7474" y="6664"/>
                    <a:pt x="12750" y="0"/>
                  </a:cubicBezTo>
                  <a:cubicBezTo>
                    <a:pt x="19228" y="2406"/>
                    <a:pt x="26262" y="740"/>
                    <a:pt x="28946" y="7126"/>
                  </a:cubicBezTo>
                  <a:cubicBezTo>
                    <a:pt x="151483" y="302085"/>
                    <a:pt x="463194" y="598062"/>
                    <a:pt x="691609" y="821387"/>
                  </a:cubicBezTo>
                  <a:cubicBezTo>
                    <a:pt x="948899" y="1072939"/>
                    <a:pt x="1185921" y="1345223"/>
                    <a:pt x="1399621" y="1634721"/>
                  </a:cubicBezTo>
                  <a:cubicBezTo>
                    <a:pt x="1498557" y="1768735"/>
                    <a:pt x="1593237" y="1907931"/>
                    <a:pt x="1654042" y="2062953"/>
                  </a:cubicBezTo>
                  <a:cubicBezTo>
                    <a:pt x="1753349" y="2316079"/>
                    <a:pt x="1786204" y="2639358"/>
                    <a:pt x="1774543" y="2911087"/>
                  </a:cubicBezTo>
                  <a:cubicBezTo>
                    <a:pt x="1756125" y="3340059"/>
                    <a:pt x="1684769" y="3609474"/>
                    <a:pt x="1528821" y="4061954"/>
                  </a:cubicBezTo>
                  <a:cubicBezTo>
                    <a:pt x="1403415" y="4425863"/>
                    <a:pt x="1064495" y="4863627"/>
                    <a:pt x="683186" y="5061038"/>
                  </a:cubicBezTo>
                  <a:cubicBezTo>
                    <a:pt x="668286" y="5068719"/>
                    <a:pt x="647369" y="5066961"/>
                    <a:pt x="630710" y="5065758"/>
                  </a:cubicBezTo>
                  <a:cubicBezTo>
                    <a:pt x="613958" y="5064554"/>
                    <a:pt x="596929" y="5058539"/>
                    <a:pt x="585916" y="5045859"/>
                  </a:cubicBezTo>
                  <a:cubicBezTo>
                    <a:pt x="586193" y="5042065"/>
                    <a:pt x="579993" y="5019575"/>
                    <a:pt x="580270" y="5015781"/>
                  </a:cubicBezTo>
                  <a:close/>
                </a:path>
              </a:pathLst>
            </a:custGeom>
            <a:solidFill>
              <a:srgbClr val="546156"/>
            </a:solidFill>
            <a:ln w="15450" cap="rnd" cmpd="sng">
              <a:solidFill>
                <a:srgbClr val="2939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5" name="Google Shape;505;p13"/>
            <p:cNvGrpSpPr/>
            <p:nvPr/>
          </p:nvGrpSpPr>
          <p:grpSpPr>
            <a:xfrm>
              <a:off x="8185770" y="126549"/>
              <a:ext cx="392993" cy="335915"/>
              <a:chOff x="10131895" y="2078524"/>
              <a:chExt cx="392993" cy="335915"/>
            </a:xfrm>
          </p:grpSpPr>
          <p:sp>
            <p:nvSpPr>
              <p:cNvPr id="506" name="Google Shape;506;p13"/>
              <p:cNvSpPr/>
              <p:nvPr/>
            </p:nvSpPr>
            <p:spPr>
              <a:xfrm rot="-4506520">
                <a:off x="10199555" y="2077416"/>
                <a:ext cx="257674" cy="338130"/>
              </a:xfrm>
              <a:custGeom>
                <a:avLst/>
                <a:gdLst/>
                <a:ahLst/>
                <a:cxnLst/>
                <a:rect l="l" t="t" r="r" b="b"/>
                <a:pathLst>
                  <a:path w="373063" h="489549" extrusionOk="0">
                    <a:moveTo>
                      <a:pt x="266804" y="459749"/>
                    </a:moveTo>
                    <a:cubicBezTo>
                      <a:pt x="294662" y="436519"/>
                      <a:pt x="313635" y="404404"/>
                      <a:pt x="329368" y="371733"/>
                    </a:cubicBezTo>
                    <a:cubicBezTo>
                      <a:pt x="354264" y="319720"/>
                      <a:pt x="372497" y="263542"/>
                      <a:pt x="373052" y="205883"/>
                    </a:cubicBezTo>
                    <a:cubicBezTo>
                      <a:pt x="373607" y="148224"/>
                      <a:pt x="354912" y="88991"/>
                      <a:pt x="314282" y="48084"/>
                    </a:cubicBezTo>
                    <a:cubicBezTo>
                      <a:pt x="273653" y="7176"/>
                      <a:pt x="209700" y="-11982"/>
                      <a:pt x="155651" y="7917"/>
                    </a:cubicBezTo>
                    <a:cubicBezTo>
                      <a:pt x="116224" y="22447"/>
                      <a:pt x="86053" y="55118"/>
                      <a:pt x="62452" y="89917"/>
                    </a:cubicBezTo>
                    <a:cubicBezTo>
                      <a:pt x="4886" y="174786"/>
                      <a:pt x="-21861" y="288253"/>
                      <a:pt x="21360" y="381359"/>
                    </a:cubicBezTo>
                    <a:cubicBezTo>
                      <a:pt x="61897" y="468634"/>
                      <a:pt x="184526" y="528236"/>
                      <a:pt x="266804" y="459841"/>
                    </a:cubicBezTo>
                    <a:close/>
                  </a:path>
                </a:pathLst>
              </a:custGeom>
              <a:solidFill>
                <a:schemeClr val="dk2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3"/>
              <p:cNvSpPr/>
              <p:nvPr/>
            </p:nvSpPr>
            <p:spPr>
              <a:xfrm rot="-4506520">
                <a:off x="10284712" y="2087206"/>
                <a:ext cx="81077" cy="329747"/>
              </a:xfrm>
              <a:custGeom>
                <a:avLst/>
                <a:gdLst/>
                <a:ahLst/>
                <a:cxnLst/>
                <a:rect l="l" t="t" r="r" b="b"/>
                <a:pathLst>
                  <a:path w="117385" h="477412" extrusionOk="0">
                    <a:moveTo>
                      <a:pt x="103358" y="3183"/>
                    </a:moveTo>
                    <a:cubicBezTo>
                      <a:pt x="125570" y="87774"/>
                      <a:pt x="121312" y="179121"/>
                      <a:pt x="91234" y="261214"/>
                    </a:cubicBezTo>
                    <a:cubicBezTo>
                      <a:pt x="65227" y="332478"/>
                      <a:pt x="19507" y="402076"/>
                      <a:pt x="29039" y="477412"/>
                    </a:cubicBezTo>
                    <a:cubicBezTo>
                      <a:pt x="812" y="460753"/>
                      <a:pt x="-3446" y="429656"/>
                      <a:pt x="2107" y="397448"/>
                    </a:cubicBezTo>
                    <a:cubicBezTo>
                      <a:pt x="13398" y="331923"/>
                      <a:pt x="59766" y="276207"/>
                      <a:pt x="68744" y="210311"/>
                    </a:cubicBezTo>
                    <a:cubicBezTo>
                      <a:pt x="77536" y="145803"/>
                      <a:pt x="49493" y="77038"/>
                      <a:pt x="73464" y="16510"/>
                    </a:cubicBezTo>
                    <a:cubicBezTo>
                      <a:pt x="77073" y="7440"/>
                      <a:pt x="100766" y="-6257"/>
                      <a:pt x="103265" y="31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3"/>
              <p:cNvSpPr/>
              <p:nvPr/>
            </p:nvSpPr>
            <p:spPr>
              <a:xfrm rot="-4506520">
                <a:off x="10275796" y="2075694"/>
                <a:ext cx="45693" cy="171637"/>
              </a:xfrm>
              <a:custGeom>
                <a:avLst/>
                <a:gdLst/>
                <a:ahLst/>
                <a:cxnLst/>
                <a:rect l="l" t="t" r="r" b="b"/>
                <a:pathLst>
                  <a:path w="66155" h="248498" extrusionOk="0">
                    <a:moveTo>
                      <a:pt x="53957" y="248498"/>
                    </a:moveTo>
                    <a:cubicBezTo>
                      <a:pt x="64600" y="207591"/>
                      <a:pt x="68302" y="164925"/>
                      <a:pt x="64971" y="122815"/>
                    </a:cubicBezTo>
                    <a:cubicBezTo>
                      <a:pt x="63120" y="99492"/>
                      <a:pt x="58955" y="75892"/>
                      <a:pt x="47941" y="55253"/>
                    </a:cubicBezTo>
                    <a:cubicBezTo>
                      <a:pt x="36373" y="33596"/>
                      <a:pt x="18047" y="16567"/>
                      <a:pt x="0" y="0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3"/>
              <p:cNvSpPr/>
              <p:nvPr/>
            </p:nvSpPr>
            <p:spPr>
              <a:xfrm rot="-4506520">
                <a:off x="10276038" y="2137166"/>
                <a:ext cx="22700" cy="74599"/>
              </a:xfrm>
              <a:custGeom>
                <a:avLst/>
                <a:gdLst/>
                <a:ahLst/>
                <a:cxnLst/>
                <a:rect l="l" t="t" r="r" b="b"/>
                <a:pathLst>
                  <a:path w="32865" h="108006" extrusionOk="0">
                    <a:moveTo>
                      <a:pt x="32485" y="108007"/>
                    </a:moveTo>
                    <a:cubicBezTo>
                      <a:pt x="33040" y="88386"/>
                      <a:pt x="33596" y="68580"/>
                      <a:pt x="29431" y="49422"/>
                    </a:cubicBezTo>
                    <a:cubicBezTo>
                      <a:pt x="25266" y="30264"/>
                      <a:pt x="15919" y="11569"/>
                      <a:pt x="0" y="0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3"/>
              <p:cNvSpPr/>
              <p:nvPr/>
            </p:nvSpPr>
            <p:spPr>
              <a:xfrm rot="-4506520">
                <a:off x="10307368" y="2217007"/>
                <a:ext cx="42995" cy="150542"/>
              </a:xfrm>
              <a:custGeom>
                <a:avLst/>
                <a:gdLst/>
                <a:ahLst/>
                <a:cxnLst/>
                <a:rect l="l" t="t" r="r" b="b"/>
                <a:pathLst>
                  <a:path w="62248" h="217956" extrusionOk="0">
                    <a:moveTo>
                      <a:pt x="0" y="217957"/>
                    </a:moveTo>
                    <a:cubicBezTo>
                      <a:pt x="16104" y="182695"/>
                      <a:pt x="36928" y="149654"/>
                      <a:pt x="50162" y="113189"/>
                    </a:cubicBezTo>
                    <a:cubicBezTo>
                      <a:pt x="63397" y="76817"/>
                      <a:pt x="68210" y="35077"/>
                      <a:pt x="51921" y="0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erif Display"/>
              <a:buNone/>
              <a:defRPr sz="30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erif Display"/>
              <a:buNone/>
              <a:defRPr sz="30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erif Display"/>
              <a:buNone/>
              <a:defRPr sz="30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erif Display"/>
              <a:buNone/>
              <a:defRPr sz="30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erif Display"/>
              <a:buNone/>
              <a:defRPr sz="30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erif Display"/>
              <a:buNone/>
              <a:defRPr sz="30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erif Display"/>
              <a:buNone/>
              <a:defRPr sz="30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erif Display"/>
              <a:buNone/>
              <a:defRPr sz="30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erif Display"/>
              <a:buNone/>
              <a:defRPr sz="30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Char char="●"/>
              <a:defRPr sz="12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Char char="○"/>
              <a:defRPr sz="12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Char char="■"/>
              <a:defRPr sz="12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Char char="●"/>
              <a:defRPr sz="12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Char char="○"/>
              <a:defRPr sz="12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Char char="■"/>
              <a:defRPr sz="12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Char char="●"/>
              <a:defRPr sz="12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Char char="○"/>
              <a:defRPr sz="12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Char char="■"/>
              <a:defRPr sz="12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55" r:id="rId6"/>
    <p:sldLayoutId id="2147483656" r:id="rId7"/>
    <p:sldLayoutId id="2147483658" r:id="rId8"/>
    <p:sldLayoutId id="2147483659" r:id="rId9"/>
    <p:sldLayoutId id="2147483663" r:id="rId10"/>
    <p:sldLayoutId id="2147483664" r:id="rId11"/>
    <p:sldLayoutId id="2147483666" r:id="rId12"/>
    <p:sldLayoutId id="2147483667" r:id="rId13"/>
    <p:sldLayoutId id="2147483668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dhawas0016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linkedin.com/in/bhushan-dhawas-0ab2a1315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bdhawas0016@gmail.com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hyperlink" Target="http://www.linkedin.com/in/bhushan-dhawas-0ab2a1315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26"/>
          <p:cNvSpPr/>
          <p:nvPr/>
        </p:nvSpPr>
        <p:spPr>
          <a:xfrm>
            <a:off x="5206850" y="0"/>
            <a:ext cx="39372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49" name="Google Shape;949;p26"/>
          <p:cNvSpPr/>
          <p:nvPr/>
        </p:nvSpPr>
        <p:spPr>
          <a:xfrm>
            <a:off x="5857550" y="722550"/>
            <a:ext cx="2635800" cy="3698400"/>
          </a:xfrm>
          <a:prstGeom prst="round2SameRect">
            <a:avLst>
              <a:gd name="adj1" fmla="val 50000"/>
              <a:gd name="adj2" fmla="val 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0" name="Google Shape;950;p26"/>
          <p:cNvSpPr txBox="1">
            <a:spLocks noGrp="1"/>
          </p:cNvSpPr>
          <p:nvPr>
            <p:ph type="ctrTitle"/>
          </p:nvPr>
        </p:nvSpPr>
        <p:spPr>
          <a:xfrm>
            <a:off x="592633" y="563245"/>
            <a:ext cx="3937200" cy="171505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     Vintage</a:t>
            </a:r>
            <a:br>
              <a:rPr lang="en" sz="5000" dirty="0"/>
            </a:br>
            <a:r>
              <a:rPr lang="en" sz="5000" dirty="0"/>
              <a:t>  Corner Cafe</a:t>
            </a:r>
            <a:endParaRPr sz="4500" dirty="0">
              <a:solidFill>
                <a:schemeClr val="lt2"/>
              </a:solidFill>
            </a:endParaRPr>
          </a:p>
        </p:txBody>
      </p:sp>
      <p:sp>
        <p:nvSpPr>
          <p:cNvPr id="951" name="Google Shape;951;p26"/>
          <p:cNvSpPr txBox="1">
            <a:spLocks noGrp="1"/>
          </p:cNvSpPr>
          <p:nvPr>
            <p:ph type="subTitle" idx="1"/>
          </p:nvPr>
        </p:nvSpPr>
        <p:spPr>
          <a:xfrm>
            <a:off x="235035" y="2609087"/>
            <a:ext cx="4805933" cy="8939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“Its never too late for a coffee. After all,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Its morning somewhere in the world.”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                                        </a:t>
            </a:r>
            <a:r>
              <a:rPr lang="en-US" sz="1100" dirty="0"/>
              <a:t>- Zooey Deschanel</a:t>
            </a:r>
            <a:endParaRPr sz="1100" dirty="0"/>
          </a:p>
        </p:txBody>
      </p:sp>
      <p:sp>
        <p:nvSpPr>
          <p:cNvPr id="952" name="Google Shape;952;p26"/>
          <p:cNvSpPr/>
          <p:nvPr/>
        </p:nvSpPr>
        <p:spPr>
          <a:xfrm>
            <a:off x="6364608" y="2841105"/>
            <a:ext cx="398394" cy="123786"/>
          </a:xfrm>
          <a:custGeom>
            <a:avLst/>
            <a:gdLst/>
            <a:ahLst/>
            <a:cxnLst/>
            <a:rect l="l" t="t" r="r" b="b"/>
            <a:pathLst>
              <a:path w="744662" h="231376" extrusionOk="0">
                <a:moveTo>
                  <a:pt x="0" y="231377"/>
                </a:moveTo>
                <a:cubicBezTo>
                  <a:pt x="227397" y="101250"/>
                  <a:pt x="483577" y="21657"/>
                  <a:pt x="744662" y="0"/>
                </a:cubicBezTo>
              </a:path>
            </a:pathLst>
          </a:cu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3" name="Google Shape;953;p26"/>
          <p:cNvSpPr/>
          <p:nvPr/>
        </p:nvSpPr>
        <p:spPr>
          <a:xfrm>
            <a:off x="6378951" y="2903225"/>
            <a:ext cx="194543" cy="80263"/>
          </a:xfrm>
          <a:custGeom>
            <a:avLst/>
            <a:gdLst/>
            <a:ahLst/>
            <a:cxnLst/>
            <a:rect l="l" t="t" r="r" b="b"/>
            <a:pathLst>
              <a:path w="363631" h="150024" extrusionOk="0">
                <a:moveTo>
                  <a:pt x="0" y="150024"/>
                </a:moveTo>
                <a:cubicBezTo>
                  <a:pt x="110598" y="78761"/>
                  <a:pt x="238040" y="38964"/>
                  <a:pt x="363631" y="0"/>
                </a:cubicBezTo>
              </a:path>
            </a:pathLst>
          </a:cu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54" name="Google Shape;954;p26"/>
          <p:cNvGrpSpPr/>
          <p:nvPr/>
        </p:nvGrpSpPr>
        <p:grpSpPr>
          <a:xfrm>
            <a:off x="5879126" y="3419418"/>
            <a:ext cx="680961" cy="482474"/>
            <a:chOff x="5879126" y="3419418"/>
            <a:chExt cx="680961" cy="482474"/>
          </a:xfrm>
        </p:grpSpPr>
        <p:sp>
          <p:nvSpPr>
            <p:cNvPr id="955" name="Google Shape;955;p26"/>
            <p:cNvSpPr/>
            <p:nvPr/>
          </p:nvSpPr>
          <p:spPr>
            <a:xfrm>
              <a:off x="5879126" y="3419418"/>
              <a:ext cx="680961" cy="482474"/>
            </a:xfrm>
            <a:custGeom>
              <a:avLst/>
              <a:gdLst/>
              <a:ahLst/>
              <a:cxnLst/>
              <a:rect l="l" t="t" r="r" b="b"/>
              <a:pathLst>
                <a:path w="1272824" h="901820" extrusionOk="0">
                  <a:moveTo>
                    <a:pt x="1266740" y="901728"/>
                  </a:moveTo>
                  <a:cubicBezTo>
                    <a:pt x="1280067" y="805198"/>
                    <a:pt x="1272016" y="704965"/>
                    <a:pt x="1237494" y="613895"/>
                  </a:cubicBezTo>
                  <a:cubicBezTo>
                    <a:pt x="1202973" y="522733"/>
                    <a:pt x="1141242" y="441103"/>
                    <a:pt x="1059427" y="388165"/>
                  </a:cubicBezTo>
                  <a:cubicBezTo>
                    <a:pt x="954289" y="320140"/>
                    <a:pt x="824904" y="302926"/>
                    <a:pt x="709585" y="254244"/>
                  </a:cubicBezTo>
                  <a:cubicBezTo>
                    <a:pt x="591121" y="204267"/>
                    <a:pt x="488945" y="121804"/>
                    <a:pt x="372053" y="68402"/>
                  </a:cubicBezTo>
                  <a:cubicBezTo>
                    <a:pt x="256273" y="15556"/>
                    <a:pt x="126979" y="-7489"/>
                    <a:pt x="0" y="2136"/>
                  </a:cubicBezTo>
                  <a:cubicBezTo>
                    <a:pt x="118372" y="23238"/>
                    <a:pt x="203611" y="116991"/>
                    <a:pt x="267749" y="218797"/>
                  </a:cubicBezTo>
                  <a:cubicBezTo>
                    <a:pt x="331794" y="320510"/>
                    <a:pt x="376126" y="434347"/>
                    <a:pt x="446557" y="531803"/>
                  </a:cubicBezTo>
                  <a:cubicBezTo>
                    <a:pt x="552712" y="678773"/>
                    <a:pt x="717637" y="781968"/>
                    <a:pt x="896168" y="813250"/>
                  </a:cubicBezTo>
                  <a:cubicBezTo>
                    <a:pt x="1020926" y="835092"/>
                    <a:pt x="1152533" y="847216"/>
                    <a:pt x="1266740" y="901821"/>
                  </a:cubicBezTo>
                  <a:close/>
                </a:path>
              </a:pathLst>
            </a:custGeom>
            <a:solidFill>
              <a:schemeClr val="lt2"/>
            </a:solidFill>
            <a:ln w="154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26"/>
            <p:cNvSpPr/>
            <p:nvPr/>
          </p:nvSpPr>
          <p:spPr>
            <a:xfrm>
              <a:off x="6068699" y="3530901"/>
              <a:ext cx="491184" cy="366358"/>
            </a:xfrm>
            <a:custGeom>
              <a:avLst/>
              <a:gdLst/>
              <a:ahLst/>
              <a:cxnLst/>
              <a:rect l="l" t="t" r="r" b="b"/>
              <a:pathLst>
                <a:path w="918101" h="684781" extrusionOk="0">
                  <a:moveTo>
                    <a:pt x="918102" y="684782"/>
                  </a:moveTo>
                  <a:cubicBezTo>
                    <a:pt x="848411" y="593804"/>
                    <a:pt x="732723" y="554563"/>
                    <a:pt x="628881" y="505974"/>
                  </a:cubicBezTo>
                  <a:cubicBezTo>
                    <a:pt x="449148" y="421846"/>
                    <a:pt x="288850" y="296440"/>
                    <a:pt x="163907" y="142158"/>
                  </a:cubicBezTo>
                  <a:cubicBezTo>
                    <a:pt x="117632" y="84961"/>
                    <a:pt x="70801" y="20176"/>
                    <a:pt x="0" y="0"/>
                  </a:cubicBezTo>
                </a:path>
              </a:pathLst>
            </a:custGeom>
            <a:noFill/>
            <a:ln w="125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26"/>
            <p:cNvSpPr/>
            <p:nvPr/>
          </p:nvSpPr>
          <p:spPr>
            <a:xfrm>
              <a:off x="6246947" y="3602814"/>
              <a:ext cx="37019" cy="125866"/>
            </a:xfrm>
            <a:custGeom>
              <a:avLst/>
              <a:gdLst/>
              <a:ahLst/>
              <a:cxnLst/>
              <a:rect l="l" t="t" r="r" b="b"/>
              <a:pathLst>
                <a:path w="69194" h="235264" extrusionOk="0">
                  <a:moveTo>
                    <a:pt x="0" y="0"/>
                  </a:moveTo>
                  <a:cubicBezTo>
                    <a:pt x="52754" y="65063"/>
                    <a:pt x="77465" y="152153"/>
                    <a:pt x="66729" y="235264"/>
                  </a:cubicBezTo>
                </a:path>
              </a:pathLst>
            </a:custGeom>
            <a:noFill/>
            <a:ln w="125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26"/>
            <p:cNvSpPr/>
            <p:nvPr/>
          </p:nvSpPr>
          <p:spPr>
            <a:xfrm>
              <a:off x="6378951" y="3684667"/>
              <a:ext cx="15640" cy="105812"/>
            </a:xfrm>
            <a:custGeom>
              <a:avLst/>
              <a:gdLst/>
              <a:ahLst/>
              <a:cxnLst/>
              <a:rect l="l" t="t" r="r" b="b"/>
              <a:pathLst>
                <a:path w="29233" h="197780" extrusionOk="0">
                  <a:moveTo>
                    <a:pt x="0" y="0"/>
                  </a:moveTo>
                  <a:cubicBezTo>
                    <a:pt x="32948" y="59695"/>
                    <a:pt x="38409" y="133920"/>
                    <a:pt x="14530" y="197781"/>
                  </a:cubicBezTo>
                </a:path>
              </a:pathLst>
            </a:custGeom>
            <a:noFill/>
            <a:ln w="125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26"/>
            <p:cNvSpPr/>
            <p:nvPr/>
          </p:nvSpPr>
          <p:spPr>
            <a:xfrm>
              <a:off x="6252140" y="3764840"/>
              <a:ext cx="91105" cy="11731"/>
            </a:xfrm>
            <a:custGeom>
              <a:avLst/>
              <a:gdLst/>
              <a:ahLst/>
              <a:cxnLst/>
              <a:rect l="l" t="t" r="r" b="b"/>
              <a:pathLst>
                <a:path w="170478" h="21951" extrusionOk="0">
                  <a:moveTo>
                    <a:pt x="170478" y="14716"/>
                  </a:moveTo>
                  <a:cubicBezTo>
                    <a:pt x="114022" y="28043"/>
                    <a:pt x="53402" y="22860"/>
                    <a:pt x="0" y="0"/>
                  </a:cubicBezTo>
                </a:path>
              </a:pathLst>
            </a:custGeom>
            <a:solidFill>
              <a:schemeClr val="dk2"/>
            </a:solidFill>
            <a:ln w="125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26"/>
            <p:cNvSpPr/>
            <p:nvPr/>
          </p:nvSpPr>
          <p:spPr>
            <a:xfrm>
              <a:off x="6146349" y="3677941"/>
              <a:ext cx="79433" cy="11706"/>
            </a:xfrm>
            <a:custGeom>
              <a:avLst/>
              <a:gdLst/>
              <a:ahLst/>
              <a:cxnLst/>
              <a:rect l="l" t="t" r="r" b="b"/>
              <a:pathLst>
                <a:path w="148636" h="21905" extrusionOk="0">
                  <a:moveTo>
                    <a:pt x="148636" y="14716"/>
                  </a:moveTo>
                  <a:cubicBezTo>
                    <a:pt x="99492" y="28043"/>
                    <a:pt x="45535" y="22675"/>
                    <a:pt x="0" y="0"/>
                  </a:cubicBezTo>
                </a:path>
              </a:pathLst>
            </a:custGeom>
            <a:solidFill>
              <a:schemeClr val="dk2"/>
            </a:solidFill>
            <a:ln w="125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26"/>
            <p:cNvSpPr/>
            <p:nvPr/>
          </p:nvSpPr>
          <p:spPr>
            <a:xfrm>
              <a:off x="6104062" y="3590054"/>
              <a:ext cx="41790" cy="4443"/>
            </a:xfrm>
            <a:custGeom>
              <a:avLst/>
              <a:gdLst/>
              <a:ahLst/>
              <a:cxnLst/>
              <a:rect l="l" t="t" r="r" b="b"/>
              <a:pathLst>
                <a:path w="78112" h="8304" extrusionOk="0">
                  <a:moveTo>
                    <a:pt x="78113" y="6015"/>
                  </a:moveTo>
                  <a:cubicBezTo>
                    <a:pt x="52106" y="10458"/>
                    <a:pt x="24989" y="8422"/>
                    <a:pt x="0" y="0"/>
                  </a:cubicBezTo>
                </a:path>
              </a:pathLst>
            </a:custGeom>
            <a:solidFill>
              <a:schemeClr val="dk2"/>
            </a:solidFill>
            <a:ln w="125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2" name="Google Shape;962;p26"/>
          <p:cNvGrpSpPr/>
          <p:nvPr/>
        </p:nvGrpSpPr>
        <p:grpSpPr>
          <a:xfrm>
            <a:off x="5518291" y="577608"/>
            <a:ext cx="3315322" cy="3988284"/>
            <a:chOff x="5518291" y="577608"/>
            <a:chExt cx="3315322" cy="3988284"/>
          </a:xfrm>
        </p:grpSpPr>
        <p:grpSp>
          <p:nvGrpSpPr>
            <p:cNvPr id="963" name="Google Shape;963;p26"/>
            <p:cNvGrpSpPr/>
            <p:nvPr/>
          </p:nvGrpSpPr>
          <p:grpSpPr>
            <a:xfrm>
              <a:off x="6812414" y="577608"/>
              <a:ext cx="725756" cy="2032684"/>
              <a:chOff x="6812414" y="577608"/>
              <a:chExt cx="725756" cy="2032684"/>
            </a:xfrm>
          </p:grpSpPr>
          <p:grpSp>
            <p:nvGrpSpPr>
              <p:cNvPr id="964" name="Google Shape;964;p26"/>
              <p:cNvGrpSpPr/>
              <p:nvPr/>
            </p:nvGrpSpPr>
            <p:grpSpPr>
              <a:xfrm>
                <a:off x="7185216" y="1225614"/>
                <a:ext cx="250049" cy="236107"/>
                <a:chOff x="7185216" y="1225614"/>
                <a:chExt cx="250049" cy="236107"/>
              </a:xfrm>
            </p:grpSpPr>
            <p:sp>
              <p:nvSpPr>
                <p:cNvPr id="965" name="Google Shape;965;p26"/>
                <p:cNvSpPr/>
                <p:nvPr/>
              </p:nvSpPr>
              <p:spPr>
                <a:xfrm>
                  <a:off x="7185216" y="1225614"/>
                  <a:ext cx="250049" cy="2361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896" h="441808" extrusionOk="0">
                      <a:moveTo>
                        <a:pt x="292188" y="441805"/>
                      </a:moveTo>
                      <a:cubicBezTo>
                        <a:pt x="376964" y="442452"/>
                        <a:pt x="451930" y="368967"/>
                        <a:pt x="465350" y="285209"/>
                      </a:cubicBezTo>
                      <a:cubicBezTo>
                        <a:pt x="478770" y="201543"/>
                        <a:pt x="437862" y="114731"/>
                        <a:pt x="372892" y="60404"/>
                      </a:cubicBezTo>
                      <a:cubicBezTo>
                        <a:pt x="325136" y="20514"/>
                        <a:pt x="263034" y="-4289"/>
                        <a:pt x="201025" y="616"/>
                      </a:cubicBezTo>
                      <a:cubicBezTo>
                        <a:pt x="139016" y="5521"/>
                        <a:pt x="78581" y="43189"/>
                        <a:pt x="54240" y="100385"/>
                      </a:cubicBezTo>
                      <a:cubicBezTo>
                        <a:pt x="48872" y="113065"/>
                        <a:pt x="45170" y="126577"/>
                        <a:pt x="37859" y="138239"/>
                      </a:cubicBezTo>
                      <a:cubicBezTo>
                        <a:pt x="29344" y="151751"/>
                        <a:pt x="16387" y="162117"/>
                        <a:pt x="8520" y="175999"/>
                      </a:cubicBezTo>
                      <a:cubicBezTo>
                        <a:pt x="-9713" y="208114"/>
                        <a:pt x="4078" y="249022"/>
                        <a:pt x="23976" y="280211"/>
                      </a:cubicBezTo>
                      <a:cubicBezTo>
                        <a:pt x="71732" y="355085"/>
                        <a:pt x="201118" y="440972"/>
                        <a:pt x="292280" y="44171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6" name="Google Shape;966;p26"/>
                <p:cNvSpPr/>
                <p:nvPr/>
              </p:nvSpPr>
              <p:spPr>
                <a:xfrm>
                  <a:off x="7208291" y="1300922"/>
                  <a:ext cx="213234" cy="119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007" h="223033" extrusionOk="0">
                      <a:moveTo>
                        <a:pt x="2267" y="93"/>
                      </a:moveTo>
                      <a:cubicBezTo>
                        <a:pt x="106479" y="108932"/>
                        <a:pt x="274459" y="126517"/>
                        <a:pt x="397736" y="213144"/>
                      </a:cubicBezTo>
                      <a:cubicBezTo>
                        <a:pt x="403474" y="217124"/>
                        <a:pt x="388296" y="224991"/>
                        <a:pt x="381817" y="222584"/>
                      </a:cubicBezTo>
                      <a:cubicBezTo>
                        <a:pt x="310554" y="196392"/>
                        <a:pt x="239289" y="170201"/>
                        <a:pt x="168026" y="143916"/>
                      </a:cubicBezTo>
                      <a:cubicBezTo>
                        <a:pt x="138780" y="133180"/>
                        <a:pt x="109256" y="122259"/>
                        <a:pt x="83249" y="105230"/>
                      </a:cubicBezTo>
                      <a:cubicBezTo>
                        <a:pt x="47155" y="81722"/>
                        <a:pt x="-12356" y="14623"/>
                        <a:pt x="226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67" name="Google Shape;967;p26"/>
              <p:cNvGrpSpPr/>
              <p:nvPr/>
            </p:nvGrpSpPr>
            <p:grpSpPr>
              <a:xfrm>
                <a:off x="7306884" y="577608"/>
                <a:ext cx="231285" cy="232839"/>
                <a:chOff x="7306884" y="577608"/>
                <a:chExt cx="231285" cy="232839"/>
              </a:xfrm>
            </p:grpSpPr>
            <p:sp>
              <p:nvSpPr>
                <p:cNvPr id="968" name="Google Shape;968;p26"/>
                <p:cNvSpPr/>
                <p:nvPr/>
              </p:nvSpPr>
              <p:spPr>
                <a:xfrm>
                  <a:off x="7306884" y="577608"/>
                  <a:ext cx="231285" cy="232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2785" h="435692" extrusionOk="0">
                      <a:moveTo>
                        <a:pt x="210371" y="4044"/>
                      </a:moveTo>
                      <a:cubicBezTo>
                        <a:pt x="131796" y="-15206"/>
                        <a:pt x="46094" y="36529"/>
                        <a:pt x="15089" y="111218"/>
                      </a:cubicBezTo>
                      <a:cubicBezTo>
                        <a:pt x="-15823" y="185906"/>
                        <a:pt x="2965" y="275495"/>
                        <a:pt x="51369" y="340281"/>
                      </a:cubicBezTo>
                      <a:cubicBezTo>
                        <a:pt x="86908" y="387852"/>
                        <a:pt x="139107" y="424594"/>
                        <a:pt x="197692" y="433664"/>
                      </a:cubicBezTo>
                      <a:cubicBezTo>
                        <a:pt x="256369" y="442734"/>
                        <a:pt x="320784" y="421170"/>
                        <a:pt x="355953" y="373414"/>
                      </a:cubicBezTo>
                      <a:cubicBezTo>
                        <a:pt x="363727" y="362863"/>
                        <a:pt x="370206" y="351109"/>
                        <a:pt x="379553" y="341854"/>
                      </a:cubicBezTo>
                      <a:cubicBezTo>
                        <a:pt x="390382" y="331211"/>
                        <a:pt x="404727" y="324454"/>
                        <a:pt x="415093" y="313256"/>
                      </a:cubicBezTo>
                      <a:cubicBezTo>
                        <a:pt x="439064" y="287434"/>
                        <a:pt x="435269" y="246434"/>
                        <a:pt x="423700" y="213116"/>
                      </a:cubicBezTo>
                      <a:cubicBezTo>
                        <a:pt x="395935" y="133152"/>
                        <a:pt x="294685" y="24776"/>
                        <a:pt x="210279" y="404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9" name="Google Shape;969;p26"/>
                <p:cNvSpPr/>
                <p:nvPr/>
              </p:nvSpPr>
              <p:spPr>
                <a:xfrm>
                  <a:off x="7334761" y="602190"/>
                  <a:ext cx="173840" cy="1560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934" h="291688" extrusionOk="0">
                      <a:moveTo>
                        <a:pt x="320909" y="291596"/>
                      </a:moveTo>
                      <a:cubicBezTo>
                        <a:pt x="248164" y="167578"/>
                        <a:pt x="96104" y="114269"/>
                        <a:pt x="777" y="6725"/>
                      </a:cubicBezTo>
                      <a:cubicBezTo>
                        <a:pt x="-3666" y="1728"/>
                        <a:pt x="12160" y="-2252"/>
                        <a:pt x="17621" y="1450"/>
                      </a:cubicBezTo>
                      <a:cubicBezTo>
                        <a:pt x="77964" y="41524"/>
                        <a:pt x="138399" y="81506"/>
                        <a:pt x="198742" y="121581"/>
                      </a:cubicBezTo>
                      <a:cubicBezTo>
                        <a:pt x="223453" y="137962"/>
                        <a:pt x="248442" y="154621"/>
                        <a:pt x="268988" y="176186"/>
                      </a:cubicBezTo>
                      <a:cubicBezTo>
                        <a:pt x="297309" y="205987"/>
                        <a:pt x="337753" y="281323"/>
                        <a:pt x="321002" y="29168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0" name="Google Shape;970;p26"/>
                <p:cNvSpPr/>
                <p:nvPr/>
              </p:nvSpPr>
              <p:spPr>
                <a:xfrm>
                  <a:off x="7330648" y="660980"/>
                  <a:ext cx="105229" cy="1304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907" h="244135" extrusionOk="0">
                      <a:moveTo>
                        <a:pt x="1256" y="0"/>
                      </a:moveTo>
                      <a:cubicBezTo>
                        <a:pt x="-7999" y="85609"/>
                        <a:pt x="34574" y="174828"/>
                        <a:pt x="106856" y="221659"/>
                      </a:cubicBezTo>
                      <a:cubicBezTo>
                        <a:pt x="133510" y="238966"/>
                        <a:pt x="167106" y="250812"/>
                        <a:pt x="196908" y="239984"/>
                      </a:cubicBez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1" name="Google Shape;971;p26"/>
                <p:cNvSpPr/>
                <p:nvPr/>
              </p:nvSpPr>
              <p:spPr>
                <a:xfrm>
                  <a:off x="7362724" y="720479"/>
                  <a:ext cx="72508" cy="54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679" h="101713" extrusionOk="0">
                      <a:moveTo>
                        <a:pt x="0" y="0"/>
                      </a:moveTo>
                      <a:cubicBezTo>
                        <a:pt x="18325" y="57381"/>
                        <a:pt x="75429" y="100232"/>
                        <a:pt x="135679" y="101713"/>
                      </a:cubicBez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72" name="Google Shape;972;p26"/>
              <p:cNvGrpSpPr/>
              <p:nvPr/>
            </p:nvGrpSpPr>
            <p:grpSpPr>
              <a:xfrm>
                <a:off x="7187190" y="2126607"/>
                <a:ext cx="255731" cy="223631"/>
                <a:chOff x="7187190" y="2126607"/>
                <a:chExt cx="255731" cy="223631"/>
              </a:xfrm>
            </p:grpSpPr>
            <p:sp>
              <p:nvSpPr>
                <p:cNvPr id="973" name="Google Shape;973;p26"/>
                <p:cNvSpPr/>
                <p:nvPr/>
              </p:nvSpPr>
              <p:spPr>
                <a:xfrm>
                  <a:off x="7187190" y="2126607"/>
                  <a:ext cx="255731" cy="2236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001" h="418001" extrusionOk="0">
                      <a:moveTo>
                        <a:pt x="48326" y="82967"/>
                      </a:moveTo>
                      <a:cubicBezTo>
                        <a:pt x="-13405" y="143773"/>
                        <a:pt x="-14423" y="251039"/>
                        <a:pt x="36295" y="321285"/>
                      </a:cubicBezTo>
                      <a:cubicBezTo>
                        <a:pt x="87012" y="391531"/>
                        <a:pt x="179285" y="424664"/>
                        <a:pt x="265635" y="416890"/>
                      </a:cubicBezTo>
                      <a:cubicBezTo>
                        <a:pt x="328940" y="411244"/>
                        <a:pt x="391782" y="384312"/>
                        <a:pt x="433059" y="335908"/>
                      </a:cubicBezTo>
                      <a:cubicBezTo>
                        <a:pt x="474337" y="287504"/>
                        <a:pt x="490811" y="216610"/>
                        <a:pt x="467025" y="157655"/>
                      </a:cubicBezTo>
                      <a:cubicBezTo>
                        <a:pt x="461750" y="144606"/>
                        <a:pt x="454623" y="132111"/>
                        <a:pt x="451477" y="118414"/>
                      </a:cubicBezTo>
                      <a:cubicBezTo>
                        <a:pt x="447867" y="102495"/>
                        <a:pt x="449718" y="85651"/>
                        <a:pt x="445368" y="69917"/>
                      </a:cubicBezTo>
                      <a:cubicBezTo>
                        <a:pt x="435280" y="33545"/>
                        <a:pt x="395761" y="13924"/>
                        <a:pt x="358926" y="5780"/>
                      </a:cubicBezTo>
                      <a:cubicBezTo>
                        <a:pt x="270355" y="-13841"/>
                        <a:pt x="114685" y="17626"/>
                        <a:pt x="48326" y="82967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4" name="Google Shape;974;p26"/>
                <p:cNvSpPr/>
                <p:nvPr/>
              </p:nvSpPr>
              <p:spPr>
                <a:xfrm>
                  <a:off x="7187686" y="2180217"/>
                  <a:ext cx="237131" cy="822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3235" h="153651" extrusionOk="0">
                      <a:moveTo>
                        <a:pt x="443143" y="21705"/>
                      </a:moveTo>
                      <a:cubicBezTo>
                        <a:pt x="289139" y="18373"/>
                        <a:pt x="155033" y="127028"/>
                        <a:pt x="3342" y="153590"/>
                      </a:cubicBezTo>
                      <a:cubicBezTo>
                        <a:pt x="-3691" y="154793"/>
                        <a:pt x="1584" y="138226"/>
                        <a:pt x="8063" y="135264"/>
                      </a:cubicBezTo>
                      <a:cubicBezTo>
                        <a:pt x="78494" y="102687"/>
                        <a:pt x="148925" y="70109"/>
                        <a:pt x="219448" y="37624"/>
                      </a:cubicBezTo>
                      <a:cubicBezTo>
                        <a:pt x="248324" y="24296"/>
                        <a:pt x="277570" y="10784"/>
                        <a:pt x="308667" y="4213"/>
                      </a:cubicBezTo>
                      <a:cubicBezTo>
                        <a:pt x="351796" y="-4857"/>
                        <a:pt x="443235" y="603"/>
                        <a:pt x="443235" y="2170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5" name="Google Shape;975;p26"/>
                <p:cNvSpPr/>
                <p:nvPr/>
              </p:nvSpPr>
              <p:spPr>
                <a:xfrm>
                  <a:off x="7237645" y="2273521"/>
                  <a:ext cx="175875" cy="510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739" h="95414" extrusionOk="0">
                      <a:moveTo>
                        <a:pt x="0" y="43684"/>
                      </a:moveTo>
                      <a:cubicBezTo>
                        <a:pt x="72930" y="100232"/>
                        <a:pt x="178160" y="111616"/>
                        <a:pt x="261455" y="71912"/>
                      </a:cubicBezTo>
                      <a:cubicBezTo>
                        <a:pt x="292182" y="57289"/>
                        <a:pt x="321891" y="33411"/>
                        <a:pt x="328740" y="0"/>
                      </a:cubicBez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6" name="Google Shape;976;p26"/>
                <p:cNvSpPr/>
                <p:nvPr/>
              </p:nvSpPr>
              <p:spPr>
                <a:xfrm>
                  <a:off x="7309607" y="2266053"/>
                  <a:ext cx="90463" cy="378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089" h="70816" extrusionOk="0">
                      <a:moveTo>
                        <a:pt x="0" y="66544"/>
                      </a:moveTo>
                      <a:cubicBezTo>
                        <a:pt x="62657" y="82092"/>
                        <a:pt x="133736" y="54142"/>
                        <a:pt x="169090" y="0"/>
                      </a:cubicBez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7" name="Google Shape;977;p26"/>
                <p:cNvSpPr/>
                <p:nvPr/>
              </p:nvSpPr>
              <p:spPr>
                <a:xfrm>
                  <a:off x="7217614" y="2165405"/>
                  <a:ext cx="54169" cy="34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250" h="64322" extrusionOk="0">
                      <a:moveTo>
                        <a:pt x="0" y="64323"/>
                      </a:moveTo>
                      <a:cubicBezTo>
                        <a:pt x="24063" y="31190"/>
                        <a:pt x="60991" y="7682"/>
                        <a:pt x="101250" y="0"/>
                      </a:cubicBez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78" name="Google Shape;978;p26"/>
              <p:cNvGrpSpPr/>
              <p:nvPr/>
            </p:nvGrpSpPr>
            <p:grpSpPr>
              <a:xfrm>
                <a:off x="6812414" y="1483119"/>
                <a:ext cx="232840" cy="243341"/>
                <a:chOff x="6812414" y="1483119"/>
                <a:chExt cx="232840" cy="243341"/>
              </a:xfrm>
            </p:grpSpPr>
            <p:sp>
              <p:nvSpPr>
                <p:cNvPr id="979" name="Google Shape;979;p26"/>
                <p:cNvSpPr/>
                <p:nvPr/>
              </p:nvSpPr>
              <p:spPr>
                <a:xfrm>
                  <a:off x="6812414" y="1483119"/>
                  <a:ext cx="232840" cy="243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694" h="455343" extrusionOk="0">
                      <a:moveTo>
                        <a:pt x="12566" y="239998"/>
                      </a:moveTo>
                      <a:cubicBezTo>
                        <a:pt x="50141" y="335973"/>
                        <a:pt x="132326" y="413252"/>
                        <a:pt x="230337" y="444905"/>
                      </a:cubicBezTo>
                      <a:cubicBezTo>
                        <a:pt x="256436" y="453327"/>
                        <a:pt x="284572" y="458695"/>
                        <a:pt x="311411" y="452957"/>
                      </a:cubicBezTo>
                      <a:cubicBezTo>
                        <a:pt x="338251" y="447218"/>
                        <a:pt x="363610" y="428431"/>
                        <a:pt x="370829" y="401869"/>
                      </a:cubicBezTo>
                      <a:cubicBezTo>
                        <a:pt x="372865" y="394465"/>
                        <a:pt x="373605" y="386320"/>
                        <a:pt x="378326" y="380304"/>
                      </a:cubicBezTo>
                      <a:cubicBezTo>
                        <a:pt x="382675" y="374844"/>
                        <a:pt x="389617" y="372252"/>
                        <a:pt x="395632" y="368735"/>
                      </a:cubicBezTo>
                      <a:cubicBezTo>
                        <a:pt x="422380" y="353372"/>
                        <a:pt x="432560" y="319869"/>
                        <a:pt x="434966" y="289049"/>
                      </a:cubicBezTo>
                      <a:cubicBezTo>
                        <a:pt x="444129" y="172065"/>
                        <a:pt x="365831" y="55174"/>
                        <a:pt x="255696" y="14544"/>
                      </a:cubicBezTo>
                      <a:cubicBezTo>
                        <a:pt x="227005" y="3993"/>
                        <a:pt x="196279" y="-1930"/>
                        <a:pt x="165829" y="569"/>
                      </a:cubicBezTo>
                      <a:cubicBezTo>
                        <a:pt x="44218" y="10750"/>
                        <a:pt x="-31118" y="128567"/>
                        <a:pt x="12473" y="23990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0" name="Google Shape;980;p26"/>
                <p:cNvSpPr/>
                <p:nvPr/>
              </p:nvSpPr>
              <p:spPr>
                <a:xfrm>
                  <a:off x="6856074" y="1500428"/>
                  <a:ext cx="160483" cy="188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299" h="352171" extrusionOk="0">
                      <a:moveTo>
                        <a:pt x="292182" y="352172"/>
                      </a:moveTo>
                      <a:cubicBezTo>
                        <a:pt x="233783" y="326257"/>
                        <a:pt x="205000" y="261935"/>
                        <a:pt x="173532" y="206404"/>
                      </a:cubicBezTo>
                      <a:cubicBezTo>
                        <a:pt x="129016" y="127829"/>
                        <a:pt x="69876" y="57490"/>
                        <a:pt x="0" y="202"/>
                      </a:cubicBezTo>
                      <a:cubicBezTo>
                        <a:pt x="26932" y="-1649"/>
                        <a:pt x="51458" y="9364"/>
                        <a:pt x="70616" y="28522"/>
                      </a:cubicBezTo>
                      <a:cubicBezTo>
                        <a:pt x="102176" y="60082"/>
                        <a:pt x="133736" y="91642"/>
                        <a:pt x="165295" y="123201"/>
                      </a:cubicBezTo>
                      <a:cubicBezTo>
                        <a:pt x="187045" y="144951"/>
                        <a:pt x="209072" y="167070"/>
                        <a:pt x="225546" y="193077"/>
                      </a:cubicBezTo>
                      <a:cubicBezTo>
                        <a:pt x="243963" y="222231"/>
                        <a:pt x="255255" y="255826"/>
                        <a:pt x="276449" y="283036"/>
                      </a:cubicBezTo>
                      <a:cubicBezTo>
                        <a:pt x="283853" y="292569"/>
                        <a:pt x="292552" y="301361"/>
                        <a:pt x="297550" y="312282"/>
                      </a:cubicBezTo>
                      <a:cubicBezTo>
                        <a:pt x="302548" y="323296"/>
                        <a:pt x="300697" y="343564"/>
                        <a:pt x="292275" y="35217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1" name="Google Shape;981;p26"/>
                <p:cNvSpPr/>
                <p:nvPr/>
              </p:nvSpPr>
              <p:spPr>
                <a:xfrm>
                  <a:off x="6837649" y="1541834"/>
                  <a:ext cx="95930" cy="1572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505" h="294218" extrusionOk="0">
                      <a:moveTo>
                        <a:pt x="11897" y="0"/>
                      </a:moveTo>
                      <a:cubicBezTo>
                        <a:pt x="-10871" y="58399"/>
                        <a:pt x="420" y="126979"/>
                        <a:pt x="34016" y="180011"/>
                      </a:cubicBezTo>
                      <a:cubicBezTo>
                        <a:pt x="67519" y="233043"/>
                        <a:pt x="121199" y="271266"/>
                        <a:pt x="179506" y="294218"/>
                      </a:cubicBez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2" name="Google Shape;982;p26"/>
                <p:cNvSpPr/>
                <p:nvPr/>
              </p:nvSpPr>
              <p:spPr>
                <a:xfrm>
                  <a:off x="6891289" y="1621264"/>
                  <a:ext cx="45948" cy="529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979" h="99029" extrusionOk="0">
                      <a:moveTo>
                        <a:pt x="0" y="0"/>
                      </a:moveTo>
                      <a:cubicBezTo>
                        <a:pt x="13050" y="43129"/>
                        <a:pt x="45072" y="80056"/>
                        <a:pt x="85980" y="99029"/>
                      </a:cubicBez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83" name="Google Shape;983;p26"/>
              <p:cNvGrpSpPr/>
              <p:nvPr/>
            </p:nvGrpSpPr>
            <p:grpSpPr>
              <a:xfrm>
                <a:off x="6946251" y="2351192"/>
                <a:ext cx="192983" cy="259100"/>
                <a:chOff x="6946251" y="2351192"/>
                <a:chExt cx="192983" cy="259100"/>
              </a:xfrm>
            </p:grpSpPr>
            <p:sp>
              <p:nvSpPr>
                <p:cNvPr id="984" name="Google Shape;984;p26"/>
                <p:cNvSpPr/>
                <p:nvPr/>
              </p:nvSpPr>
              <p:spPr>
                <a:xfrm>
                  <a:off x="6946251" y="2351192"/>
                  <a:ext cx="192983" cy="25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1112" h="484832" extrusionOk="0">
                      <a:moveTo>
                        <a:pt x="34495" y="62988"/>
                      </a:moveTo>
                      <a:cubicBezTo>
                        <a:pt x="15615" y="93992"/>
                        <a:pt x="8118" y="130457"/>
                        <a:pt x="3861" y="166552"/>
                      </a:cubicBezTo>
                      <a:cubicBezTo>
                        <a:pt x="-2895" y="223748"/>
                        <a:pt x="-1970" y="282888"/>
                        <a:pt x="16263" y="337586"/>
                      </a:cubicBezTo>
                      <a:cubicBezTo>
                        <a:pt x="34495" y="392283"/>
                        <a:pt x="71330" y="442353"/>
                        <a:pt x="122974" y="467897"/>
                      </a:cubicBezTo>
                      <a:cubicBezTo>
                        <a:pt x="174617" y="493441"/>
                        <a:pt x="241346" y="490942"/>
                        <a:pt x="286048" y="454569"/>
                      </a:cubicBezTo>
                      <a:cubicBezTo>
                        <a:pt x="318626" y="428007"/>
                        <a:pt x="336580" y="387378"/>
                        <a:pt x="347687" y="346841"/>
                      </a:cubicBezTo>
                      <a:cubicBezTo>
                        <a:pt x="374711" y="247811"/>
                        <a:pt x="363235" y="131938"/>
                        <a:pt x="292156" y="57805"/>
                      </a:cubicBezTo>
                      <a:cubicBezTo>
                        <a:pt x="225520" y="-11701"/>
                        <a:pt x="90211" y="-28360"/>
                        <a:pt x="34495" y="6298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5" name="Google Shape;985;p26"/>
                <p:cNvSpPr/>
                <p:nvPr/>
              </p:nvSpPr>
              <p:spPr>
                <a:xfrm>
                  <a:off x="7021067" y="2353693"/>
                  <a:ext cx="57348" cy="2536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311" h="474696" extrusionOk="0">
                      <a:moveTo>
                        <a:pt x="83296" y="472656"/>
                      </a:moveTo>
                      <a:cubicBezTo>
                        <a:pt x="34892" y="399818"/>
                        <a:pt x="9348" y="311988"/>
                        <a:pt x="11199" y="224620"/>
                      </a:cubicBezTo>
                      <a:cubicBezTo>
                        <a:pt x="12772" y="148729"/>
                        <a:pt x="33411" y="68117"/>
                        <a:pt x="0" y="0"/>
                      </a:cubicBezTo>
                      <a:cubicBezTo>
                        <a:pt x="32115" y="6571"/>
                        <a:pt x="46183" y="34614"/>
                        <a:pt x="51366" y="67007"/>
                      </a:cubicBezTo>
                      <a:cubicBezTo>
                        <a:pt x="61916" y="132625"/>
                        <a:pt x="36095" y="200372"/>
                        <a:pt x="48959" y="265620"/>
                      </a:cubicBezTo>
                      <a:cubicBezTo>
                        <a:pt x="61546" y="329480"/>
                        <a:pt x="110228" y="385473"/>
                        <a:pt x="107174" y="450536"/>
                      </a:cubicBezTo>
                      <a:cubicBezTo>
                        <a:pt x="106711" y="460254"/>
                        <a:pt x="88663" y="480986"/>
                        <a:pt x="83296" y="47284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6" name="Google Shape;986;p26"/>
                <p:cNvSpPr/>
                <p:nvPr/>
              </p:nvSpPr>
              <p:spPr>
                <a:xfrm>
                  <a:off x="6968592" y="2476449"/>
                  <a:ext cx="70283" cy="1163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514" h="217679" extrusionOk="0">
                      <a:moveTo>
                        <a:pt x="0" y="0"/>
                      </a:moveTo>
                      <a:cubicBezTo>
                        <a:pt x="3239" y="42111"/>
                        <a:pt x="13512" y="83758"/>
                        <a:pt x="30264" y="122537"/>
                      </a:cubicBezTo>
                      <a:cubicBezTo>
                        <a:pt x="39519" y="144009"/>
                        <a:pt x="51088" y="165018"/>
                        <a:pt x="68210" y="180937"/>
                      </a:cubicBezTo>
                      <a:cubicBezTo>
                        <a:pt x="86165" y="197688"/>
                        <a:pt x="109025" y="207869"/>
                        <a:pt x="131514" y="217679"/>
                      </a:cubicBez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7" name="Google Shape;987;p26"/>
                <p:cNvSpPr/>
                <p:nvPr/>
              </p:nvSpPr>
              <p:spPr>
                <a:xfrm>
                  <a:off x="6996338" y="2512801"/>
                  <a:ext cx="35067" cy="490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618" h="91717" extrusionOk="0">
                      <a:moveTo>
                        <a:pt x="0" y="0"/>
                      </a:moveTo>
                      <a:cubicBezTo>
                        <a:pt x="5831" y="18695"/>
                        <a:pt x="11661" y="37668"/>
                        <a:pt x="21842" y="54420"/>
                      </a:cubicBezTo>
                      <a:cubicBezTo>
                        <a:pt x="31930" y="71171"/>
                        <a:pt x="46923" y="85887"/>
                        <a:pt x="65618" y="91718"/>
                      </a:cubicBez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8" name="Google Shape;988;p26"/>
                <p:cNvSpPr/>
                <p:nvPr/>
              </p:nvSpPr>
              <p:spPr>
                <a:xfrm>
                  <a:off x="7061254" y="2399343"/>
                  <a:ext cx="18718" cy="1191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26" h="222954" extrusionOk="0">
                      <a:moveTo>
                        <a:pt x="13555" y="0"/>
                      </a:moveTo>
                      <a:cubicBezTo>
                        <a:pt x="9760" y="38501"/>
                        <a:pt x="690" y="76632"/>
                        <a:pt x="42" y="115318"/>
                      </a:cubicBezTo>
                      <a:cubicBezTo>
                        <a:pt x="-698" y="154004"/>
                        <a:pt x="8187" y="195004"/>
                        <a:pt x="35026" y="222954"/>
                      </a:cubicBez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89" name="Google Shape;989;p26"/>
              <p:cNvGrpSpPr/>
              <p:nvPr/>
            </p:nvGrpSpPr>
            <p:grpSpPr>
              <a:xfrm>
                <a:off x="7034975" y="995193"/>
                <a:ext cx="199369" cy="261621"/>
                <a:chOff x="7034975" y="995193"/>
                <a:chExt cx="199369" cy="261621"/>
              </a:xfrm>
            </p:grpSpPr>
            <p:sp>
              <p:nvSpPr>
                <p:cNvPr id="990" name="Google Shape;990;p26"/>
                <p:cNvSpPr/>
                <p:nvPr/>
              </p:nvSpPr>
              <p:spPr>
                <a:xfrm>
                  <a:off x="7034975" y="995193"/>
                  <a:ext cx="199369" cy="261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063" h="489549" extrusionOk="0">
                      <a:moveTo>
                        <a:pt x="266804" y="459749"/>
                      </a:moveTo>
                      <a:cubicBezTo>
                        <a:pt x="294662" y="436519"/>
                        <a:pt x="313635" y="404404"/>
                        <a:pt x="329368" y="371733"/>
                      </a:cubicBezTo>
                      <a:cubicBezTo>
                        <a:pt x="354264" y="319720"/>
                        <a:pt x="372497" y="263542"/>
                        <a:pt x="373052" y="205883"/>
                      </a:cubicBezTo>
                      <a:cubicBezTo>
                        <a:pt x="373607" y="148224"/>
                        <a:pt x="354912" y="88991"/>
                        <a:pt x="314282" y="48084"/>
                      </a:cubicBezTo>
                      <a:cubicBezTo>
                        <a:pt x="273653" y="7176"/>
                        <a:pt x="209700" y="-11982"/>
                        <a:pt x="155651" y="7917"/>
                      </a:cubicBezTo>
                      <a:cubicBezTo>
                        <a:pt x="116224" y="22447"/>
                        <a:pt x="86053" y="55118"/>
                        <a:pt x="62452" y="89917"/>
                      </a:cubicBezTo>
                      <a:cubicBezTo>
                        <a:pt x="4886" y="174786"/>
                        <a:pt x="-21861" y="288253"/>
                        <a:pt x="21360" y="381359"/>
                      </a:cubicBezTo>
                      <a:cubicBezTo>
                        <a:pt x="61897" y="468634"/>
                        <a:pt x="184526" y="528236"/>
                        <a:pt x="266804" y="45984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1" name="Google Shape;991;p26"/>
                <p:cNvSpPr/>
                <p:nvPr/>
              </p:nvSpPr>
              <p:spPr>
                <a:xfrm>
                  <a:off x="7098481" y="997080"/>
                  <a:ext cx="62732" cy="2551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385" h="477412" extrusionOk="0">
                      <a:moveTo>
                        <a:pt x="103358" y="3183"/>
                      </a:moveTo>
                      <a:cubicBezTo>
                        <a:pt x="125570" y="87774"/>
                        <a:pt x="121312" y="179121"/>
                        <a:pt x="91234" y="261214"/>
                      </a:cubicBezTo>
                      <a:cubicBezTo>
                        <a:pt x="65227" y="332478"/>
                        <a:pt x="19507" y="402076"/>
                        <a:pt x="29039" y="477412"/>
                      </a:cubicBezTo>
                      <a:cubicBezTo>
                        <a:pt x="812" y="460753"/>
                        <a:pt x="-3446" y="429656"/>
                        <a:pt x="2107" y="397448"/>
                      </a:cubicBezTo>
                      <a:cubicBezTo>
                        <a:pt x="13398" y="331923"/>
                        <a:pt x="59766" y="276207"/>
                        <a:pt x="68744" y="210311"/>
                      </a:cubicBezTo>
                      <a:cubicBezTo>
                        <a:pt x="77536" y="145803"/>
                        <a:pt x="49493" y="77038"/>
                        <a:pt x="73464" y="16510"/>
                      </a:cubicBezTo>
                      <a:cubicBezTo>
                        <a:pt x="77073" y="7440"/>
                        <a:pt x="100766" y="-6257"/>
                        <a:pt x="103265" y="318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2" name="Google Shape;992;p26"/>
                <p:cNvSpPr/>
                <p:nvPr/>
              </p:nvSpPr>
              <p:spPr>
                <a:xfrm>
                  <a:off x="7174635" y="1020196"/>
                  <a:ext cx="35354" cy="13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155" h="248498" extrusionOk="0">
                      <a:moveTo>
                        <a:pt x="53957" y="248498"/>
                      </a:moveTo>
                      <a:cubicBezTo>
                        <a:pt x="64600" y="207591"/>
                        <a:pt x="68302" y="164925"/>
                        <a:pt x="64971" y="122815"/>
                      </a:cubicBezTo>
                      <a:cubicBezTo>
                        <a:pt x="63120" y="99492"/>
                        <a:pt x="58955" y="75892"/>
                        <a:pt x="47941" y="55253"/>
                      </a:cubicBezTo>
                      <a:cubicBezTo>
                        <a:pt x="36373" y="33596"/>
                        <a:pt x="18047" y="16567"/>
                        <a:pt x="0" y="0"/>
                      </a:cubicBez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3" name="Google Shape;993;p26"/>
                <p:cNvSpPr/>
                <p:nvPr/>
              </p:nvSpPr>
              <p:spPr>
                <a:xfrm>
                  <a:off x="7171668" y="1051899"/>
                  <a:ext cx="17563" cy="57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65" h="108006" extrusionOk="0">
                      <a:moveTo>
                        <a:pt x="32485" y="108007"/>
                      </a:moveTo>
                      <a:cubicBezTo>
                        <a:pt x="33040" y="88386"/>
                        <a:pt x="33596" y="68580"/>
                        <a:pt x="29431" y="49422"/>
                      </a:cubicBezTo>
                      <a:cubicBezTo>
                        <a:pt x="25266" y="30264"/>
                        <a:pt x="15919" y="11569"/>
                        <a:pt x="0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4" name="Google Shape;994;p26"/>
                <p:cNvSpPr/>
                <p:nvPr/>
              </p:nvSpPr>
              <p:spPr>
                <a:xfrm>
                  <a:off x="7084028" y="1077123"/>
                  <a:ext cx="33266" cy="1164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248" h="217956" extrusionOk="0">
                      <a:moveTo>
                        <a:pt x="0" y="217957"/>
                      </a:moveTo>
                      <a:cubicBezTo>
                        <a:pt x="16104" y="182695"/>
                        <a:pt x="36928" y="149654"/>
                        <a:pt x="50162" y="113189"/>
                      </a:cubicBezTo>
                      <a:cubicBezTo>
                        <a:pt x="63397" y="76817"/>
                        <a:pt x="68210" y="35077"/>
                        <a:pt x="51921" y="0"/>
                      </a:cubicBez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995" name="Google Shape;995;p26"/>
            <p:cNvGrpSpPr/>
            <p:nvPr/>
          </p:nvGrpSpPr>
          <p:grpSpPr>
            <a:xfrm>
              <a:off x="6243880" y="846931"/>
              <a:ext cx="2589733" cy="3128936"/>
              <a:chOff x="6243880" y="846931"/>
              <a:chExt cx="2589733" cy="3128936"/>
            </a:xfrm>
          </p:grpSpPr>
          <p:sp>
            <p:nvSpPr>
              <p:cNvPr id="996" name="Google Shape;996;p26"/>
              <p:cNvSpPr/>
              <p:nvPr/>
            </p:nvSpPr>
            <p:spPr>
              <a:xfrm>
                <a:off x="7273749" y="1245416"/>
                <a:ext cx="137848" cy="112313"/>
              </a:xfrm>
              <a:custGeom>
                <a:avLst/>
                <a:gdLst/>
                <a:ahLst/>
                <a:cxnLst/>
                <a:rect l="l" t="t" r="r" b="b"/>
                <a:pathLst>
                  <a:path w="257660" h="209930" extrusionOk="0">
                    <a:moveTo>
                      <a:pt x="257661" y="209931"/>
                    </a:moveTo>
                    <a:cubicBezTo>
                      <a:pt x="246277" y="120342"/>
                      <a:pt x="181399" y="39730"/>
                      <a:pt x="96345" y="9466"/>
                    </a:cubicBezTo>
                    <a:cubicBezTo>
                      <a:pt x="64970" y="-1640"/>
                      <a:pt x="27858" y="-5712"/>
                      <a:pt x="0" y="12613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7" name="Google Shape;997;p26"/>
              <p:cNvSpPr/>
              <p:nvPr/>
            </p:nvSpPr>
            <p:spPr>
              <a:xfrm>
                <a:off x="7277855" y="1265018"/>
                <a:ext cx="87195" cy="39560"/>
              </a:xfrm>
              <a:custGeom>
                <a:avLst/>
                <a:gdLst/>
                <a:ahLst/>
                <a:cxnLst/>
                <a:rect l="l" t="t" r="r" b="b"/>
                <a:pathLst>
                  <a:path w="162981" h="73943" extrusionOk="0">
                    <a:moveTo>
                      <a:pt x="162981" y="73943"/>
                    </a:moveTo>
                    <a:cubicBezTo>
                      <a:pt x="130311" y="19801"/>
                      <a:pt x="61824" y="-10000"/>
                      <a:pt x="0" y="3049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8" name="Google Shape;998;p26"/>
              <p:cNvSpPr/>
              <p:nvPr/>
            </p:nvSpPr>
            <p:spPr>
              <a:xfrm>
                <a:off x="7296945" y="1424914"/>
                <a:ext cx="61249" cy="14693"/>
              </a:xfrm>
              <a:custGeom>
                <a:avLst/>
                <a:gdLst/>
                <a:ahLst/>
                <a:cxnLst/>
                <a:rect l="l" t="t" r="r" b="b"/>
                <a:pathLst>
                  <a:path w="114485" h="27464" extrusionOk="0">
                    <a:moveTo>
                      <a:pt x="114485" y="25544"/>
                    </a:moveTo>
                    <a:cubicBezTo>
                      <a:pt x="74966" y="31837"/>
                      <a:pt x="33041" y="22490"/>
                      <a:pt x="0" y="0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9" name="Google Shape;999;p26"/>
              <p:cNvSpPr/>
              <p:nvPr/>
            </p:nvSpPr>
            <p:spPr>
              <a:xfrm>
                <a:off x="7532713" y="2537085"/>
                <a:ext cx="148890" cy="105673"/>
              </a:xfrm>
              <a:custGeom>
                <a:avLst/>
                <a:gdLst/>
                <a:ahLst/>
                <a:cxnLst/>
                <a:rect l="l" t="t" r="r" b="b"/>
                <a:pathLst>
                  <a:path w="278299" h="197520" extrusionOk="0">
                    <a:moveTo>
                      <a:pt x="0" y="0"/>
                    </a:moveTo>
                    <a:cubicBezTo>
                      <a:pt x="18695" y="90329"/>
                      <a:pt x="91255" y="167424"/>
                      <a:pt x="180381" y="191487"/>
                    </a:cubicBezTo>
                    <a:cubicBezTo>
                      <a:pt x="213236" y="200372"/>
                      <a:pt x="251367" y="201483"/>
                      <a:pt x="278299" y="180659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0" name="Google Shape;1000;p26"/>
              <p:cNvSpPr/>
              <p:nvPr/>
            </p:nvSpPr>
            <p:spPr>
              <a:xfrm>
                <a:off x="7584248" y="2587483"/>
                <a:ext cx="91849" cy="34888"/>
              </a:xfrm>
              <a:custGeom>
                <a:avLst/>
                <a:gdLst/>
                <a:ahLst/>
                <a:cxnLst/>
                <a:rect l="l" t="t" r="r" b="b"/>
                <a:pathLst>
                  <a:path w="171681" h="65212" extrusionOk="0">
                    <a:moveTo>
                      <a:pt x="0" y="0"/>
                    </a:moveTo>
                    <a:cubicBezTo>
                      <a:pt x="37576" y="52569"/>
                      <a:pt x="109765" y="77465"/>
                      <a:pt x="171682" y="59325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1" name="Google Shape;1001;p26"/>
              <p:cNvSpPr/>
              <p:nvPr/>
            </p:nvSpPr>
            <p:spPr>
              <a:xfrm>
                <a:off x="7920713" y="2564782"/>
                <a:ext cx="912900" cy="691047"/>
              </a:xfrm>
              <a:custGeom>
                <a:avLst/>
                <a:gdLst/>
                <a:ahLst/>
                <a:cxnLst/>
                <a:rect l="l" t="t" r="r" b="b"/>
                <a:pathLst>
                  <a:path w="1706355" h="1291676" extrusionOk="0">
                    <a:moveTo>
                      <a:pt x="0" y="1251469"/>
                    </a:moveTo>
                    <a:cubicBezTo>
                      <a:pt x="128831" y="1119585"/>
                      <a:pt x="105971" y="889504"/>
                      <a:pt x="233968" y="756786"/>
                    </a:cubicBezTo>
                    <a:cubicBezTo>
                      <a:pt x="270803" y="718563"/>
                      <a:pt x="317449" y="691723"/>
                      <a:pt x="360392" y="660534"/>
                    </a:cubicBezTo>
                    <a:cubicBezTo>
                      <a:pt x="478116" y="575017"/>
                      <a:pt x="572333" y="453868"/>
                      <a:pt x="706346" y="397135"/>
                    </a:cubicBezTo>
                    <a:cubicBezTo>
                      <a:pt x="883673" y="322076"/>
                      <a:pt x="1088951" y="376403"/>
                      <a:pt x="1277939" y="339291"/>
                    </a:cubicBezTo>
                    <a:cubicBezTo>
                      <a:pt x="1463595" y="302918"/>
                      <a:pt x="1628335" y="172422"/>
                      <a:pt x="1706355" y="0"/>
                    </a:cubicBezTo>
                    <a:cubicBezTo>
                      <a:pt x="1701821" y="81722"/>
                      <a:pt x="1687568" y="168442"/>
                      <a:pt x="1655453" y="243686"/>
                    </a:cubicBezTo>
                    <a:cubicBezTo>
                      <a:pt x="1630464" y="302270"/>
                      <a:pt x="1597608" y="357245"/>
                      <a:pt x="1574471" y="416570"/>
                    </a:cubicBezTo>
                    <a:cubicBezTo>
                      <a:pt x="1531250" y="527446"/>
                      <a:pt x="1523291" y="650631"/>
                      <a:pt x="1472110" y="758082"/>
                    </a:cubicBezTo>
                    <a:cubicBezTo>
                      <a:pt x="1440458" y="824441"/>
                      <a:pt x="1393442" y="882377"/>
                      <a:pt x="1342539" y="935409"/>
                    </a:cubicBezTo>
                    <a:cubicBezTo>
                      <a:pt x="1157808" y="1127729"/>
                      <a:pt x="900332" y="1266555"/>
                      <a:pt x="634157" y="1249896"/>
                    </a:cubicBezTo>
                    <a:cubicBezTo>
                      <a:pt x="535590" y="1243695"/>
                      <a:pt x="436839" y="1216763"/>
                      <a:pt x="339291" y="1232497"/>
                    </a:cubicBezTo>
                    <a:cubicBezTo>
                      <a:pt x="277744" y="1242400"/>
                      <a:pt x="220271" y="1268869"/>
                      <a:pt x="160298" y="1285898"/>
                    </a:cubicBezTo>
                    <a:cubicBezTo>
                      <a:pt x="100325" y="1302835"/>
                      <a:pt x="55530" y="1279882"/>
                      <a:pt x="0" y="1251469"/>
                    </a:cubicBezTo>
                    <a:close/>
                  </a:path>
                </a:pathLst>
              </a:custGeom>
              <a:solidFill>
                <a:schemeClr val="lt2"/>
              </a:solidFill>
              <a:ln w="154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2" name="Google Shape;1002;p26"/>
              <p:cNvSpPr/>
              <p:nvPr/>
            </p:nvSpPr>
            <p:spPr>
              <a:xfrm>
                <a:off x="7939111" y="2772309"/>
                <a:ext cx="745590" cy="477370"/>
              </a:xfrm>
              <a:custGeom>
                <a:avLst/>
                <a:gdLst/>
                <a:ahLst/>
                <a:cxnLst/>
                <a:rect l="l" t="t" r="r" b="b"/>
                <a:pathLst>
                  <a:path w="1393626" h="892280" extrusionOk="0">
                    <a:moveTo>
                      <a:pt x="1393627" y="0"/>
                    </a:moveTo>
                    <a:cubicBezTo>
                      <a:pt x="1329675" y="84036"/>
                      <a:pt x="1232034" y="134754"/>
                      <a:pt x="1135411" y="177420"/>
                    </a:cubicBezTo>
                    <a:cubicBezTo>
                      <a:pt x="879416" y="290424"/>
                      <a:pt x="603245" y="368352"/>
                      <a:pt x="378810" y="535405"/>
                    </a:cubicBezTo>
                    <a:cubicBezTo>
                      <a:pt x="289036" y="602227"/>
                      <a:pt x="209720" y="681728"/>
                      <a:pt x="130774" y="761043"/>
                    </a:cubicBezTo>
                    <a:cubicBezTo>
                      <a:pt x="87183" y="804820"/>
                      <a:pt x="43591" y="848504"/>
                      <a:pt x="0" y="892281"/>
                    </a:cubicBezTo>
                  </a:path>
                </a:pathLst>
              </a:custGeom>
              <a:noFill/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3" name="Google Shape;1003;p26"/>
              <p:cNvSpPr/>
              <p:nvPr/>
            </p:nvSpPr>
            <p:spPr>
              <a:xfrm>
                <a:off x="8289127" y="2975731"/>
                <a:ext cx="251930" cy="45730"/>
              </a:xfrm>
              <a:custGeom>
                <a:avLst/>
                <a:gdLst/>
                <a:ahLst/>
                <a:cxnLst/>
                <a:rect l="l" t="t" r="r" b="b"/>
                <a:pathLst>
                  <a:path w="470897" h="85477" extrusionOk="0">
                    <a:moveTo>
                      <a:pt x="470898" y="69506"/>
                    </a:moveTo>
                    <a:cubicBezTo>
                      <a:pt x="312544" y="105415"/>
                      <a:pt x="141140" y="80149"/>
                      <a:pt x="0" y="0"/>
                    </a:cubicBezTo>
                  </a:path>
                </a:pathLst>
              </a:custGeom>
              <a:noFill/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4" name="Google Shape;1004;p26"/>
              <p:cNvSpPr/>
              <p:nvPr/>
            </p:nvSpPr>
            <p:spPr>
              <a:xfrm>
                <a:off x="8459363" y="2884233"/>
                <a:ext cx="199147" cy="32356"/>
              </a:xfrm>
              <a:custGeom>
                <a:avLst/>
                <a:gdLst/>
                <a:ahLst/>
                <a:cxnLst/>
                <a:rect l="l" t="t" r="r" b="b"/>
                <a:pathLst>
                  <a:path w="372238" h="60479" extrusionOk="0">
                    <a:moveTo>
                      <a:pt x="372238" y="0"/>
                    </a:moveTo>
                    <a:cubicBezTo>
                      <a:pt x="260992" y="64415"/>
                      <a:pt x="121796" y="78298"/>
                      <a:pt x="0" y="37205"/>
                    </a:cubicBezTo>
                  </a:path>
                </a:pathLst>
              </a:custGeom>
              <a:noFill/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5" name="Google Shape;1005;p26"/>
              <p:cNvSpPr/>
              <p:nvPr/>
            </p:nvSpPr>
            <p:spPr>
              <a:xfrm>
                <a:off x="8389824" y="2822855"/>
                <a:ext cx="67141" cy="106654"/>
              </a:xfrm>
              <a:custGeom>
                <a:avLst/>
                <a:gdLst/>
                <a:ahLst/>
                <a:cxnLst/>
                <a:rect l="l" t="t" r="r" b="b"/>
                <a:pathLst>
                  <a:path w="125498" h="199354" extrusionOk="0">
                    <a:moveTo>
                      <a:pt x="125499" y="0"/>
                    </a:moveTo>
                    <a:cubicBezTo>
                      <a:pt x="66636" y="53494"/>
                      <a:pt x="22767" y="123185"/>
                      <a:pt x="0" y="199354"/>
                    </a:cubicBezTo>
                  </a:path>
                </a:pathLst>
              </a:custGeom>
              <a:noFill/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6" name="Google Shape;1006;p26"/>
              <p:cNvSpPr/>
              <p:nvPr/>
            </p:nvSpPr>
            <p:spPr>
              <a:xfrm>
                <a:off x="8205988" y="2850750"/>
                <a:ext cx="106852" cy="163002"/>
              </a:xfrm>
              <a:custGeom>
                <a:avLst/>
                <a:gdLst/>
                <a:ahLst/>
                <a:cxnLst/>
                <a:rect l="l" t="t" r="r" b="b"/>
                <a:pathLst>
                  <a:path w="199724" h="304676" extrusionOk="0">
                    <a:moveTo>
                      <a:pt x="199724" y="0"/>
                    </a:moveTo>
                    <a:cubicBezTo>
                      <a:pt x="178530" y="57566"/>
                      <a:pt x="135032" y="103472"/>
                      <a:pt x="94217" y="149192"/>
                    </a:cubicBezTo>
                    <a:cubicBezTo>
                      <a:pt x="53402" y="194912"/>
                      <a:pt x="12865" y="244704"/>
                      <a:pt x="0" y="304676"/>
                    </a:cubicBezTo>
                  </a:path>
                </a:pathLst>
              </a:custGeom>
              <a:noFill/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7" name="Google Shape;1007;p26"/>
              <p:cNvSpPr/>
              <p:nvPr/>
            </p:nvSpPr>
            <p:spPr>
              <a:xfrm>
                <a:off x="8069483" y="2971626"/>
                <a:ext cx="62982" cy="144830"/>
              </a:xfrm>
              <a:custGeom>
                <a:avLst/>
                <a:gdLst/>
                <a:ahLst/>
                <a:cxnLst/>
                <a:rect l="l" t="t" r="r" b="b"/>
                <a:pathLst>
                  <a:path w="117724" h="270710" extrusionOk="0">
                    <a:moveTo>
                      <a:pt x="117724" y="0"/>
                    </a:moveTo>
                    <a:cubicBezTo>
                      <a:pt x="80241" y="33411"/>
                      <a:pt x="53402" y="77557"/>
                      <a:pt x="35262" y="124480"/>
                    </a:cubicBezTo>
                    <a:cubicBezTo>
                      <a:pt x="17122" y="171311"/>
                      <a:pt x="7311" y="221011"/>
                      <a:pt x="0" y="270710"/>
                    </a:cubicBezTo>
                  </a:path>
                </a:pathLst>
              </a:custGeom>
              <a:noFill/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8" name="Google Shape;1008;p26"/>
              <p:cNvSpPr/>
              <p:nvPr/>
            </p:nvSpPr>
            <p:spPr>
              <a:xfrm>
                <a:off x="8156431" y="3047149"/>
                <a:ext cx="215982" cy="62487"/>
              </a:xfrm>
              <a:custGeom>
                <a:avLst/>
                <a:gdLst/>
                <a:ahLst/>
                <a:cxnLst/>
                <a:rect l="l" t="t" r="r" b="b"/>
                <a:pathLst>
                  <a:path w="403705" h="116798" extrusionOk="0">
                    <a:moveTo>
                      <a:pt x="403706" y="116799"/>
                    </a:moveTo>
                    <a:cubicBezTo>
                      <a:pt x="294774" y="64415"/>
                      <a:pt x="164925" y="72930"/>
                      <a:pt x="53772" y="25359"/>
                    </a:cubicBezTo>
                    <a:cubicBezTo>
                      <a:pt x="35539" y="17585"/>
                      <a:pt x="17955" y="8329"/>
                      <a:pt x="0" y="0"/>
                    </a:cubicBezTo>
                  </a:path>
                </a:pathLst>
              </a:custGeom>
              <a:solidFill>
                <a:schemeClr val="dk2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9" name="Google Shape;1009;p26"/>
              <p:cNvSpPr/>
              <p:nvPr/>
            </p:nvSpPr>
            <p:spPr>
              <a:xfrm>
                <a:off x="8045793" y="3142307"/>
                <a:ext cx="131115" cy="18023"/>
              </a:xfrm>
              <a:custGeom>
                <a:avLst/>
                <a:gdLst/>
                <a:ahLst/>
                <a:cxnLst/>
                <a:rect l="l" t="t" r="r" b="b"/>
                <a:pathLst>
                  <a:path w="245074" h="33688" extrusionOk="0">
                    <a:moveTo>
                      <a:pt x="245074" y="33689"/>
                    </a:moveTo>
                    <a:cubicBezTo>
                      <a:pt x="200742" y="31097"/>
                      <a:pt x="156410" y="28506"/>
                      <a:pt x="112079" y="25822"/>
                    </a:cubicBezTo>
                    <a:cubicBezTo>
                      <a:pt x="77002" y="23786"/>
                      <a:pt x="29801" y="18603"/>
                      <a:pt x="0" y="0"/>
                    </a:cubicBezTo>
                  </a:path>
                </a:pathLst>
              </a:custGeom>
              <a:solidFill>
                <a:schemeClr val="dk2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0" name="Google Shape;1010;p26"/>
              <p:cNvSpPr/>
              <p:nvPr/>
            </p:nvSpPr>
            <p:spPr>
              <a:xfrm>
                <a:off x="8303055" y="3064625"/>
                <a:ext cx="219269" cy="116079"/>
              </a:xfrm>
              <a:custGeom>
                <a:avLst/>
                <a:gdLst/>
                <a:ahLst/>
                <a:cxnLst/>
                <a:rect l="l" t="t" r="r" b="b"/>
                <a:pathLst>
                  <a:path w="409848" h="216970" extrusionOk="0">
                    <a:moveTo>
                      <a:pt x="237892" y="189512"/>
                    </a:moveTo>
                    <a:cubicBezTo>
                      <a:pt x="199391" y="203950"/>
                      <a:pt x="159224" y="215334"/>
                      <a:pt x="118132" y="216815"/>
                    </a:cubicBezTo>
                    <a:cubicBezTo>
                      <a:pt x="90644" y="217833"/>
                      <a:pt x="62046" y="214038"/>
                      <a:pt x="38631" y="199600"/>
                    </a:cubicBezTo>
                    <a:cubicBezTo>
                      <a:pt x="15216" y="185162"/>
                      <a:pt x="-2184" y="158693"/>
                      <a:pt x="222" y="131298"/>
                    </a:cubicBezTo>
                    <a:cubicBezTo>
                      <a:pt x="2444" y="105846"/>
                      <a:pt x="20954" y="84097"/>
                      <a:pt x="42981" y="71233"/>
                    </a:cubicBezTo>
                    <a:cubicBezTo>
                      <a:pt x="65008" y="58368"/>
                      <a:pt x="90552" y="52815"/>
                      <a:pt x="115540" y="47540"/>
                    </a:cubicBezTo>
                    <a:cubicBezTo>
                      <a:pt x="175698" y="34768"/>
                      <a:pt x="235856" y="21903"/>
                      <a:pt x="296014" y="9131"/>
                    </a:cubicBezTo>
                    <a:cubicBezTo>
                      <a:pt x="335811" y="617"/>
                      <a:pt x="375237" y="-13174"/>
                      <a:pt x="399578" y="29122"/>
                    </a:cubicBezTo>
                    <a:cubicBezTo>
                      <a:pt x="450851" y="118156"/>
                      <a:pt x="296477" y="167578"/>
                      <a:pt x="237892" y="189605"/>
                    </a:cubicBezTo>
                    <a:close/>
                  </a:path>
                </a:pathLst>
              </a:custGeom>
              <a:solidFill>
                <a:srgbClr val="D4D9B9">
                  <a:alpha val="51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1" name="Google Shape;1011;p26"/>
              <p:cNvSpPr/>
              <p:nvPr/>
            </p:nvSpPr>
            <p:spPr>
              <a:xfrm>
                <a:off x="7026272" y="1265114"/>
                <a:ext cx="950581" cy="2710753"/>
              </a:xfrm>
              <a:custGeom>
                <a:avLst/>
                <a:gdLst/>
                <a:ahLst/>
                <a:cxnLst/>
                <a:rect l="l" t="t" r="r" b="b"/>
                <a:pathLst>
                  <a:path w="1776787" h="5066828" extrusionOk="0">
                    <a:moveTo>
                      <a:pt x="580455" y="5015873"/>
                    </a:moveTo>
                    <a:cubicBezTo>
                      <a:pt x="961764" y="4818555"/>
                      <a:pt x="1309291" y="4447242"/>
                      <a:pt x="1443860" y="4059640"/>
                    </a:cubicBezTo>
                    <a:cubicBezTo>
                      <a:pt x="1592774" y="3630853"/>
                      <a:pt x="1679771" y="3379115"/>
                      <a:pt x="1698189" y="2950143"/>
                    </a:cubicBezTo>
                    <a:cubicBezTo>
                      <a:pt x="1709850" y="2678507"/>
                      <a:pt x="1708555" y="2371147"/>
                      <a:pt x="1609340" y="2118021"/>
                    </a:cubicBezTo>
                    <a:cubicBezTo>
                      <a:pt x="1548535" y="1962998"/>
                      <a:pt x="1470514" y="1821211"/>
                      <a:pt x="1371578" y="1687198"/>
                    </a:cubicBezTo>
                    <a:cubicBezTo>
                      <a:pt x="1157879" y="1397699"/>
                      <a:pt x="922430" y="1107461"/>
                      <a:pt x="665139" y="855908"/>
                    </a:cubicBezTo>
                    <a:cubicBezTo>
                      <a:pt x="436724" y="632583"/>
                      <a:pt x="125754" y="341882"/>
                      <a:pt x="3125" y="46831"/>
                    </a:cubicBezTo>
                    <a:cubicBezTo>
                      <a:pt x="-115" y="39056"/>
                      <a:pt x="-855" y="30449"/>
                      <a:pt x="996" y="22212"/>
                    </a:cubicBezTo>
                    <a:cubicBezTo>
                      <a:pt x="2847" y="13975"/>
                      <a:pt x="7474" y="6664"/>
                      <a:pt x="12750" y="0"/>
                    </a:cubicBezTo>
                    <a:cubicBezTo>
                      <a:pt x="19228" y="2406"/>
                      <a:pt x="26262" y="740"/>
                      <a:pt x="28946" y="7126"/>
                    </a:cubicBezTo>
                    <a:cubicBezTo>
                      <a:pt x="151483" y="302085"/>
                      <a:pt x="463194" y="598062"/>
                      <a:pt x="691609" y="821387"/>
                    </a:cubicBezTo>
                    <a:cubicBezTo>
                      <a:pt x="948899" y="1072939"/>
                      <a:pt x="1185921" y="1345223"/>
                      <a:pt x="1399621" y="1634721"/>
                    </a:cubicBezTo>
                    <a:cubicBezTo>
                      <a:pt x="1498557" y="1768735"/>
                      <a:pt x="1593237" y="1907931"/>
                      <a:pt x="1654042" y="2062953"/>
                    </a:cubicBezTo>
                    <a:cubicBezTo>
                      <a:pt x="1753349" y="2316079"/>
                      <a:pt x="1786204" y="2639358"/>
                      <a:pt x="1774543" y="2911087"/>
                    </a:cubicBezTo>
                    <a:cubicBezTo>
                      <a:pt x="1756125" y="3340059"/>
                      <a:pt x="1684769" y="3609474"/>
                      <a:pt x="1528821" y="4061954"/>
                    </a:cubicBezTo>
                    <a:cubicBezTo>
                      <a:pt x="1403415" y="4425863"/>
                      <a:pt x="1064495" y="4863627"/>
                      <a:pt x="683186" y="5061038"/>
                    </a:cubicBezTo>
                    <a:cubicBezTo>
                      <a:pt x="668286" y="5068719"/>
                      <a:pt x="647369" y="5066961"/>
                      <a:pt x="630710" y="5065758"/>
                    </a:cubicBezTo>
                    <a:cubicBezTo>
                      <a:pt x="613958" y="5064554"/>
                      <a:pt x="596929" y="5058539"/>
                      <a:pt x="585916" y="5045859"/>
                    </a:cubicBezTo>
                    <a:cubicBezTo>
                      <a:pt x="586193" y="5042065"/>
                      <a:pt x="579993" y="5019575"/>
                      <a:pt x="580270" y="5015781"/>
                    </a:cubicBezTo>
                    <a:close/>
                  </a:path>
                </a:pathLst>
              </a:custGeom>
              <a:solidFill>
                <a:schemeClr val="lt2"/>
              </a:solidFill>
              <a:ln w="154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2" name="Google Shape;1012;p26"/>
              <p:cNvSpPr/>
              <p:nvPr/>
            </p:nvSpPr>
            <p:spPr>
              <a:xfrm>
                <a:off x="7934066" y="1625863"/>
                <a:ext cx="456629" cy="829063"/>
              </a:xfrm>
              <a:custGeom>
                <a:avLst/>
                <a:gdLst/>
                <a:ahLst/>
                <a:cxnLst/>
                <a:rect l="l" t="t" r="r" b="b"/>
                <a:pathLst>
                  <a:path w="853513" h="1549650" extrusionOk="0">
                    <a:moveTo>
                      <a:pt x="0" y="1549575"/>
                    </a:moveTo>
                    <a:cubicBezTo>
                      <a:pt x="110413" y="1551148"/>
                      <a:pt x="222029" y="1528288"/>
                      <a:pt x="319855" y="1476830"/>
                    </a:cubicBezTo>
                    <a:cubicBezTo>
                      <a:pt x="417588" y="1425372"/>
                      <a:pt x="500884" y="1344668"/>
                      <a:pt x="549195" y="1245268"/>
                    </a:cubicBezTo>
                    <a:cubicBezTo>
                      <a:pt x="611204" y="1117549"/>
                      <a:pt x="612685" y="969653"/>
                      <a:pt x="651464" y="833140"/>
                    </a:cubicBezTo>
                    <a:cubicBezTo>
                      <a:pt x="691260" y="693019"/>
                      <a:pt x="769929" y="566595"/>
                      <a:pt x="813797" y="427676"/>
                    </a:cubicBezTo>
                    <a:cubicBezTo>
                      <a:pt x="857204" y="290054"/>
                      <a:pt x="865256" y="141417"/>
                      <a:pt x="836842" y="0"/>
                    </a:cubicBezTo>
                    <a:cubicBezTo>
                      <a:pt x="829531" y="136049"/>
                      <a:pt x="735777" y="244981"/>
                      <a:pt x="630177" y="331146"/>
                    </a:cubicBezTo>
                    <a:cubicBezTo>
                      <a:pt x="524577" y="417311"/>
                      <a:pt x="402687" y="482929"/>
                      <a:pt x="302826" y="575665"/>
                    </a:cubicBezTo>
                    <a:cubicBezTo>
                      <a:pt x="152246" y="715416"/>
                      <a:pt x="58862" y="915233"/>
                      <a:pt x="48404" y="1120418"/>
                    </a:cubicBezTo>
                    <a:cubicBezTo>
                      <a:pt x="41092" y="1263778"/>
                      <a:pt x="45720" y="1413525"/>
                      <a:pt x="92" y="1549575"/>
                    </a:cubicBezTo>
                    <a:close/>
                  </a:path>
                </a:pathLst>
              </a:custGeom>
              <a:solidFill>
                <a:schemeClr val="lt2"/>
              </a:solidFill>
              <a:ln w="154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3" name="Google Shape;1013;p26"/>
              <p:cNvSpPr/>
              <p:nvPr/>
            </p:nvSpPr>
            <p:spPr>
              <a:xfrm>
                <a:off x="7939507" y="1854410"/>
                <a:ext cx="344176" cy="603285"/>
              </a:xfrm>
              <a:custGeom>
                <a:avLst/>
                <a:gdLst/>
                <a:ahLst/>
                <a:cxnLst/>
                <a:rect l="l" t="t" r="r" b="b"/>
                <a:pathLst>
                  <a:path w="643319" h="1127636" extrusionOk="0">
                    <a:moveTo>
                      <a:pt x="0" y="1127637"/>
                    </a:moveTo>
                    <a:cubicBezTo>
                      <a:pt x="92736" y="1036659"/>
                      <a:pt x="120778" y="900980"/>
                      <a:pt x="161130" y="777518"/>
                    </a:cubicBezTo>
                    <a:cubicBezTo>
                      <a:pt x="230914" y="563633"/>
                      <a:pt x="349841" y="365945"/>
                      <a:pt x="506067" y="204074"/>
                    </a:cubicBezTo>
                    <a:cubicBezTo>
                      <a:pt x="564003" y="144009"/>
                      <a:pt x="630455" y="82463"/>
                      <a:pt x="643319" y="0"/>
                    </a:cubicBezTo>
                  </a:path>
                </a:pathLst>
              </a:custGeom>
              <a:noFill/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4" name="Google Shape;1014;p26"/>
              <p:cNvSpPr/>
              <p:nvPr/>
            </p:nvSpPr>
            <p:spPr>
              <a:xfrm>
                <a:off x="8090552" y="2064856"/>
                <a:ext cx="136660" cy="57637"/>
              </a:xfrm>
              <a:custGeom>
                <a:avLst/>
                <a:gdLst/>
                <a:ahLst/>
                <a:cxnLst/>
                <a:rect l="l" t="t" r="r" b="b"/>
                <a:pathLst>
                  <a:path w="255439" h="107732" extrusionOk="0">
                    <a:moveTo>
                      <a:pt x="255440" y="0"/>
                    </a:moveTo>
                    <a:cubicBezTo>
                      <a:pt x="189544" y="68302"/>
                      <a:pt x="94957" y="108191"/>
                      <a:pt x="0" y="107729"/>
                    </a:cubicBezTo>
                  </a:path>
                </a:pathLst>
              </a:custGeom>
              <a:noFill/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5" name="Google Shape;1015;p26"/>
              <p:cNvSpPr/>
              <p:nvPr/>
            </p:nvSpPr>
            <p:spPr>
              <a:xfrm>
                <a:off x="8035357" y="2224706"/>
                <a:ext cx="117993" cy="27221"/>
              </a:xfrm>
              <a:custGeom>
                <a:avLst/>
                <a:gdLst/>
                <a:ahLst/>
                <a:cxnLst/>
                <a:rect l="l" t="t" r="r" b="b"/>
                <a:pathLst>
                  <a:path w="220548" h="50880" extrusionOk="0">
                    <a:moveTo>
                      <a:pt x="220548" y="0"/>
                    </a:moveTo>
                    <a:cubicBezTo>
                      <a:pt x="157891" y="45350"/>
                      <a:pt x="75244" y="61731"/>
                      <a:pt x="0" y="43684"/>
                    </a:cubicBezTo>
                  </a:path>
                </a:pathLst>
              </a:custGeom>
              <a:noFill/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6" name="Google Shape;1016;p26"/>
              <p:cNvSpPr/>
              <p:nvPr/>
            </p:nvSpPr>
            <p:spPr>
              <a:xfrm>
                <a:off x="8039011" y="2093146"/>
                <a:ext cx="10254" cy="103683"/>
              </a:xfrm>
              <a:custGeom>
                <a:avLst/>
                <a:gdLst/>
                <a:ahLst/>
                <a:cxnLst/>
                <a:rect l="l" t="t" r="r" b="b"/>
                <a:pathLst>
                  <a:path w="19167" h="193800" extrusionOk="0">
                    <a:moveTo>
                      <a:pt x="19168" y="193801"/>
                    </a:moveTo>
                    <a:cubicBezTo>
                      <a:pt x="-3692" y="132163"/>
                      <a:pt x="-6191" y="63212"/>
                      <a:pt x="12134" y="0"/>
                    </a:cubicBezTo>
                  </a:path>
                </a:pathLst>
              </a:custGeom>
              <a:noFill/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7" name="Google Shape;1017;p26"/>
              <p:cNvSpPr/>
              <p:nvPr/>
            </p:nvSpPr>
            <p:spPr>
              <a:xfrm>
                <a:off x="8121446" y="1962082"/>
                <a:ext cx="9327" cy="90562"/>
              </a:xfrm>
              <a:custGeom>
                <a:avLst/>
                <a:gdLst/>
                <a:ahLst/>
                <a:cxnLst/>
                <a:rect l="l" t="t" r="r" b="b"/>
                <a:pathLst>
                  <a:path w="17433" h="169275" extrusionOk="0">
                    <a:moveTo>
                      <a:pt x="17433" y="169275"/>
                    </a:moveTo>
                    <a:cubicBezTo>
                      <a:pt x="-4316" y="115874"/>
                      <a:pt x="-5797" y="54420"/>
                      <a:pt x="13453" y="0"/>
                    </a:cubicBezTo>
                  </a:path>
                </a:pathLst>
              </a:custGeom>
              <a:noFill/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8" name="Google Shape;1018;p26"/>
              <p:cNvSpPr/>
              <p:nvPr/>
            </p:nvSpPr>
            <p:spPr>
              <a:xfrm>
                <a:off x="8219690" y="1902336"/>
                <a:ext cx="4107" cy="47484"/>
              </a:xfrm>
              <a:custGeom>
                <a:avLst/>
                <a:gdLst/>
                <a:ahLst/>
                <a:cxnLst/>
                <a:rect l="l" t="t" r="r" b="b"/>
                <a:pathLst>
                  <a:path w="7677" h="88755" extrusionOk="0">
                    <a:moveTo>
                      <a:pt x="7677" y="88756"/>
                    </a:moveTo>
                    <a:cubicBezTo>
                      <a:pt x="-930" y="60158"/>
                      <a:pt x="-2318" y="29339"/>
                      <a:pt x="3605" y="0"/>
                    </a:cubicBezTo>
                  </a:path>
                </a:pathLst>
              </a:custGeom>
              <a:noFill/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9" name="Google Shape;1019;p26"/>
              <p:cNvSpPr/>
              <p:nvPr/>
            </p:nvSpPr>
            <p:spPr>
              <a:xfrm>
                <a:off x="7258080" y="949965"/>
                <a:ext cx="319849" cy="837589"/>
              </a:xfrm>
              <a:custGeom>
                <a:avLst/>
                <a:gdLst/>
                <a:ahLst/>
                <a:cxnLst/>
                <a:rect l="l" t="t" r="r" b="b"/>
                <a:pathLst>
                  <a:path w="597849" h="1565586" extrusionOk="0">
                    <a:moveTo>
                      <a:pt x="290408" y="93"/>
                    </a:moveTo>
                    <a:cubicBezTo>
                      <a:pt x="320487" y="206573"/>
                      <a:pt x="477730" y="370202"/>
                      <a:pt x="551308" y="565392"/>
                    </a:cubicBezTo>
                    <a:cubicBezTo>
                      <a:pt x="592400" y="674416"/>
                      <a:pt x="606653" y="793344"/>
                      <a:pt x="592586" y="908939"/>
                    </a:cubicBezTo>
                    <a:cubicBezTo>
                      <a:pt x="565376" y="1131894"/>
                      <a:pt x="435342" y="1342539"/>
                      <a:pt x="461626" y="1565586"/>
                    </a:cubicBezTo>
                    <a:cubicBezTo>
                      <a:pt x="274119" y="1452212"/>
                      <a:pt x="123169" y="1288490"/>
                      <a:pt x="49498" y="1082102"/>
                    </a:cubicBezTo>
                    <a:cubicBezTo>
                      <a:pt x="-24172" y="875714"/>
                      <a:pt x="-16860" y="639340"/>
                      <a:pt x="79855" y="442670"/>
                    </a:cubicBezTo>
                    <a:cubicBezTo>
                      <a:pt x="119652" y="361688"/>
                      <a:pt x="173516" y="288295"/>
                      <a:pt x="213683" y="207591"/>
                    </a:cubicBezTo>
                    <a:cubicBezTo>
                      <a:pt x="245706" y="143176"/>
                      <a:pt x="276988" y="70709"/>
                      <a:pt x="29040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54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0" name="Google Shape;1020;p26"/>
              <p:cNvSpPr/>
              <p:nvPr/>
            </p:nvSpPr>
            <p:spPr>
              <a:xfrm>
                <a:off x="6437608" y="1490100"/>
                <a:ext cx="1163493" cy="516112"/>
              </a:xfrm>
              <a:custGeom>
                <a:avLst/>
                <a:gdLst/>
                <a:ahLst/>
                <a:cxnLst/>
                <a:rect l="l" t="t" r="r" b="b"/>
                <a:pathLst>
                  <a:path w="2174754" h="964695" extrusionOk="0">
                    <a:moveTo>
                      <a:pt x="0" y="93"/>
                    </a:moveTo>
                    <a:cubicBezTo>
                      <a:pt x="75151" y="64693"/>
                      <a:pt x="190562" y="35169"/>
                      <a:pt x="286352" y="60898"/>
                    </a:cubicBezTo>
                    <a:cubicBezTo>
                      <a:pt x="338272" y="74874"/>
                      <a:pt x="384085" y="105323"/>
                      <a:pt x="433229" y="127257"/>
                    </a:cubicBezTo>
                    <a:cubicBezTo>
                      <a:pt x="538089" y="173903"/>
                      <a:pt x="656461" y="180566"/>
                      <a:pt x="771039" y="174180"/>
                    </a:cubicBezTo>
                    <a:cubicBezTo>
                      <a:pt x="885617" y="167794"/>
                      <a:pt x="999547" y="149192"/>
                      <a:pt x="1114309" y="148266"/>
                    </a:cubicBezTo>
                    <a:cubicBezTo>
                      <a:pt x="1343835" y="146415"/>
                      <a:pt x="1573453" y="217309"/>
                      <a:pt x="1761886" y="348361"/>
                    </a:cubicBezTo>
                    <a:cubicBezTo>
                      <a:pt x="1950319" y="479412"/>
                      <a:pt x="2096734" y="669974"/>
                      <a:pt x="2174754" y="885802"/>
                    </a:cubicBezTo>
                    <a:cubicBezTo>
                      <a:pt x="1999093" y="922082"/>
                      <a:pt x="1819823" y="955585"/>
                      <a:pt x="1640737" y="963267"/>
                    </a:cubicBezTo>
                    <a:cubicBezTo>
                      <a:pt x="1461559" y="970948"/>
                      <a:pt x="1278124" y="948644"/>
                      <a:pt x="1115790" y="872382"/>
                    </a:cubicBezTo>
                    <a:cubicBezTo>
                      <a:pt x="1035364" y="834529"/>
                      <a:pt x="960583" y="783811"/>
                      <a:pt x="875899" y="756694"/>
                    </a:cubicBezTo>
                    <a:cubicBezTo>
                      <a:pt x="816204" y="737628"/>
                      <a:pt x="753362" y="730965"/>
                      <a:pt x="692556" y="715509"/>
                    </a:cubicBezTo>
                    <a:cubicBezTo>
                      <a:pt x="506992" y="668493"/>
                      <a:pt x="345029" y="535868"/>
                      <a:pt x="262196" y="363261"/>
                    </a:cubicBezTo>
                    <a:cubicBezTo>
                      <a:pt x="226471" y="288758"/>
                      <a:pt x="203241" y="205092"/>
                      <a:pt x="144749" y="146693"/>
                    </a:cubicBezTo>
                    <a:cubicBezTo>
                      <a:pt x="100973" y="103009"/>
                      <a:pt x="25451" y="56363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54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1" name="Google Shape;1021;p26"/>
              <p:cNvSpPr/>
              <p:nvPr/>
            </p:nvSpPr>
            <p:spPr>
              <a:xfrm>
                <a:off x="6634551" y="1597672"/>
                <a:ext cx="958107" cy="365962"/>
              </a:xfrm>
              <a:custGeom>
                <a:avLst/>
                <a:gdLst/>
                <a:ahLst/>
                <a:cxnLst/>
                <a:rect l="l" t="t" r="r" b="b"/>
                <a:pathLst>
                  <a:path w="1790854" h="684041" extrusionOk="0">
                    <a:moveTo>
                      <a:pt x="1790854" y="684042"/>
                    </a:moveTo>
                    <a:cubicBezTo>
                      <a:pt x="1637498" y="486816"/>
                      <a:pt x="1386871" y="390471"/>
                      <a:pt x="1141242" y="344751"/>
                    </a:cubicBezTo>
                    <a:cubicBezTo>
                      <a:pt x="895612" y="299031"/>
                      <a:pt x="642949" y="294774"/>
                      <a:pt x="400096" y="236097"/>
                    </a:cubicBezTo>
                    <a:cubicBezTo>
                      <a:pt x="340308" y="221659"/>
                      <a:pt x="280336" y="203519"/>
                      <a:pt x="228692" y="170016"/>
                    </a:cubicBezTo>
                    <a:cubicBezTo>
                      <a:pt x="148544" y="118002"/>
                      <a:pt x="90514" y="30634"/>
                      <a:pt x="0" y="0"/>
                    </a:cubicBezTo>
                  </a:path>
                </a:pathLst>
              </a:custGeom>
              <a:noFill/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2" name="Google Shape;1022;p26"/>
              <p:cNvSpPr/>
              <p:nvPr/>
            </p:nvSpPr>
            <p:spPr>
              <a:xfrm>
                <a:off x="7103316" y="1809502"/>
                <a:ext cx="250841" cy="83580"/>
              </a:xfrm>
              <a:custGeom>
                <a:avLst/>
                <a:gdLst/>
                <a:ahLst/>
                <a:cxnLst/>
                <a:rect l="l" t="t" r="r" b="b"/>
                <a:pathLst>
                  <a:path w="468861" h="156225" extrusionOk="0">
                    <a:moveTo>
                      <a:pt x="468861" y="0"/>
                    </a:moveTo>
                    <a:cubicBezTo>
                      <a:pt x="303288" y="14993"/>
                      <a:pt x="141417" y="68950"/>
                      <a:pt x="0" y="156226"/>
                    </a:cubicBezTo>
                  </a:path>
                </a:pathLst>
              </a:custGeom>
              <a:noFill/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3" name="Google Shape;1023;p26"/>
              <p:cNvSpPr/>
              <p:nvPr/>
            </p:nvSpPr>
            <p:spPr>
              <a:xfrm>
                <a:off x="6921656" y="1762270"/>
                <a:ext cx="172855" cy="77540"/>
              </a:xfrm>
              <a:custGeom>
                <a:avLst/>
                <a:gdLst/>
                <a:ahLst/>
                <a:cxnLst/>
                <a:rect l="l" t="t" r="r" b="b"/>
                <a:pathLst>
                  <a:path w="323094" h="144934" extrusionOk="0">
                    <a:moveTo>
                      <a:pt x="323094" y="0"/>
                    </a:moveTo>
                    <a:cubicBezTo>
                      <a:pt x="207961" y="28783"/>
                      <a:pt x="98011" y="78113"/>
                      <a:pt x="0" y="144934"/>
                    </a:cubicBezTo>
                  </a:path>
                </a:pathLst>
              </a:custGeom>
              <a:noFill/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4" name="Google Shape;1024;p26"/>
              <p:cNvSpPr/>
              <p:nvPr/>
            </p:nvSpPr>
            <p:spPr>
              <a:xfrm>
                <a:off x="7041592" y="1635557"/>
                <a:ext cx="148494" cy="137700"/>
              </a:xfrm>
              <a:custGeom>
                <a:avLst/>
                <a:gdLst/>
                <a:ahLst/>
                <a:cxnLst/>
                <a:rect l="l" t="t" r="r" b="b"/>
                <a:pathLst>
                  <a:path w="277559" h="257383" extrusionOk="0">
                    <a:moveTo>
                      <a:pt x="277559" y="257383"/>
                    </a:moveTo>
                    <a:cubicBezTo>
                      <a:pt x="164277" y="198429"/>
                      <a:pt x="67377" y="108469"/>
                      <a:pt x="0" y="0"/>
                    </a:cubicBezTo>
                  </a:path>
                </a:pathLst>
              </a:custGeom>
              <a:noFill/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5" name="Google Shape;1025;p26"/>
              <p:cNvSpPr/>
              <p:nvPr/>
            </p:nvSpPr>
            <p:spPr>
              <a:xfrm>
                <a:off x="7248922" y="1678834"/>
                <a:ext cx="178054" cy="155574"/>
              </a:xfrm>
              <a:custGeom>
                <a:avLst/>
                <a:gdLst/>
                <a:ahLst/>
                <a:cxnLst/>
                <a:rect l="l" t="t" r="r" b="b"/>
                <a:pathLst>
                  <a:path w="332811" h="290793" extrusionOk="0">
                    <a:moveTo>
                      <a:pt x="332812" y="290794"/>
                    </a:moveTo>
                    <a:cubicBezTo>
                      <a:pt x="197410" y="227952"/>
                      <a:pt x="80426" y="125776"/>
                      <a:pt x="0" y="0"/>
                    </a:cubicBezTo>
                  </a:path>
                </a:pathLst>
              </a:custGeom>
              <a:noFill/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6" name="Google Shape;1026;p26"/>
              <p:cNvSpPr/>
              <p:nvPr/>
            </p:nvSpPr>
            <p:spPr>
              <a:xfrm>
                <a:off x="7352091" y="1889053"/>
                <a:ext cx="167705" cy="31222"/>
              </a:xfrm>
              <a:custGeom>
                <a:avLst/>
                <a:gdLst/>
                <a:ahLst/>
                <a:cxnLst/>
                <a:rect l="l" t="t" r="r" b="b"/>
                <a:pathLst>
                  <a:path w="313468" h="58359" extrusionOk="0">
                    <a:moveTo>
                      <a:pt x="313469" y="13103"/>
                    </a:moveTo>
                    <a:cubicBezTo>
                      <a:pt x="208609" y="-14570"/>
                      <a:pt x="92736" y="2089"/>
                      <a:pt x="0" y="58360"/>
                    </a:cubicBezTo>
                  </a:path>
                </a:pathLst>
              </a:custGeom>
              <a:noFill/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7" name="Google Shape;1027;p26"/>
              <p:cNvSpPr/>
              <p:nvPr/>
            </p:nvSpPr>
            <p:spPr>
              <a:xfrm>
                <a:off x="6831642" y="1656231"/>
                <a:ext cx="100861" cy="81946"/>
              </a:xfrm>
              <a:custGeom>
                <a:avLst/>
                <a:gdLst/>
                <a:ahLst/>
                <a:cxnLst/>
                <a:rect l="l" t="t" r="r" b="b"/>
                <a:pathLst>
                  <a:path w="188525" h="153171" extrusionOk="0">
                    <a:moveTo>
                      <a:pt x="188526" y="153171"/>
                    </a:moveTo>
                    <a:cubicBezTo>
                      <a:pt x="112819" y="121519"/>
                      <a:pt x="46553" y="67654"/>
                      <a:pt x="0" y="0"/>
                    </a:cubicBezTo>
                  </a:path>
                </a:pathLst>
              </a:custGeom>
              <a:noFill/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8" name="Google Shape;1028;p26"/>
              <p:cNvSpPr/>
              <p:nvPr/>
            </p:nvSpPr>
            <p:spPr>
              <a:xfrm>
                <a:off x="6750382" y="1720329"/>
                <a:ext cx="87145" cy="9955"/>
              </a:xfrm>
              <a:custGeom>
                <a:avLst/>
                <a:gdLst/>
                <a:ahLst/>
                <a:cxnLst/>
                <a:rect l="l" t="t" r="r" b="b"/>
                <a:pathLst>
                  <a:path w="162888" h="18607" extrusionOk="0">
                    <a:moveTo>
                      <a:pt x="162889" y="0"/>
                    </a:moveTo>
                    <a:cubicBezTo>
                      <a:pt x="138733" y="13790"/>
                      <a:pt x="110413" y="18788"/>
                      <a:pt x="82648" y="18603"/>
                    </a:cubicBezTo>
                    <a:cubicBezTo>
                      <a:pt x="54882" y="18418"/>
                      <a:pt x="27302" y="13420"/>
                      <a:pt x="0" y="8422"/>
                    </a:cubicBezTo>
                  </a:path>
                </a:pathLst>
              </a:custGeom>
              <a:noFill/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9" name="Google Shape;1029;p26"/>
              <p:cNvSpPr/>
              <p:nvPr/>
            </p:nvSpPr>
            <p:spPr>
              <a:xfrm>
                <a:off x="7850581" y="2724671"/>
                <a:ext cx="107410" cy="132447"/>
              </a:xfrm>
              <a:custGeom>
                <a:avLst/>
                <a:gdLst/>
                <a:ahLst/>
                <a:cxnLst/>
                <a:rect l="l" t="t" r="r" b="b"/>
                <a:pathLst>
                  <a:path w="200767" h="247564" extrusionOk="0">
                    <a:moveTo>
                      <a:pt x="155670" y="218899"/>
                    </a:moveTo>
                    <a:cubicBezTo>
                      <a:pt x="136327" y="236854"/>
                      <a:pt x="110598" y="249533"/>
                      <a:pt x="84313" y="247312"/>
                    </a:cubicBezTo>
                    <a:cubicBezTo>
                      <a:pt x="54975" y="244813"/>
                      <a:pt x="29338" y="223804"/>
                      <a:pt x="15641" y="197705"/>
                    </a:cubicBezTo>
                    <a:cubicBezTo>
                      <a:pt x="1943" y="171606"/>
                      <a:pt x="-1204" y="141156"/>
                      <a:pt x="370" y="111725"/>
                    </a:cubicBezTo>
                    <a:cubicBezTo>
                      <a:pt x="4349" y="36112"/>
                      <a:pt x="84868" y="-33301"/>
                      <a:pt x="157613" y="17231"/>
                    </a:cubicBezTo>
                    <a:cubicBezTo>
                      <a:pt x="222584" y="62396"/>
                      <a:pt x="207776" y="170588"/>
                      <a:pt x="155670" y="21889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0" name="Google Shape;1030;p26"/>
              <p:cNvSpPr/>
              <p:nvPr/>
            </p:nvSpPr>
            <p:spPr>
              <a:xfrm>
                <a:off x="7790040" y="2583643"/>
                <a:ext cx="110532" cy="128724"/>
              </a:xfrm>
              <a:custGeom>
                <a:avLst/>
                <a:gdLst/>
                <a:ahLst/>
                <a:cxnLst/>
                <a:rect l="l" t="t" r="r" b="b"/>
                <a:pathLst>
                  <a:path w="206601" h="240606" extrusionOk="0">
                    <a:moveTo>
                      <a:pt x="204543" y="95757"/>
                    </a:moveTo>
                    <a:cubicBezTo>
                      <a:pt x="208060" y="122411"/>
                      <a:pt x="207968" y="150362"/>
                      <a:pt x="197047" y="174887"/>
                    </a:cubicBezTo>
                    <a:cubicBezTo>
                      <a:pt x="179925" y="213296"/>
                      <a:pt x="137814" y="236619"/>
                      <a:pt x="95889" y="240136"/>
                    </a:cubicBezTo>
                    <a:cubicBezTo>
                      <a:pt x="80526" y="241431"/>
                      <a:pt x="64514" y="240321"/>
                      <a:pt x="50632" y="233380"/>
                    </a:cubicBezTo>
                    <a:cubicBezTo>
                      <a:pt x="27494" y="221903"/>
                      <a:pt x="14537" y="196544"/>
                      <a:pt x="7503" y="171648"/>
                    </a:cubicBezTo>
                    <a:cubicBezTo>
                      <a:pt x="-364" y="143976"/>
                      <a:pt x="-2862" y="114452"/>
                      <a:pt x="3986" y="86502"/>
                    </a:cubicBezTo>
                    <a:cubicBezTo>
                      <a:pt x="10835" y="58644"/>
                      <a:pt x="27679" y="32637"/>
                      <a:pt x="52390" y="17922"/>
                    </a:cubicBezTo>
                    <a:cubicBezTo>
                      <a:pt x="61923" y="12276"/>
                      <a:pt x="72474" y="8296"/>
                      <a:pt x="83025" y="4965"/>
                    </a:cubicBezTo>
                    <a:cubicBezTo>
                      <a:pt x="148365" y="-16044"/>
                      <a:pt x="196214" y="32545"/>
                      <a:pt x="204636" y="9575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1" name="Google Shape;1031;p26"/>
              <p:cNvSpPr/>
              <p:nvPr/>
            </p:nvSpPr>
            <p:spPr>
              <a:xfrm>
                <a:off x="7896536" y="2499053"/>
                <a:ext cx="135792" cy="130354"/>
              </a:xfrm>
              <a:custGeom>
                <a:avLst/>
                <a:gdLst/>
                <a:ahLst/>
                <a:cxnLst/>
                <a:rect l="l" t="t" r="r" b="b"/>
                <a:pathLst>
                  <a:path w="253817" h="243653" extrusionOk="0">
                    <a:moveTo>
                      <a:pt x="251074" y="163718"/>
                    </a:moveTo>
                    <a:cubicBezTo>
                      <a:pt x="242837" y="197777"/>
                      <a:pt x="214609" y="225265"/>
                      <a:pt x="181476" y="236741"/>
                    </a:cubicBezTo>
                    <a:cubicBezTo>
                      <a:pt x="148343" y="248217"/>
                      <a:pt x="111137" y="244700"/>
                      <a:pt x="78745" y="231373"/>
                    </a:cubicBezTo>
                    <a:cubicBezTo>
                      <a:pt x="42835" y="216565"/>
                      <a:pt x="10628" y="187504"/>
                      <a:pt x="2298" y="149558"/>
                    </a:cubicBezTo>
                    <a:cubicBezTo>
                      <a:pt x="-16" y="138822"/>
                      <a:pt x="-479" y="127716"/>
                      <a:pt x="447" y="116795"/>
                    </a:cubicBezTo>
                    <a:cubicBezTo>
                      <a:pt x="3686" y="74222"/>
                      <a:pt x="27472" y="32574"/>
                      <a:pt x="64862" y="11935"/>
                    </a:cubicBezTo>
                    <a:cubicBezTo>
                      <a:pt x="151952" y="-36098"/>
                      <a:pt x="273656" y="70242"/>
                      <a:pt x="251074" y="16371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2" name="Google Shape;1032;p26"/>
              <p:cNvSpPr/>
              <p:nvPr/>
            </p:nvSpPr>
            <p:spPr>
              <a:xfrm>
                <a:off x="7878371" y="2620898"/>
                <a:ext cx="137585" cy="137306"/>
              </a:xfrm>
              <a:custGeom>
                <a:avLst/>
                <a:gdLst/>
                <a:ahLst/>
                <a:cxnLst/>
                <a:rect l="l" t="t" r="r" b="b"/>
                <a:pathLst>
                  <a:path w="257169" h="256646" extrusionOk="0">
                    <a:moveTo>
                      <a:pt x="253693" y="139787"/>
                    </a:moveTo>
                    <a:cubicBezTo>
                      <a:pt x="263873" y="179584"/>
                      <a:pt x="251842" y="228080"/>
                      <a:pt x="215654" y="247331"/>
                    </a:cubicBezTo>
                    <a:cubicBezTo>
                      <a:pt x="194183" y="258714"/>
                      <a:pt x="168361" y="258067"/>
                      <a:pt x="144483" y="253809"/>
                    </a:cubicBezTo>
                    <a:cubicBezTo>
                      <a:pt x="106537" y="247053"/>
                      <a:pt x="69517" y="231227"/>
                      <a:pt x="41844" y="204387"/>
                    </a:cubicBezTo>
                    <a:cubicBezTo>
                      <a:pt x="14172" y="177547"/>
                      <a:pt x="-3135" y="138861"/>
                      <a:pt x="474" y="100545"/>
                    </a:cubicBezTo>
                    <a:cubicBezTo>
                      <a:pt x="4269" y="60008"/>
                      <a:pt x="32312" y="22618"/>
                      <a:pt x="70165" y="7625"/>
                    </a:cubicBezTo>
                    <a:cubicBezTo>
                      <a:pt x="157718" y="-26897"/>
                      <a:pt x="234072" y="62599"/>
                      <a:pt x="253693" y="13978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3" name="Google Shape;1033;p26"/>
              <p:cNvSpPr/>
              <p:nvPr/>
            </p:nvSpPr>
            <p:spPr>
              <a:xfrm>
                <a:off x="7762632" y="2097565"/>
                <a:ext cx="108480" cy="135094"/>
              </a:xfrm>
              <a:custGeom>
                <a:avLst/>
                <a:gdLst/>
                <a:ahLst/>
                <a:cxnLst/>
                <a:rect l="l" t="t" r="r" b="b"/>
                <a:pathLst>
                  <a:path w="202766" h="252513" extrusionOk="0">
                    <a:moveTo>
                      <a:pt x="200489" y="170725"/>
                    </a:moveTo>
                    <a:cubicBezTo>
                      <a:pt x="195121" y="195436"/>
                      <a:pt x="183830" y="219869"/>
                      <a:pt x="164024" y="235511"/>
                    </a:cubicBezTo>
                    <a:cubicBezTo>
                      <a:pt x="131446" y="261147"/>
                      <a:pt x="81284" y="256427"/>
                      <a:pt x="48891" y="230513"/>
                    </a:cubicBezTo>
                    <a:cubicBezTo>
                      <a:pt x="16498" y="204598"/>
                      <a:pt x="764" y="161933"/>
                      <a:pt x="24" y="120470"/>
                    </a:cubicBezTo>
                    <a:cubicBezTo>
                      <a:pt x="-531" y="87337"/>
                      <a:pt x="8446" y="52538"/>
                      <a:pt x="31862" y="29123"/>
                    </a:cubicBezTo>
                    <a:cubicBezTo>
                      <a:pt x="123857" y="-62780"/>
                      <a:pt x="219091" y="84561"/>
                      <a:pt x="200396" y="1707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4" name="Google Shape;1034;p26"/>
              <p:cNvSpPr/>
              <p:nvPr/>
            </p:nvSpPr>
            <p:spPr>
              <a:xfrm>
                <a:off x="7575053" y="2005143"/>
                <a:ext cx="122818" cy="133725"/>
              </a:xfrm>
              <a:custGeom>
                <a:avLst/>
                <a:gdLst/>
                <a:ahLst/>
                <a:cxnLst/>
                <a:rect l="l" t="t" r="r" b="b"/>
                <a:pathLst>
                  <a:path w="229567" h="249954" extrusionOk="0">
                    <a:moveTo>
                      <a:pt x="228315" y="133026"/>
                    </a:moveTo>
                    <a:cubicBezTo>
                      <a:pt x="234238" y="172545"/>
                      <a:pt x="219060" y="216876"/>
                      <a:pt x="184724" y="237238"/>
                    </a:cubicBezTo>
                    <a:cubicBezTo>
                      <a:pt x="168990" y="246585"/>
                      <a:pt x="150387" y="250380"/>
                      <a:pt x="132155" y="249917"/>
                    </a:cubicBezTo>
                    <a:cubicBezTo>
                      <a:pt x="94394" y="248992"/>
                      <a:pt x="58022" y="229463"/>
                      <a:pt x="34236" y="200125"/>
                    </a:cubicBezTo>
                    <a:cubicBezTo>
                      <a:pt x="10451" y="170786"/>
                      <a:pt x="-1118" y="132378"/>
                      <a:pt x="85" y="94617"/>
                    </a:cubicBezTo>
                    <a:cubicBezTo>
                      <a:pt x="640" y="77033"/>
                      <a:pt x="3880" y="59170"/>
                      <a:pt x="12672" y="43992"/>
                    </a:cubicBezTo>
                    <a:cubicBezTo>
                      <a:pt x="32941" y="8823"/>
                      <a:pt x="78846" y="-4690"/>
                      <a:pt x="118920" y="1419"/>
                    </a:cubicBezTo>
                    <a:cubicBezTo>
                      <a:pt x="175654" y="10118"/>
                      <a:pt x="220356" y="78883"/>
                      <a:pt x="228408" y="13293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5" name="Google Shape;1035;p26"/>
              <p:cNvSpPr/>
              <p:nvPr/>
            </p:nvSpPr>
            <p:spPr>
              <a:xfrm>
                <a:off x="7719057" y="1886342"/>
                <a:ext cx="117583" cy="128362"/>
              </a:xfrm>
              <a:custGeom>
                <a:avLst/>
                <a:gdLst/>
                <a:ahLst/>
                <a:cxnLst/>
                <a:rect l="l" t="t" r="r" b="b"/>
                <a:pathLst>
                  <a:path w="219782" h="239929" extrusionOk="0">
                    <a:moveTo>
                      <a:pt x="214652" y="144692"/>
                    </a:moveTo>
                    <a:cubicBezTo>
                      <a:pt x="202342" y="188098"/>
                      <a:pt x="166248" y="224007"/>
                      <a:pt x="122749" y="236132"/>
                    </a:cubicBezTo>
                    <a:cubicBezTo>
                      <a:pt x="109884" y="239741"/>
                      <a:pt x="96187" y="241314"/>
                      <a:pt x="83137" y="238445"/>
                    </a:cubicBezTo>
                    <a:cubicBezTo>
                      <a:pt x="71291" y="235854"/>
                      <a:pt x="60462" y="229746"/>
                      <a:pt x="50837" y="222342"/>
                    </a:cubicBezTo>
                    <a:cubicBezTo>
                      <a:pt x="16964" y="196335"/>
                      <a:pt x="-3120" y="152836"/>
                      <a:pt x="397" y="110263"/>
                    </a:cubicBezTo>
                    <a:cubicBezTo>
                      <a:pt x="3914" y="67689"/>
                      <a:pt x="31679" y="27708"/>
                      <a:pt x="70828" y="10493"/>
                    </a:cubicBezTo>
                    <a:cubicBezTo>
                      <a:pt x="163286" y="-30044"/>
                      <a:pt x="240566" y="53714"/>
                      <a:pt x="214744" y="14459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6" name="Google Shape;1036;p26"/>
              <p:cNvSpPr/>
              <p:nvPr/>
            </p:nvSpPr>
            <p:spPr>
              <a:xfrm>
                <a:off x="7689298" y="1989400"/>
                <a:ext cx="136313" cy="151219"/>
              </a:xfrm>
              <a:custGeom>
                <a:avLst/>
                <a:gdLst/>
                <a:ahLst/>
                <a:cxnLst/>
                <a:rect l="l" t="t" r="r" b="b"/>
                <a:pathLst>
                  <a:path w="254791" h="282653" extrusionOk="0">
                    <a:moveTo>
                      <a:pt x="254792" y="157582"/>
                    </a:moveTo>
                    <a:cubicBezTo>
                      <a:pt x="254792" y="208855"/>
                      <a:pt x="222862" y="260591"/>
                      <a:pt x="174366" y="277065"/>
                    </a:cubicBezTo>
                    <a:cubicBezTo>
                      <a:pt x="131052" y="291688"/>
                      <a:pt x="80889" y="276510"/>
                      <a:pt x="48311" y="244395"/>
                    </a:cubicBezTo>
                    <a:cubicBezTo>
                      <a:pt x="15734" y="212280"/>
                      <a:pt x="93" y="165634"/>
                      <a:pt x="0" y="119914"/>
                    </a:cubicBezTo>
                    <a:cubicBezTo>
                      <a:pt x="0" y="104828"/>
                      <a:pt x="1481" y="89650"/>
                      <a:pt x="6108" y="75305"/>
                    </a:cubicBezTo>
                    <a:cubicBezTo>
                      <a:pt x="17307" y="40320"/>
                      <a:pt x="47479" y="12093"/>
                      <a:pt x="83111" y="3300"/>
                    </a:cubicBezTo>
                    <a:cubicBezTo>
                      <a:pt x="172422" y="-18727"/>
                      <a:pt x="254884" y="73639"/>
                      <a:pt x="254792" y="15758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7" name="Google Shape;1037;p26"/>
              <p:cNvSpPr/>
              <p:nvPr/>
            </p:nvSpPr>
            <p:spPr>
              <a:xfrm>
                <a:off x="7605617" y="1872504"/>
                <a:ext cx="124249" cy="150267"/>
              </a:xfrm>
              <a:custGeom>
                <a:avLst/>
                <a:gdLst/>
                <a:ahLst/>
                <a:cxnLst/>
                <a:rect l="l" t="t" r="r" b="b"/>
                <a:pathLst>
                  <a:path w="232241" h="280873" extrusionOk="0">
                    <a:moveTo>
                      <a:pt x="194629" y="57212"/>
                    </a:moveTo>
                    <a:cubicBezTo>
                      <a:pt x="219987" y="95065"/>
                      <a:pt x="237109" y="140600"/>
                      <a:pt x="231001" y="185765"/>
                    </a:cubicBezTo>
                    <a:cubicBezTo>
                      <a:pt x="224893" y="230929"/>
                      <a:pt x="190834" y="273873"/>
                      <a:pt x="145762" y="280074"/>
                    </a:cubicBezTo>
                    <a:cubicBezTo>
                      <a:pt x="101430" y="286182"/>
                      <a:pt x="58672" y="256473"/>
                      <a:pt x="33776" y="219268"/>
                    </a:cubicBezTo>
                    <a:cubicBezTo>
                      <a:pt x="15636" y="192243"/>
                      <a:pt x="4252" y="160683"/>
                      <a:pt x="920" y="128291"/>
                    </a:cubicBezTo>
                    <a:cubicBezTo>
                      <a:pt x="-2874" y="91826"/>
                      <a:pt x="4715" y="52307"/>
                      <a:pt x="30259" y="26022"/>
                    </a:cubicBezTo>
                    <a:cubicBezTo>
                      <a:pt x="79958" y="-25158"/>
                      <a:pt x="160755" y="6587"/>
                      <a:pt x="194629" y="5721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8" name="Google Shape;1038;p26"/>
              <p:cNvSpPr/>
              <p:nvPr/>
            </p:nvSpPr>
            <p:spPr>
              <a:xfrm>
                <a:off x="7406990" y="1135236"/>
                <a:ext cx="89770" cy="646016"/>
              </a:xfrm>
              <a:custGeom>
                <a:avLst/>
                <a:gdLst/>
                <a:ahLst/>
                <a:cxnLst/>
                <a:rect l="l" t="t" r="r" b="b"/>
                <a:pathLst>
                  <a:path w="167794" h="1207507" extrusionOk="0">
                    <a:moveTo>
                      <a:pt x="167794" y="1207508"/>
                    </a:moveTo>
                    <a:cubicBezTo>
                      <a:pt x="67099" y="1013799"/>
                      <a:pt x="11106" y="796953"/>
                      <a:pt x="5275" y="578719"/>
                    </a:cubicBezTo>
                    <a:cubicBezTo>
                      <a:pt x="1203" y="425733"/>
                      <a:pt x="21472" y="273024"/>
                      <a:pt x="22767" y="119946"/>
                    </a:cubicBezTo>
                    <a:cubicBezTo>
                      <a:pt x="23138" y="78668"/>
                      <a:pt x="21472" y="35169"/>
                      <a:pt x="0" y="0"/>
                    </a:cubicBezTo>
                  </a:path>
                </a:pathLst>
              </a:custGeom>
              <a:noFill/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9" name="Google Shape;1039;p26"/>
              <p:cNvSpPr/>
              <p:nvPr/>
            </p:nvSpPr>
            <p:spPr>
              <a:xfrm>
                <a:off x="7409957" y="1235340"/>
                <a:ext cx="62784" cy="108486"/>
              </a:xfrm>
              <a:custGeom>
                <a:avLst/>
                <a:gdLst/>
                <a:ahLst/>
                <a:cxnLst/>
                <a:rect l="l" t="t" r="r" b="b"/>
                <a:pathLst>
                  <a:path w="117354" h="202778" extrusionOk="0">
                    <a:moveTo>
                      <a:pt x="117354" y="0"/>
                    </a:moveTo>
                    <a:cubicBezTo>
                      <a:pt x="113467" y="14808"/>
                      <a:pt x="109580" y="29616"/>
                      <a:pt x="105785" y="44424"/>
                    </a:cubicBezTo>
                    <a:cubicBezTo>
                      <a:pt x="101435" y="61176"/>
                      <a:pt x="96993" y="77928"/>
                      <a:pt x="90144" y="93846"/>
                    </a:cubicBezTo>
                    <a:cubicBezTo>
                      <a:pt x="71264" y="137438"/>
                      <a:pt x="35169" y="170848"/>
                      <a:pt x="0" y="202778"/>
                    </a:cubicBezTo>
                  </a:path>
                </a:pathLst>
              </a:custGeom>
              <a:noFill/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0" name="Google Shape;1040;p26"/>
              <p:cNvSpPr/>
              <p:nvPr/>
            </p:nvSpPr>
            <p:spPr>
              <a:xfrm>
                <a:off x="7430928" y="1486984"/>
                <a:ext cx="77936" cy="84521"/>
              </a:xfrm>
              <a:custGeom>
                <a:avLst/>
                <a:gdLst/>
                <a:ahLst/>
                <a:cxnLst/>
                <a:rect l="l" t="t" r="r" b="b"/>
                <a:pathLst>
                  <a:path w="145674" h="157983" extrusionOk="0">
                    <a:moveTo>
                      <a:pt x="145675" y="0"/>
                    </a:moveTo>
                    <a:cubicBezTo>
                      <a:pt x="120038" y="68858"/>
                      <a:pt x="66544" y="126887"/>
                      <a:pt x="0" y="157984"/>
                    </a:cubicBezTo>
                  </a:path>
                </a:pathLst>
              </a:custGeom>
              <a:noFill/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1" name="Google Shape;1041;p26"/>
              <p:cNvSpPr/>
              <p:nvPr/>
            </p:nvSpPr>
            <p:spPr>
              <a:xfrm>
                <a:off x="7409858" y="1376742"/>
                <a:ext cx="82540" cy="94820"/>
              </a:xfrm>
              <a:custGeom>
                <a:avLst/>
                <a:gdLst/>
                <a:ahLst/>
                <a:cxnLst/>
                <a:rect l="l" t="t" r="r" b="b"/>
                <a:pathLst>
                  <a:path w="154281" h="177234" extrusionOk="0">
                    <a:moveTo>
                      <a:pt x="154282" y="0"/>
                    </a:moveTo>
                    <a:cubicBezTo>
                      <a:pt x="133273" y="78298"/>
                      <a:pt x="74596" y="145582"/>
                      <a:pt x="0" y="177235"/>
                    </a:cubicBezTo>
                  </a:path>
                </a:pathLst>
              </a:custGeom>
              <a:noFill/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2" name="Google Shape;1042;p26"/>
              <p:cNvSpPr/>
              <p:nvPr/>
            </p:nvSpPr>
            <p:spPr>
              <a:xfrm>
                <a:off x="7363170" y="1215754"/>
                <a:ext cx="52237" cy="70707"/>
              </a:xfrm>
              <a:custGeom>
                <a:avLst/>
                <a:gdLst/>
                <a:ahLst/>
                <a:cxnLst/>
                <a:rect l="l" t="t" r="r" b="b"/>
                <a:pathLst>
                  <a:path w="97640" h="132162" extrusionOk="0">
                    <a:moveTo>
                      <a:pt x="97641" y="132162"/>
                    </a:moveTo>
                    <a:cubicBezTo>
                      <a:pt x="57659" y="94309"/>
                      <a:pt x="24433" y="49329"/>
                      <a:pt x="0" y="0"/>
                    </a:cubicBezTo>
                  </a:path>
                </a:pathLst>
              </a:custGeom>
              <a:solidFill>
                <a:schemeClr val="dk2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3" name="Google Shape;1043;p26"/>
              <p:cNvSpPr/>
              <p:nvPr/>
            </p:nvSpPr>
            <p:spPr>
              <a:xfrm>
                <a:off x="7330132" y="1335839"/>
                <a:ext cx="77242" cy="84967"/>
              </a:xfrm>
              <a:custGeom>
                <a:avLst/>
                <a:gdLst/>
                <a:ahLst/>
                <a:cxnLst/>
                <a:rect l="l" t="t" r="r" b="b"/>
                <a:pathLst>
                  <a:path w="144378" h="158816" extrusionOk="0">
                    <a:moveTo>
                      <a:pt x="144379" y="158817"/>
                    </a:moveTo>
                    <a:cubicBezTo>
                      <a:pt x="131885" y="155948"/>
                      <a:pt x="121704" y="147063"/>
                      <a:pt x="112449" y="138270"/>
                    </a:cubicBezTo>
                    <a:cubicBezTo>
                      <a:pt x="69321" y="97271"/>
                      <a:pt x="31375" y="50625"/>
                      <a:pt x="0" y="0"/>
                    </a:cubicBezTo>
                  </a:path>
                </a:pathLst>
              </a:custGeom>
              <a:solidFill>
                <a:schemeClr val="dk2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4" name="Google Shape;1044;p26"/>
              <p:cNvSpPr/>
              <p:nvPr/>
            </p:nvSpPr>
            <p:spPr>
              <a:xfrm>
                <a:off x="7343881" y="1517402"/>
                <a:ext cx="94226" cy="108338"/>
              </a:xfrm>
              <a:custGeom>
                <a:avLst/>
                <a:gdLst/>
                <a:ahLst/>
                <a:cxnLst/>
                <a:rect l="l" t="t" r="r" b="b"/>
                <a:pathLst>
                  <a:path w="176123" h="202500" extrusionOk="0">
                    <a:moveTo>
                      <a:pt x="176124" y="202501"/>
                    </a:moveTo>
                    <a:cubicBezTo>
                      <a:pt x="106063" y="145304"/>
                      <a:pt x="35077" y="83296"/>
                      <a:pt x="0" y="0"/>
                    </a:cubicBezTo>
                  </a:path>
                </a:pathLst>
              </a:custGeom>
              <a:noFill/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5" name="Google Shape;1045;p26"/>
              <p:cNvSpPr/>
              <p:nvPr/>
            </p:nvSpPr>
            <p:spPr>
              <a:xfrm>
                <a:off x="7929071" y="2830769"/>
                <a:ext cx="19789" cy="193404"/>
              </a:xfrm>
              <a:custGeom>
                <a:avLst/>
                <a:gdLst/>
                <a:ahLst/>
                <a:cxnLst/>
                <a:rect l="l" t="t" r="r" b="b"/>
                <a:pathLst>
                  <a:path w="36988" h="361502" extrusionOk="0">
                    <a:moveTo>
                      <a:pt x="36558" y="0"/>
                    </a:moveTo>
                    <a:cubicBezTo>
                      <a:pt x="39519" y="121426"/>
                      <a:pt x="27210" y="243130"/>
                      <a:pt x="0" y="361503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6" name="Google Shape;1046;p26"/>
              <p:cNvSpPr/>
              <p:nvPr/>
            </p:nvSpPr>
            <p:spPr>
              <a:xfrm>
                <a:off x="7874667" y="2323919"/>
                <a:ext cx="60754" cy="178252"/>
              </a:xfrm>
              <a:custGeom>
                <a:avLst/>
                <a:gdLst/>
                <a:ahLst/>
                <a:cxnLst/>
                <a:rect l="l" t="t" r="r" b="b"/>
                <a:pathLst>
                  <a:path w="113559" h="333182" extrusionOk="0">
                    <a:moveTo>
                      <a:pt x="113559" y="333182"/>
                    </a:moveTo>
                    <a:cubicBezTo>
                      <a:pt x="91995" y="231099"/>
                      <a:pt x="49330" y="91995"/>
                      <a:pt x="0" y="0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7" name="Google Shape;1047;p26"/>
              <p:cNvSpPr/>
              <p:nvPr/>
            </p:nvSpPr>
            <p:spPr>
              <a:xfrm>
                <a:off x="6468997" y="1005341"/>
                <a:ext cx="591005" cy="333936"/>
              </a:xfrm>
              <a:custGeom>
                <a:avLst/>
                <a:gdLst/>
                <a:ahLst/>
                <a:cxnLst/>
                <a:rect l="l" t="t" r="r" b="b"/>
                <a:pathLst>
                  <a:path w="1104682" h="624179" extrusionOk="0">
                    <a:moveTo>
                      <a:pt x="32" y="1143"/>
                    </a:moveTo>
                    <a:cubicBezTo>
                      <a:pt x="-153" y="495"/>
                      <a:pt x="495" y="-153"/>
                      <a:pt x="1143" y="32"/>
                    </a:cubicBezTo>
                    <a:cubicBezTo>
                      <a:pt x="96470" y="32610"/>
                      <a:pt x="196239" y="52231"/>
                      <a:pt x="296842" y="58061"/>
                    </a:cubicBezTo>
                    <a:cubicBezTo>
                      <a:pt x="363386" y="61948"/>
                      <a:pt x="430300" y="59820"/>
                      <a:pt x="496566" y="66946"/>
                    </a:cubicBezTo>
                    <a:cubicBezTo>
                      <a:pt x="769313" y="96285"/>
                      <a:pt x="1015960" y="296009"/>
                      <a:pt x="1102680" y="555984"/>
                    </a:cubicBezTo>
                    <a:cubicBezTo>
                      <a:pt x="1109344" y="576067"/>
                      <a:pt x="1098885" y="595780"/>
                      <a:pt x="1078617" y="601796"/>
                    </a:cubicBezTo>
                    <a:cubicBezTo>
                      <a:pt x="883520" y="660010"/>
                      <a:pt x="675837" y="596428"/>
                      <a:pt x="495641" y="505729"/>
                    </a:cubicBezTo>
                    <a:cubicBezTo>
                      <a:pt x="273334" y="393835"/>
                      <a:pt x="78052" y="237147"/>
                      <a:pt x="32" y="1050"/>
                    </a:cubicBezTo>
                    <a:close/>
                  </a:path>
                </a:pathLst>
              </a:custGeom>
              <a:solidFill>
                <a:schemeClr val="lt2"/>
              </a:solidFill>
              <a:ln w="154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8" name="Google Shape;1048;p26"/>
              <p:cNvSpPr/>
              <p:nvPr/>
            </p:nvSpPr>
            <p:spPr>
              <a:xfrm>
                <a:off x="6587862" y="1085580"/>
                <a:ext cx="455336" cy="216032"/>
              </a:xfrm>
              <a:custGeom>
                <a:avLst/>
                <a:gdLst/>
                <a:ahLst/>
                <a:cxnLst/>
                <a:rect l="l" t="t" r="r" b="b"/>
                <a:pathLst>
                  <a:path w="851095" h="403798" extrusionOk="0">
                    <a:moveTo>
                      <a:pt x="851095" y="403798"/>
                    </a:moveTo>
                    <a:cubicBezTo>
                      <a:pt x="724486" y="374182"/>
                      <a:pt x="622865" y="282927"/>
                      <a:pt x="507825" y="222307"/>
                    </a:cubicBezTo>
                    <a:cubicBezTo>
                      <a:pt x="343733" y="135957"/>
                      <a:pt x="148729" y="110598"/>
                      <a:pt x="0" y="0"/>
                    </a:cubicBezTo>
                  </a:path>
                </a:pathLst>
              </a:custGeom>
              <a:noFill/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" name="Google Shape;1049;p26"/>
              <p:cNvSpPr/>
              <p:nvPr/>
            </p:nvSpPr>
            <p:spPr>
              <a:xfrm>
                <a:off x="6723773" y="1087113"/>
                <a:ext cx="66597" cy="84769"/>
              </a:xfrm>
              <a:custGeom>
                <a:avLst/>
                <a:gdLst/>
                <a:ahLst/>
                <a:cxnLst/>
                <a:rect l="l" t="t" r="r" b="b"/>
                <a:pathLst>
                  <a:path w="124480" h="158446" extrusionOk="0">
                    <a:moveTo>
                      <a:pt x="124481" y="158447"/>
                    </a:moveTo>
                    <a:cubicBezTo>
                      <a:pt x="96808" y="96438"/>
                      <a:pt x="53587" y="41555"/>
                      <a:pt x="0" y="0"/>
                    </a:cubicBezTo>
                  </a:path>
                </a:pathLst>
              </a:custGeom>
              <a:noFill/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" name="Google Shape;1050;p26"/>
              <p:cNvSpPr/>
              <p:nvPr/>
            </p:nvSpPr>
            <p:spPr>
              <a:xfrm>
                <a:off x="6751520" y="1209671"/>
                <a:ext cx="112992" cy="18305"/>
              </a:xfrm>
              <a:custGeom>
                <a:avLst/>
                <a:gdLst/>
                <a:ahLst/>
                <a:cxnLst/>
                <a:rect l="l" t="t" r="r" b="b"/>
                <a:pathLst>
                  <a:path w="211200" h="34215" extrusionOk="0">
                    <a:moveTo>
                      <a:pt x="211200" y="0"/>
                    </a:moveTo>
                    <a:cubicBezTo>
                      <a:pt x="146878" y="33226"/>
                      <a:pt x="70524" y="42758"/>
                      <a:pt x="0" y="26377"/>
                    </a:cubicBezTo>
                  </a:path>
                </a:pathLst>
              </a:custGeom>
              <a:noFill/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1" name="Google Shape;1051;p26"/>
              <p:cNvSpPr/>
              <p:nvPr/>
            </p:nvSpPr>
            <p:spPr>
              <a:xfrm>
                <a:off x="6880606" y="1166791"/>
                <a:ext cx="63576" cy="87245"/>
              </a:xfrm>
              <a:custGeom>
                <a:avLst/>
                <a:gdLst/>
                <a:ahLst/>
                <a:cxnLst/>
                <a:rect l="l" t="t" r="r" b="b"/>
                <a:pathLst>
                  <a:path w="118834" h="163074" extrusionOk="0">
                    <a:moveTo>
                      <a:pt x="118835" y="163074"/>
                    </a:moveTo>
                    <a:cubicBezTo>
                      <a:pt x="72282" y="114207"/>
                      <a:pt x="32208" y="59232"/>
                      <a:pt x="0" y="0"/>
                    </a:cubicBezTo>
                  </a:path>
                </a:pathLst>
              </a:custGeom>
              <a:noFill/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2" name="Google Shape;1052;p26"/>
              <p:cNvSpPr/>
              <p:nvPr/>
            </p:nvSpPr>
            <p:spPr>
              <a:xfrm>
                <a:off x="6908333" y="846931"/>
                <a:ext cx="178524" cy="460984"/>
              </a:xfrm>
              <a:custGeom>
                <a:avLst/>
                <a:gdLst/>
                <a:ahLst/>
                <a:cxnLst/>
                <a:rect l="l" t="t" r="r" b="b"/>
                <a:pathLst>
                  <a:path w="333690" h="861653" extrusionOk="0">
                    <a:moveTo>
                      <a:pt x="307582" y="853618"/>
                    </a:moveTo>
                    <a:cubicBezTo>
                      <a:pt x="327943" y="762085"/>
                      <a:pt x="345528" y="666573"/>
                      <a:pt x="323501" y="575411"/>
                    </a:cubicBezTo>
                    <a:cubicBezTo>
                      <a:pt x="305731" y="501833"/>
                      <a:pt x="263435" y="436955"/>
                      <a:pt x="227155" y="370504"/>
                    </a:cubicBezTo>
                    <a:cubicBezTo>
                      <a:pt x="165424" y="257222"/>
                      <a:pt x="119056" y="128576"/>
                      <a:pt x="137011" y="949"/>
                    </a:cubicBezTo>
                    <a:cubicBezTo>
                      <a:pt x="137104" y="24"/>
                      <a:pt x="135993" y="-347"/>
                      <a:pt x="135530" y="394"/>
                    </a:cubicBezTo>
                    <a:cubicBezTo>
                      <a:pt x="69634" y="95536"/>
                      <a:pt x="27709" y="201784"/>
                      <a:pt x="9199" y="316177"/>
                    </a:cubicBezTo>
                    <a:cubicBezTo>
                      <a:pt x="-7645" y="420296"/>
                      <a:pt x="-2740" y="529506"/>
                      <a:pt x="35483" y="627794"/>
                    </a:cubicBezTo>
                    <a:cubicBezTo>
                      <a:pt x="73706" y="726083"/>
                      <a:pt x="147284" y="812618"/>
                      <a:pt x="243722" y="855284"/>
                    </a:cubicBezTo>
                    <a:cubicBezTo>
                      <a:pt x="259456" y="862225"/>
                      <a:pt x="295643" y="865835"/>
                      <a:pt x="307674" y="853618"/>
                    </a:cubicBezTo>
                    <a:close/>
                  </a:path>
                </a:pathLst>
              </a:custGeom>
              <a:solidFill>
                <a:schemeClr val="lt2"/>
              </a:solidFill>
              <a:ln w="154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3" name="Google Shape;1053;p26"/>
              <p:cNvSpPr/>
              <p:nvPr/>
            </p:nvSpPr>
            <p:spPr>
              <a:xfrm>
                <a:off x="6951034" y="1002243"/>
                <a:ext cx="105763" cy="296938"/>
              </a:xfrm>
              <a:custGeom>
                <a:avLst/>
                <a:gdLst/>
                <a:ahLst/>
                <a:cxnLst/>
                <a:rect l="l" t="t" r="r" b="b"/>
                <a:pathLst>
                  <a:path w="197688" h="555025" extrusionOk="0">
                    <a:moveTo>
                      <a:pt x="0" y="0"/>
                    </a:moveTo>
                    <a:cubicBezTo>
                      <a:pt x="21472" y="119483"/>
                      <a:pt x="43591" y="241279"/>
                      <a:pt x="100788" y="348360"/>
                    </a:cubicBezTo>
                    <a:cubicBezTo>
                      <a:pt x="136882" y="415922"/>
                      <a:pt x="187230" y="479134"/>
                      <a:pt x="197688" y="555026"/>
                    </a:cubicBezTo>
                  </a:path>
                </a:pathLst>
              </a:custGeom>
              <a:noFill/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4" name="Google Shape;1054;p26"/>
              <p:cNvSpPr/>
              <p:nvPr/>
            </p:nvSpPr>
            <p:spPr>
              <a:xfrm>
                <a:off x="8097992" y="2157079"/>
                <a:ext cx="114200" cy="193925"/>
              </a:xfrm>
              <a:custGeom>
                <a:avLst/>
                <a:gdLst/>
                <a:ahLst/>
                <a:cxnLst/>
                <a:rect l="l" t="t" r="r" b="b"/>
                <a:pathLst>
                  <a:path w="213458" h="362477" extrusionOk="0">
                    <a:moveTo>
                      <a:pt x="131661" y="334139"/>
                    </a:moveTo>
                    <a:cubicBezTo>
                      <a:pt x="107413" y="355980"/>
                      <a:pt x="72891" y="368475"/>
                      <a:pt x="41609" y="359590"/>
                    </a:cubicBezTo>
                    <a:cubicBezTo>
                      <a:pt x="29577" y="356165"/>
                      <a:pt x="18194" y="349502"/>
                      <a:pt x="10697" y="339414"/>
                    </a:cubicBezTo>
                    <a:cubicBezTo>
                      <a:pt x="-4759" y="318682"/>
                      <a:pt x="-502" y="289714"/>
                      <a:pt x="5144" y="264448"/>
                    </a:cubicBezTo>
                    <a:cubicBezTo>
                      <a:pt x="17361" y="209750"/>
                      <a:pt x="67616" y="-78915"/>
                      <a:pt x="170069" y="20762"/>
                    </a:cubicBezTo>
                    <a:cubicBezTo>
                      <a:pt x="251421" y="99893"/>
                      <a:pt x="206719" y="266576"/>
                      <a:pt x="131661" y="334139"/>
                    </a:cubicBezTo>
                    <a:close/>
                  </a:path>
                </a:pathLst>
              </a:custGeom>
              <a:solidFill>
                <a:srgbClr val="D4D9B9">
                  <a:alpha val="51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5" name="Google Shape;1055;p26"/>
              <p:cNvSpPr/>
              <p:nvPr/>
            </p:nvSpPr>
            <p:spPr>
              <a:xfrm>
                <a:off x="7023970" y="1850362"/>
                <a:ext cx="282743" cy="122053"/>
              </a:xfrm>
              <a:custGeom>
                <a:avLst/>
                <a:gdLst/>
                <a:ahLst/>
                <a:cxnLst/>
                <a:rect l="l" t="t" r="r" b="b"/>
                <a:pathLst>
                  <a:path w="528492" h="228136" extrusionOk="0">
                    <a:moveTo>
                      <a:pt x="505354" y="197582"/>
                    </a:moveTo>
                    <a:cubicBezTo>
                      <a:pt x="366806" y="248392"/>
                      <a:pt x="206138" y="235250"/>
                      <a:pt x="77771" y="162505"/>
                    </a:cubicBezTo>
                    <a:cubicBezTo>
                      <a:pt x="49080" y="146216"/>
                      <a:pt x="20667" y="125763"/>
                      <a:pt x="6969" y="95776"/>
                    </a:cubicBezTo>
                    <a:cubicBezTo>
                      <a:pt x="-6728" y="65790"/>
                      <a:pt x="-527" y="24512"/>
                      <a:pt x="28164" y="8223"/>
                    </a:cubicBezTo>
                    <a:cubicBezTo>
                      <a:pt x="42601" y="79"/>
                      <a:pt x="60094" y="-661"/>
                      <a:pt x="76660" y="357"/>
                    </a:cubicBezTo>
                    <a:cubicBezTo>
                      <a:pt x="146999" y="4799"/>
                      <a:pt x="213172" y="37099"/>
                      <a:pt x="283418" y="42375"/>
                    </a:cubicBezTo>
                    <a:cubicBezTo>
                      <a:pt x="328213" y="45799"/>
                      <a:pt x="373377" y="38117"/>
                      <a:pt x="418172" y="42560"/>
                    </a:cubicBezTo>
                    <a:cubicBezTo>
                      <a:pt x="462874" y="47002"/>
                      <a:pt x="510352" y="67456"/>
                      <a:pt x="528492" y="108548"/>
                    </a:cubicBezTo>
                  </a:path>
                </a:pathLst>
              </a:custGeom>
              <a:solidFill>
                <a:srgbClr val="D4D9B9">
                  <a:alpha val="51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6" name="Google Shape;1056;p26"/>
              <p:cNvSpPr/>
              <p:nvPr/>
            </p:nvSpPr>
            <p:spPr>
              <a:xfrm>
                <a:off x="7310200" y="2165356"/>
                <a:ext cx="585159" cy="1136508"/>
              </a:xfrm>
              <a:custGeom>
                <a:avLst/>
                <a:gdLst/>
                <a:ahLst/>
                <a:cxnLst/>
                <a:rect l="l" t="t" r="r" b="b"/>
                <a:pathLst>
                  <a:path w="1093756" h="2124314" extrusionOk="0">
                    <a:moveTo>
                      <a:pt x="93" y="0"/>
                    </a:moveTo>
                    <a:cubicBezTo>
                      <a:pt x="34244" y="54975"/>
                      <a:pt x="96438" y="84314"/>
                      <a:pt x="152431" y="116891"/>
                    </a:cubicBezTo>
                    <a:cubicBezTo>
                      <a:pt x="279503" y="190932"/>
                      <a:pt x="388435" y="295607"/>
                      <a:pt x="467473" y="419624"/>
                    </a:cubicBezTo>
                    <a:cubicBezTo>
                      <a:pt x="513101" y="491259"/>
                      <a:pt x="548733" y="568816"/>
                      <a:pt x="594360" y="640450"/>
                    </a:cubicBezTo>
                    <a:cubicBezTo>
                      <a:pt x="738369" y="866459"/>
                      <a:pt x="980481" y="1032772"/>
                      <a:pt x="1062481" y="1287934"/>
                    </a:cubicBezTo>
                    <a:cubicBezTo>
                      <a:pt x="1126989" y="1488677"/>
                      <a:pt x="1079233" y="1706171"/>
                      <a:pt x="1031106" y="1911448"/>
                    </a:cubicBezTo>
                    <a:cubicBezTo>
                      <a:pt x="1013244" y="1987617"/>
                      <a:pt x="978723" y="2056474"/>
                      <a:pt x="939759" y="2124314"/>
                    </a:cubicBezTo>
                    <a:cubicBezTo>
                      <a:pt x="787976" y="2082018"/>
                      <a:pt x="637581" y="1997150"/>
                      <a:pt x="567613" y="1855917"/>
                    </a:cubicBezTo>
                    <a:cubicBezTo>
                      <a:pt x="541884" y="1803997"/>
                      <a:pt x="528279" y="1746985"/>
                      <a:pt x="506437" y="1693306"/>
                    </a:cubicBezTo>
                    <a:cubicBezTo>
                      <a:pt x="471360" y="1607049"/>
                      <a:pt x="414534" y="1529676"/>
                      <a:pt x="342715" y="1470352"/>
                    </a:cubicBezTo>
                    <a:cubicBezTo>
                      <a:pt x="283298" y="1421207"/>
                      <a:pt x="212126" y="1382428"/>
                      <a:pt x="171496" y="1316903"/>
                    </a:cubicBezTo>
                    <a:cubicBezTo>
                      <a:pt x="95697" y="1194828"/>
                      <a:pt x="154374" y="1035641"/>
                      <a:pt x="133736" y="893391"/>
                    </a:cubicBezTo>
                    <a:cubicBezTo>
                      <a:pt x="123092" y="819906"/>
                      <a:pt x="90792" y="750678"/>
                      <a:pt x="82833" y="676823"/>
                    </a:cubicBezTo>
                    <a:cubicBezTo>
                      <a:pt x="73578" y="590658"/>
                      <a:pt x="98104" y="505049"/>
                      <a:pt x="113467" y="419810"/>
                    </a:cubicBezTo>
                    <a:cubicBezTo>
                      <a:pt x="128831" y="334570"/>
                      <a:pt x="133736" y="241372"/>
                      <a:pt x="89959" y="166591"/>
                    </a:cubicBezTo>
                    <a:cubicBezTo>
                      <a:pt x="58585" y="112912"/>
                      <a:pt x="4905" y="62009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54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7" name="Google Shape;1057;p26"/>
              <p:cNvSpPr/>
              <p:nvPr/>
            </p:nvSpPr>
            <p:spPr>
              <a:xfrm>
                <a:off x="7410946" y="2293404"/>
                <a:ext cx="406831" cy="1007126"/>
              </a:xfrm>
              <a:custGeom>
                <a:avLst/>
                <a:gdLst/>
                <a:ahLst/>
                <a:cxnLst/>
                <a:rect l="l" t="t" r="r" b="b"/>
                <a:pathLst>
                  <a:path w="760432" h="1882479" extrusionOk="0">
                    <a:moveTo>
                      <a:pt x="745958" y="1882479"/>
                    </a:moveTo>
                    <a:cubicBezTo>
                      <a:pt x="800933" y="1492934"/>
                      <a:pt x="697647" y="1083397"/>
                      <a:pt x="464419" y="766504"/>
                    </a:cubicBezTo>
                    <a:cubicBezTo>
                      <a:pt x="346139" y="605836"/>
                      <a:pt x="194264" y="464882"/>
                      <a:pt x="120223" y="279688"/>
                    </a:cubicBezTo>
                    <a:cubicBezTo>
                      <a:pt x="82278" y="184916"/>
                      <a:pt x="64785" y="78853"/>
                      <a:pt x="0" y="0"/>
                    </a:cubicBezTo>
                  </a:path>
                </a:pathLst>
              </a:custGeom>
              <a:noFill/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8" name="Google Shape;1058;p26"/>
              <p:cNvSpPr/>
              <p:nvPr/>
            </p:nvSpPr>
            <p:spPr>
              <a:xfrm>
                <a:off x="7776542" y="2822114"/>
                <a:ext cx="30021" cy="115220"/>
              </a:xfrm>
              <a:custGeom>
                <a:avLst/>
                <a:gdLst/>
                <a:ahLst/>
                <a:cxnLst/>
                <a:rect l="l" t="t" r="r" b="b"/>
                <a:pathLst>
                  <a:path w="56114" h="215365" extrusionOk="0">
                    <a:moveTo>
                      <a:pt x="56086" y="0"/>
                    </a:moveTo>
                    <a:cubicBezTo>
                      <a:pt x="56548" y="43129"/>
                      <a:pt x="51365" y="86257"/>
                      <a:pt x="40722" y="127997"/>
                    </a:cubicBezTo>
                    <a:cubicBezTo>
                      <a:pt x="32670" y="159465"/>
                      <a:pt x="21194" y="190839"/>
                      <a:pt x="0" y="215365"/>
                    </a:cubicBezTo>
                  </a:path>
                </a:pathLst>
              </a:custGeom>
              <a:noFill/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9" name="Google Shape;1059;p26"/>
              <p:cNvSpPr/>
              <p:nvPr/>
            </p:nvSpPr>
            <p:spPr>
              <a:xfrm>
                <a:off x="7688209" y="2652026"/>
                <a:ext cx="6164" cy="92939"/>
              </a:xfrm>
              <a:custGeom>
                <a:avLst/>
                <a:gdLst/>
                <a:ahLst/>
                <a:cxnLst/>
                <a:rect l="l" t="t" r="r" b="b"/>
                <a:pathLst>
                  <a:path w="11521" h="173717" extrusionOk="0">
                    <a:moveTo>
                      <a:pt x="3702" y="0"/>
                    </a:moveTo>
                    <a:cubicBezTo>
                      <a:pt x="15271" y="57196"/>
                      <a:pt x="13975" y="116984"/>
                      <a:pt x="0" y="173718"/>
                    </a:cubicBezTo>
                  </a:path>
                </a:pathLst>
              </a:custGeom>
              <a:noFill/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0" name="Google Shape;1060;p26"/>
              <p:cNvSpPr/>
              <p:nvPr/>
            </p:nvSpPr>
            <p:spPr>
              <a:xfrm>
                <a:off x="7582962" y="2531002"/>
                <a:ext cx="12761" cy="84818"/>
              </a:xfrm>
              <a:custGeom>
                <a:avLst/>
                <a:gdLst/>
                <a:ahLst/>
                <a:cxnLst/>
                <a:rect l="l" t="t" r="r" b="b"/>
                <a:pathLst>
                  <a:path w="23852" h="158538" extrusionOk="0">
                    <a:moveTo>
                      <a:pt x="0" y="0"/>
                    </a:moveTo>
                    <a:cubicBezTo>
                      <a:pt x="24063" y="48589"/>
                      <a:pt x="30264" y="105878"/>
                      <a:pt x="17030" y="158539"/>
                    </a:cubicBezTo>
                  </a:path>
                </a:pathLst>
              </a:custGeom>
              <a:noFill/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1" name="Google Shape;1061;p26"/>
              <p:cNvSpPr/>
              <p:nvPr/>
            </p:nvSpPr>
            <p:spPr>
              <a:xfrm>
                <a:off x="7444182" y="2529814"/>
                <a:ext cx="171172" cy="119181"/>
              </a:xfrm>
              <a:custGeom>
                <a:avLst/>
                <a:gdLst/>
                <a:ahLst/>
                <a:cxnLst/>
                <a:rect l="l" t="t" r="r" b="b"/>
                <a:pathLst>
                  <a:path w="319947" h="222769" extrusionOk="0">
                    <a:moveTo>
                      <a:pt x="319948" y="222769"/>
                    </a:moveTo>
                    <a:cubicBezTo>
                      <a:pt x="186767" y="206573"/>
                      <a:pt x="73208" y="112449"/>
                      <a:pt x="0" y="0"/>
                    </a:cubicBezTo>
                  </a:path>
                </a:pathLst>
              </a:custGeom>
              <a:noFill/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2" name="Google Shape;1062;p26"/>
              <p:cNvSpPr/>
              <p:nvPr/>
            </p:nvSpPr>
            <p:spPr>
              <a:xfrm>
                <a:off x="7485282" y="2714344"/>
                <a:ext cx="227618" cy="70806"/>
              </a:xfrm>
              <a:custGeom>
                <a:avLst/>
                <a:gdLst/>
                <a:ahLst/>
                <a:cxnLst/>
                <a:rect l="l" t="t" r="r" b="b"/>
                <a:pathLst>
                  <a:path w="425455" h="132347" extrusionOk="0">
                    <a:moveTo>
                      <a:pt x="425455" y="132348"/>
                    </a:moveTo>
                    <a:cubicBezTo>
                      <a:pt x="350952" y="122352"/>
                      <a:pt x="276264" y="112357"/>
                      <a:pt x="203704" y="93106"/>
                    </a:cubicBezTo>
                    <a:cubicBezTo>
                      <a:pt x="131144" y="73855"/>
                      <a:pt x="60251" y="44887"/>
                      <a:pt x="0" y="0"/>
                    </a:cubicBezTo>
                  </a:path>
                </a:pathLst>
              </a:custGeom>
              <a:noFill/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3" name="Google Shape;1063;p26"/>
              <p:cNvSpPr/>
              <p:nvPr/>
            </p:nvSpPr>
            <p:spPr>
              <a:xfrm>
                <a:off x="7520892" y="2844271"/>
                <a:ext cx="270102" cy="143642"/>
              </a:xfrm>
              <a:custGeom>
                <a:avLst/>
                <a:gdLst/>
                <a:ahLst/>
                <a:cxnLst/>
                <a:rect l="l" t="t" r="r" b="b"/>
                <a:pathLst>
                  <a:path w="504863" h="268489" extrusionOk="0">
                    <a:moveTo>
                      <a:pt x="504863" y="268489"/>
                    </a:moveTo>
                    <a:cubicBezTo>
                      <a:pt x="424715" y="208609"/>
                      <a:pt x="336607" y="159372"/>
                      <a:pt x="243593" y="122537"/>
                    </a:cubicBezTo>
                    <a:cubicBezTo>
                      <a:pt x="158447" y="88848"/>
                      <a:pt x="65896" y="63582"/>
                      <a:pt x="0" y="0"/>
                    </a:cubicBezTo>
                  </a:path>
                </a:pathLst>
              </a:custGeom>
              <a:solidFill>
                <a:schemeClr val="dk2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4" name="Google Shape;1064;p26"/>
              <p:cNvSpPr/>
              <p:nvPr/>
            </p:nvSpPr>
            <p:spPr>
              <a:xfrm>
                <a:off x="7708604" y="3299736"/>
                <a:ext cx="131659" cy="157635"/>
              </a:xfrm>
              <a:custGeom>
                <a:avLst/>
                <a:gdLst/>
                <a:ahLst/>
                <a:cxnLst/>
                <a:rect l="l" t="t" r="r" b="b"/>
                <a:pathLst>
                  <a:path w="246092" h="294645" extrusionOk="0">
                    <a:moveTo>
                      <a:pt x="242912" y="197960"/>
                    </a:moveTo>
                    <a:cubicBezTo>
                      <a:pt x="239488" y="216192"/>
                      <a:pt x="233564" y="234332"/>
                      <a:pt x="223106" y="249696"/>
                    </a:cubicBezTo>
                    <a:cubicBezTo>
                      <a:pt x="199228" y="284680"/>
                      <a:pt x="152675" y="300876"/>
                      <a:pt x="111120" y="292454"/>
                    </a:cubicBezTo>
                    <a:cubicBezTo>
                      <a:pt x="69565" y="284032"/>
                      <a:pt x="34303" y="253491"/>
                      <a:pt x="15700" y="215544"/>
                    </a:cubicBezTo>
                    <a:cubicBezTo>
                      <a:pt x="-6234" y="170750"/>
                      <a:pt x="-5494" y="114849"/>
                      <a:pt x="19865" y="71814"/>
                    </a:cubicBezTo>
                    <a:cubicBezTo>
                      <a:pt x="46797" y="26186"/>
                      <a:pt x="126298" y="-23051"/>
                      <a:pt x="177016" y="11748"/>
                    </a:cubicBezTo>
                    <a:cubicBezTo>
                      <a:pt x="233472" y="50434"/>
                      <a:pt x="254944" y="133915"/>
                      <a:pt x="242820" y="197960"/>
                    </a:cubicBezTo>
                    <a:close/>
                  </a:path>
                </a:pathLst>
              </a:custGeom>
              <a:solidFill>
                <a:schemeClr val="dk2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5" name="Google Shape;1065;p26"/>
              <p:cNvSpPr/>
              <p:nvPr/>
            </p:nvSpPr>
            <p:spPr>
              <a:xfrm>
                <a:off x="7930458" y="3236175"/>
                <a:ext cx="133495" cy="160993"/>
              </a:xfrm>
              <a:custGeom>
                <a:avLst/>
                <a:gdLst/>
                <a:ahLst/>
                <a:cxnLst/>
                <a:rect l="l" t="t" r="r" b="b"/>
                <a:pathLst>
                  <a:path w="249523" h="300921" extrusionOk="0">
                    <a:moveTo>
                      <a:pt x="248588" y="148644"/>
                    </a:moveTo>
                    <a:cubicBezTo>
                      <a:pt x="254697" y="202415"/>
                      <a:pt x="230634" y="260907"/>
                      <a:pt x="183340" y="287099"/>
                    </a:cubicBezTo>
                    <a:cubicBezTo>
                      <a:pt x="138175" y="312088"/>
                      <a:pt x="76537" y="302370"/>
                      <a:pt x="41275" y="264609"/>
                    </a:cubicBezTo>
                    <a:cubicBezTo>
                      <a:pt x="19803" y="241657"/>
                      <a:pt x="8420" y="210837"/>
                      <a:pt x="3144" y="179833"/>
                    </a:cubicBezTo>
                    <a:cubicBezTo>
                      <a:pt x="-4630" y="133743"/>
                      <a:pt x="1201" y="83118"/>
                      <a:pt x="29799" y="46097"/>
                    </a:cubicBezTo>
                    <a:cubicBezTo>
                      <a:pt x="115223" y="-64686"/>
                      <a:pt x="237020" y="46097"/>
                      <a:pt x="248681" y="148644"/>
                    </a:cubicBezTo>
                    <a:close/>
                  </a:path>
                </a:pathLst>
              </a:custGeom>
              <a:solidFill>
                <a:schemeClr val="dk2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6" name="Google Shape;1066;p26"/>
              <p:cNvSpPr/>
              <p:nvPr/>
            </p:nvSpPr>
            <p:spPr>
              <a:xfrm>
                <a:off x="7865409" y="3063205"/>
                <a:ext cx="140947" cy="174243"/>
              </a:xfrm>
              <a:custGeom>
                <a:avLst/>
                <a:gdLst/>
                <a:ahLst/>
                <a:cxnLst/>
                <a:rect l="l" t="t" r="r" b="b"/>
                <a:pathLst>
                  <a:path w="263453" h="325687" extrusionOk="0">
                    <a:moveTo>
                      <a:pt x="234447" y="253992"/>
                    </a:moveTo>
                    <a:cubicBezTo>
                      <a:pt x="214734" y="289624"/>
                      <a:pt x="179380" y="316927"/>
                      <a:pt x="139305" y="323961"/>
                    </a:cubicBezTo>
                    <a:cubicBezTo>
                      <a:pt x="99231" y="330994"/>
                      <a:pt x="55362" y="316279"/>
                      <a:pt x="29725" y="284627"/>
                    </a:cubicBezTo>
                    <a:cubicBezTo>
                      <a:pt x="7606" y="257231"/>
                      <a:pt x="479" y="220489"/>
                      <a:pt x="17" y="185227"/>
                    </a:cubicBezTo>
                    <a:cubicBezTo>
                      <a:pt x="-1279" y="80553"/>
                      <a:pt x="73039" y="-27732"/>
                      <a:pt x="189930" y="6419"/>
                    </a:cubicBezTo>
                    <a:cubicBezTo>
                      <a:pt x="286924" y="34740"/>
                      <a:pt x="272486" y="184949"/>
                      <a:pt x="234355" y="254085"/>
                    </a:cubicBezTo>
                    <a:close/>
                  </a:path>
                </a:pathLst>
              </a:custGeom>
              <a:solidFill>
                <a:schemeClr val="dk2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7" name="Google Shape;1067;p26"/>
              <p:cNvSpPr/>
              <p:nvPr/>
            </p:nvSpPr>
            <p:spPr>
              <a:xfrm>
                <a:off x="7697874" y="3151711"/>
                <a:ext cx="167151" cy="154329"/>
              </a:xfrm>
              <a:custGeom>
                <a:avLst/>
                <a:gdLst/>
                <a:ahLst/>
                <a:cxnLst/>
                <a:rect l="l" t="t" r="r" b="b"/>
                <a:pathLst>
                  <a:path w="312431" h="288466" extrusionOk="0">
                    <a:moveTo>
                      <a:pt x="281871" y="202858"/>
                    </a:moveTo>
                    <a:cubicBezTo>
                      <a:pt x="246332" y="250614"/>
                      <a:pt x="187840" y="277176"/>
                      <a:pt x="128977" y="286061"/>
                    </a:cubicBezTo>
                    <a:cubicBezTo>
                      <a:pt x="113984" y="288375"/>
                      <a:pt x="98621" y="289578"/>
                      <a:pt x="83628" y="287079"/>
                    </a:cubicBezTo>
                    <a:cubicBezTo>
                      <a:pt x="30781" y="278009"/>
                      <a:pt x="-4295" y="219980"/>
                      <a:pt x="425" y="166578"/>
                    </a:cubicBezTo>
                    <a:cubicBezTo>
                      <a:pt x="5052" y="113084"/>
                      <a:pt x="41425" y="66624"/>
                      <a:pt x="85571" y="36174"/>
                    </a:cubicBezTo>
                    <a:cubicBezTo>
                      <a:pt x="113521" y="16831"/>
                      <a:pt x="145822" y="2578"/>
                      <a:pt x="179788" y="357"/>
                    </a:cubicBezTo>
                    <a:cubicBezTo>
                      <a:pt x="297882" y="-7325"/>
                      <a:pt x="350544" y="110493"/>
                      <a:pt x="281871" y="202951"/>
                    </a:cubicBezTo>
                    <a:close/>
                  </a:path>
                </a:pathLst>
              </a:custGeom>
              <a:solidFill>
                <a:schemeClr val="dk2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8" name="Google Shape;1068;p26"/>
              <p:cNvSpPr/>
              <p:nvPr/>
            </p:nvSpPr>
            <p:spPr>
              <a:xfrm>
                <a:off x="7805664" y="3223914"/>
                <a:ext cx="153818" cy="154892"/>
              </a:xfrm>
              <a:custGeom>
                <a:avLst/>
                <a:gdLst/>
                <a:ahLst/>
                <a:cxnLst/>
                <a:rect l="l" t="t" r="r" b="b"/>
                <a:pathLst>
                  <a:path w="287510" h="289517" extrusionOk="0">
                    <a:moveTo>
                      <a:pt x="203628" y="276170"/>
                    </a:moveTo>
                    <a:cubicBezTo>
                      <a:pt x="168644" y="293014"/>
                      <a:pt x="127459" y="292273"/>
                      <a:pt x="89791" y="283018"/>
                    </a:cubicBezTo>
                    <a:cubicBezTo>
                      <a:pt x="71743" y="278576"/>
                      <a:pt x="53696" y="272005"/>
                      <a:pt x="39443" y="260066"/>
                    </a:cubicBezTo>
                    <a:cubicBezTo>
                      <a:pt x="21766" y="245350"/>
                      <a:pt x="11308" y="223601"/>
                      <a:pt x="5477" y="201389"/>
                    </a:cubicBezTo>
                    <a:cubicBezTo>
                      <a:pt x="-7388" y="151782"/>
                      <a:pt x="2515" y="96159"/>
                      <a:pt x="34075" y="55899"/>
                    </a:cubicBezTo>
                    <a:cubicBezTo>
                      <a:pt x="89883" y="-15272"/>
                      <a:pt x="215197" y="-22306"/>
                      <a:pt x="269061" y="57010"/>
                    </a:cubicBezTo>
                    <a:cubicBezTo>
                      <a:pt x="313856" y="122999"/>
                      <a:pt x="271282" y="243684"/>
                      <a:pt x="203535" y="276262"/>
                    </a:cubicBezTo>
                    <a:close/>
                  </a:path>
                </a:pathLst>
              </a:custGeom>
              <a:solidFill>
                <a:schemeClr val="dk2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9" name="Google Shape;1069;p26"/>
              <p:cNvSpPr/>
              <p:nvPr/>
            </p:nvSpPr>
            <p:spPr>
              <a:xfrm>
                <a:off x="7812904" y="3354744"/>
                <a:ext cx="145056" cy="153740"/>
              </a:xfrm>
              <a:custGeom>
                <a:avLst/>
                <a:gdLst/>
                <a:ahLst/>
                <a:cxnLst/>
                <a:rect l="l" t="t" r="r" b="b"/>
                <a:pathLst>
                  <a:path w="271133" h="287364" extrusionOk="0">
                    <a:moveTo>
                      <a:pt x="242185" y="64854"/>
                    </a:moveTo>
                    <a:cubicBezTo>
                      <a:pt x="253014" y="81143"/>
                      <a:pt x="262084" y="98912"/>
                      <a:pt x="266989" y="117885"/>
                    </a:cubicBezTo>
                    <a:cubicBezTo>
                      <a:pt x="279483" y="165734"/>
                      <a:pt x="263102" y="220061"/>
                      <a:pt x="226267" y="253101"/>
                    </a:cubicBezTo>
                    <a:cubicBezTo>
                      <a:pt x="189432" y="286142"/>
                      <a:pt x="133716" y="296508"/>
                      <a:pt x="87441" y="278831"/>
                    </a:cubicBezTo>
                    <a:cubicBezTo>
                      <a:pt x="41166" y="261246"/>
                      <a:pt x="6459" y="216452"/>
                      <a:pt x="906" y="167307"/>
                    </a:cubicBezTo>
                    <a:cubicBezTo>
                      <a:pt x="-1130" y="148890"/>
                      <a:pt x="536" y="130287"/>
                      <a:pt x="3220" y="111962"/>
                    </a:cubicBezTo>
                    <a:cubicBezTo>
                      <a:pt x="5719" y="94748"/>
                      <a:pt x="9236" y="77348"/>
                      <a:pt x="16732" y="61614"/>
                    </a:cubicBezTo>
                    <a:cubicBezTo>
                      <a:pt x="61342" y="-32602"/>
                      <a:pt x="193226" y="-8446"/>
                      <a:pt x="242093" y="64854"/>
                    </a:cubicBezTo>
                    <a:close/>
                  </a:path>
                </a:pathLst>
              </a:custGeom>
              <a:solidFill>
                <a:schemeClr val="dk2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0" name="Google Shape;1070;p26"/>
              <p:cNvSpPr/>
              <p:nvPr/>
            </p:nvSpPr>
            <p:spPr>
              <a:xfrm>
                <a:off x="7590089" y="2022069"/>
                <a:ext cx="63819" cy="98643"/>
              </a:xfrm>
              <a:custGeom>
                <a:avLst/>
                <a:gdLst/>
                <a:ahLst/>
                <a:cxnLst/>
                <a:rect l="l" t="t" r="r" b="b"/>
                <a:pathLst>
                  <a:path w="119288" h="184380" extrusionOk="0">
                    <a:moveTo>
                      <a:pt x="64128" y="751"/>
                    </a:moveTo>
                    <a:cubicBezTo>
                      <a:pt x="48117" y="-2396"/>
                      <a:pt x="31180" y="4638"/>
                      <a:pt x="19982" y="16484"/>
                    </a:cubicBezTo>
                    <a:cubicBezTo>
                      <a:pt x="8783" y="28331"/>
                      <a:pt x="2860" y="44435"/>
                      <a:pt x="824" y="60631"/>
                    </a:cubicBezTo>
                    <a:cubicBezTo>
                      <a:pt x="-3248" y="93024"/>
                      <a:pt x="7950" y="127082"/>
                      <a:pt x="30625" y="150590"/>
                    </a:cubicBezTo>
                    <a:cubicBezTo>
                      <a:pt x="53207" y="174190"/>
                      <a:pt x="86803" y="186777"/>
                      <a:pt x="119289" y="184001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1" name="Google Shape;1071;p26"/>
              <p:cNvSpPr/>
              <p:nvPr/>
            </p:nvSpPr>
            <p:spPr>
              <a:xfrm>
                <a:off x="7602325" y="2037951"/>
                <a:ext cx="33793" cy="65210"/>
              </a:xfrm>
              <a:custGeom>
                <a:avLst/>
                <a:gdLst/>
                <a:ahLst/>
                <a:cxnLst/>
                <a:rect l="l" t="t" r="r" b="b"/>
                <a:pathLst>
                  <a:path w="63165" h="121888" extrusionOk="0">
                    <a:moveTo>
                      <a:pt x="15039" y="0"/>
                    </a:moveTo>
                    <a:cubicBezTo>
                      <a:pt x="-509" y="20916"/>
                      <a:pt x="-4396" y="50070"/>
                      <a:pt x="5229" y="74318"/>
                    </a:cubicBezTo>
                    <a:cubicBezTo>
                      <a:pt x="14854" y="98566"/>
                      <a:pt x="37437" y="117261"/>
                      <a:pt x="63166" y="12188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2" name="Google Shape;1072;p26"/>
              <p:cNvSpPr/>
              <p:nvPr/>
            </p:nvSpPr>
            <p:spPr>
              <a:xfrm>
                <a:off x="7613268" y="2042798"/>
                <a:ext cx="9816" cy="21440"/>
              </a:xfrm>
              <a:custGeom>
                <a:avLst/>
                <a:gdLst/>
                <a:ahLst/>
                <a:cxnLst/>
                <a:rect l="l" t="t" r="r" b="b"/>
                <a:pathLst>
                  <a:path w="18348" h="40074" extrusionOk="0">
                    <a:moveTo>
                      <a:pt x="18348" y="0"/>
                    </a:moveTo>
                    <a:cubicBezTo>
                      <a:pt x="5299" y="8329"/>
                      <a:pt x="-2013" y="24803"/>
                      <a:pt x="486" y="4007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3" name="Google Shape;1073;p26"/>
              <p:cNvSpPr/>
              <p:nvPr/>
            </p:nvSpPr>
            <p:spPr>
              <a:xfrm>
                <a:off x="7685192" y="1902583"/>
                <a:ext cx="26970" cy="110912"/>
              </a:xfrm>
              <a:custGeom>
                <a:avLst/>
                <a:gdLst/>
                <a:ahLst/>
                <a:cxnLst/>
                <a:rect l="l" t="t" r="r" b="b"/>
                <a:pathLst>
                  <a:path w="50411" h="207313" extrusionOk="0">
                    <a:moveTo>
                      <a:pt x="0" y="0"/>
                    </a:moveTo>
                    <a:cubicBezTo>
                      <a:pt x="28968" y="25266"/>
                      <a:pt x="47386" y="62287"/>
                      <a:pt x="50070" y="100695"/>
                    </a:cubicBezTo>
                    <a:cubicBezTo>
                      <a:pt x="52754" y="139104"/>
                      <a:pt x="39519" y="178253"/>
                      <a:pt x="14253" y="207314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4" name="Google Shape;1074;p26"/>
              <p:cNvSpPr/>
              <p:nvPr/>
            </p:nvSpPr>
            <p:spPr>
              <a:xfrm>
                <a:off x="7686330" y="1943930"/>
                <a:ext cx="12732" cy="50653"/>
              </a:xfrm>
              <a:custGeom>
                <a:avLst/>
                <a:gdLst/>
                <a:ahLst/>
                <a:cxnLst/>
                <a:rect l="l" t="t" r="r" b="b"/>
                <a:pathLst>
                  <a:path w="23798" h="94679" extrusionOk="0">
                    <a:moveTo>
                      <a:pt x="17399" y="0"/>
                    </a:moveTo>
                    <a:cubicBezTo>
                      <a:pt x="24618" y="15178"/>
                      <a:pt x="25359" y="32948"/>
                      <a:pt x="21472" y="49329"/>
                    </a:cubicBezTo>
                    <a:cubicBezTo>
                      <a:pt x="17677" y="65711"/>
                      <a:pt x="9625" y="80889"/>
                      <a:pt x="0" y="946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5" name="Google Shape;1075;p26"/>
              <p:cNvSpPr/>
              <p:nvPr/>
            </p:nvSpPr>
            <p:spPr>
              <a:xfrm>
                <a:off x="7787868" y="1905699"/>
                <a:ext cx="33042" cy="92295"/>
              </a:xfrm>
              <a:custGeom>
                <a:avLst/>
                <a:gdLst/>
                <a:ahLst/>
                <a:cxnLst/>
                <a:rect l="l" t="t" r="r" b="b"/>
                <a:pathLst>
                  <a:path w="61761" h="172514" extrusionOk="0">
                    <a:moveTo>
                      <a:pt x="23508" y="0"/>
                    </a:moveTo>
                    <a:cubicBezTo>
                      <a:pt x="46183" y="8607"/>
                      <a:pt x="58584" y="33781"/>
                      <a:pt x="61176" y="57844"/>
                    </a:cubicBezTo>
                    <a:cubicBezTo>
                      <a:pt x="65989" y="103564"/>
                      <a:pt x="40722" y="151043"/>
                      <a:pt x="0" y="172514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6" name="Google Shape;1076;p26"/>
              <p:cNvSpPr/>
              <p:nvPr/>
            </p:nvSpPr>
            <p:spPr>
              <a:xfrm>
                <a:off x="7780399" y="1923207"/>
                <a:ext cx="27140" cy="66399"/>
              </a:xfrm>
              <a:custGeom>
                <a:avLst/>
                <a:gdLst/>
                <a:ahLst/>
                <a:cxnLst/>
                <a:rect l="l" t="t" r="r" b="b"/>
                <a:pathLst>
                  <a:path w="50729" h="124110" extrusionOk="0">
                    <a:moveTo>
                      <a:pt x="32855" y="0"/>
                    </a:moveTo>
                    <a:cubicBezTo>
                      <a:pt x="45072" y="6941"/>
                      <a:pt x="49977" y="22120"/>
                      <a:pt x="50625" y="36095"/>
                    </a:cubicBezTo>
                    <a:cubicBezTo>
                      <a:pt x="52384" y="71819"/>
                      <a:pt x="31745" y="107636"/>
                      <a:pt x="0" y="12411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7" name="Google Shape;1077;p26"/>
              <p:cNvSpPr/>
              <p:nvPr/>
            </p:nvSpPr>
            <p:spPr>
              <a:xfrm>
                <a:off x="7771843" y="1965989"/>
                <a:ext cx="11091" cy="15944"/>
              </a:xfrm>
              <a:custGeom>
                <a:avLst/>
                <a:gdLst/>
                <a:ahLst/>
                <a:cxnLst/>
                <a:rect l="l" t="t" r="r" b="b"/>
                <a:pathLst>
                  <a:path w="20731" h="29801" extrusionOk="0">
                    <a:moveTo>
                      <a:pt x="20732" y="0"/>
                    </a:moveTo>
                    <a:cubicBezTo>
                      <a:pt x="18325" y="12217"/>
                      <a:pt x="10644" y="23323"/>
                      <a:pt x="0" y="29801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8" name="Google Shape;1078;p26"/>
              <p:cNvSpPr/>
              <p:nvPr/>
            </p:nvSpPr>
            <p:spPr>
              <a:xfrm>
                <a:off x="7740685" y="2030928"/>
                <a:ext cx="68734" cy="94295"/>
              </a:xfrm>
              <a:custGeom>
                <a:avLst/>
                <a:gdLst/>
                <a:ahLst/>
                <a:cxnLst/>
                <a:rect l="l" t="t" r="r" b="b"/>
                <a:pathLst>
                  <a:path w="128475" h="176252" extrusionOk="0">
                    <a:moveTo>
                      <a:pt x="95512" y="0"/>
                    </a:moveTo>
                    <a:cubicBezTo>
                      <a:pt x="122352" y="27580"/>
                      <a:pt x="135124" y="69228"/>
                      <a:pt x="125036" y="106433"/>
                    </a:cubicBezTo>
                    <a:cubicBezTo>
                      <a:pt x="114948" y="143638"/>
                      <a:pt x="80704" y="173810"/>
                      <a:pt x="42203" y="176124"/>
                    </a:cubicBezTo>
                    <a:cubicBezTo>
                      <a:pt x="26840" y="177049"/>
                      <a:pt x="10181" y="173070"/>
                      <a:pt x="0" y="161501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9" name="Google Shape;1079;p26"/>
              <p:cNvSpPr/>
              <p:nvPr/>
            </p:nvSpPr>
            <p:spPr>
              <a:xfrm>
                <a:off x="7756363" y="2061987"/>
                <a:ext cx="38017" cy="50634"/>
              </a:xfrm>
              <a:custGeom>
                <a:avLst/>
                <a:gdLst/>
                <a:ahLst/>
                <a:cxnLst/>
                <a:rect l="l" t="t" r="r" b="b"/>
                <a:pathLst>
                  <a:path w="71059" h="94643" extrusionOk="0">
                    <a:moveTo>
                      <a:pt x="67932" y="0"/>
                    </a:moveTo>
                    <a:cubicBezTo>
                      <a:pt x="73670" y="22305"/>
                      <a:pt x="71912" y="47294"/>
                      <a:pt x="59325" y="66729"/>
                    </a:cubicBezTo>
                    <a:cubicBezTo>
                      <a:pt x="46831" y="86072"/>
                      <a:pt x="22582" y="98474"/>
                      <a:pt x="0" y="9356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0" name="Google Shape;1080;p26"/>
              <p:cNvSpPr/>
              <p:nvPr/>
            </p:nvSpPr>
            <p:spPr>
              <a:xfrm>
                <a:off x="7761903" y="2089536"/>
                <a:ext cx="13468" cy="9448"/>
              </a:xfrm>
              <a:custGeom>
                <a:avLst/>
                <a:gdLst/>
                <a:ahLst/>
                <a:cxnLst/>
                <a:rect l="l" t="t" r="r" b="b"/>
                <a:pathLst>
                  <a:path w="25173" h="17659" extrusionOk="0">
                    <a:moveTo>
                      <a:pt x="25174" y="0"/>
                    </a:moveTo>
                    <a:cubicBezTo>
                      <a:pt x="22212" y="10736"/>
                      <a:pt x="11014" y="18510"/>
                      <a:pt x="0" y="17585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1" name="Google Shape;1081;p26"/>
              <p:cNvSpPr/>
              <p:nvPr/>
            </p:nvSpPr>
            <p:spPr>
              <a:xfrm>
                <a:off x="7784752" y="2173714"/>
                <a:ext cx="40156" cy="24624"/>
              </a:xfrm>
              <a:custGeom>
                <a:avLst/>
                <a:gdLst/>
                <a:ahLst/>
                <a:cxnLst/>
                <a:rect l="l" t="t" r="r" b="b"/>
                <a:pathLst>
                  <a:path w="75058" h="46026" extrusionOk="0">
                    <a:moveTo>
                      <a:pt x="75058" y="44147"/>
                    </a:moveTo>
                    <a:cubicBezTo>
                      <a:pt x="59417" y="48126"/>
                      <a:pt x="42296" y="45720"/>
                      <a:pt x="28413" y="37576"/>
                    </a:cubicBezTo>
                    <a:cubicBezTo>
                      <a:pt x="14531" y="29431"/>
                      <a:pt x="4072" y="15641"/>
                      <a:pt x="0" y="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2" name="Google Shape;1082;p26"/>
              <p:cNvSpPr/>
              <p:nvPr/>
            </p:nvSpPr>
            <p:spPr>
              <a:xfrm>
                <a:off x="7779559" y="2186623"/>
                <a:ext cx="72736" cy="25912"/>
              </a:xfrm>
              <a:custGeom>
                <a:avLst/>
                <a:gdLst/>
                <a:ahLst/>
                <a:cxnLst/>
                <a:rect l="l" t="t" r="r" b="b"/>
                <a:pathLst>
                  <a:path w="135956" h="48433" extrusionOk="0">
                    <a:moveTo>
                      <a:pt x="135957" y="22212"/>
                    </a:moveTo>
                    <a:cubicBezTo>
                      <a:pt x="122167" y="41740"/>
                      <a:pt x="96345" y="48959"/>
                      <a:pt x="72467" y="48404"/>
                    </a:cubicBezTo>
                    <a:cubicBezTo>
                      <a:pt x="56734" y="48034"/>
                      <a:pt x="40815" y="44794"/>
                      <a:pt x="27303" y="36743"/>
                    </a:cubicBezTo>
                    <a:cubicBezTo>
                      <a:pt x="13790" y="28690"/>
                      <a:pt x="2962" y="15456"/>
                      <a:pt x="0" y="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3" name="Google Shape;1083;p26"/>
              <p:cNvSpPr/>
              <p:nvPr/>
            </p:nvSpPr>
            <p:spPr>
              <a:xfrm>
                <a:off x="7877585" y="2781953"/>
                <a:ext cx="65199" cy="61025"/>
              </a:xfrm>
              <a:custGeom>
                <a:avLst/>
                <a:gdLst/>
                <a:ahLst/>
                <a:cxnLst/>
                <a:rect l="l" t="t" r="r" b="b"/>
                <a:pathLst>
                  <a:path w="121868" h="114065" extrusionOk="0">
                    <a:moveTo>
                      <a:pt x="121797" y="0"/>
                    </a:moveTo>
                    <a:cubicBezTo>
                      <a:pt x="122907" y="31837"/>
                      <a:pt x="111153" y="64508"/>
                      <a:pt x="88201" y="86627"/>
                    </a:cubicBezTo>
                    <a:cubicBezTo>
                      <a:pt x="65248" y="108747"/>
                      <a:pt x="30912" y="119298"/>
                      <a:pt x="0" y="111523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4" name="Google Shape;1084;p26"/>
              <p:cNvSpPr/>
              <p:nvPr/>
            </p:nvSpPr>
            <p:spPr>
              <a:xfrm>
                <a:off x="7873827" y="2814794"/>
                <a:ext cx="44166" cy="16243"/>
              </a:xfrm>
              <a:custGeom>
                <a:avLst/>
                <a:gdLst/>
                <a:ahLst/>
                <a:cxnLst/>
                <a:rect l="l" t="t" r="r" b="b"/>
                <a:pathLst>
                  <a:path w="82554" h="30361" extrusionOk="0">
                    <a:moveTo>
                      <a:pt x="82555" y="0"/>
                    </a:moveTo>
                    <a:cubicBezTo>
                      <a:pt x="63582" y="24156"/>
                      <a:pt x="29801" y="35632"/>
                      <a:pt x="0" y="28043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5" name="Google Shape;1085;p26"/>
              <p:cNvSpPr/>
              <p:nvPr/>
            </p:nvSpPr>
            <p:spPr>
              <a:xfrm>
                <a:off x="7870463" y="2807622"/>
                <a:ext cx="30352" cy="8982"/>
              </a:xfrm>
              <a:custGeom>
                <a:avLst/>
                <a:gdLst/>
                <a:ahLst/>
                <a:cxnLst/>
                <a:rect l="l" t="t" r="r" b="b"/>
                <a:pathLst>
                  <a:path w="56733" h="16789" extrusionOk="0">
                    <a:moveTo>
                      <a:pt x="56734" y="0"/>
                    </a:moveTo>
                    <a:cubicBezTo>
                      <a:pt x="42203" y="14438"/>
                      <a:pt x="19713" y="20269"/>
                      <a:pt x="0" y="14716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6" name="Google Shape;1086;p26"/>
              <p:cNvSpPr/>
              <p:nvPr/>
            </p:nvSpPr>
            <p:spPr>
              <a:xfrm>
                <a:off x="7866309" y="2799115"/>
                <a:ext cx="20598" cy="6880"/>
              </a:xfrm>
              <a:custGeom>
                <a:avLst/>
                <a:gdLst/>
                <a:ahLst/>
                <a:cxnLst/>
                <a:rect l="l" t="t" r="r" b="b"/>
                <a:pathLst>
                  <a:path w="38501" h="12859" extrusionOk="0">
                    <a:moveTo>
                      <a:pt x="38501" y="0"/>
                    </a:moveTo>
                    <a:cubicBezTo>
                      <a:pt x="28783" y="10181"/>
                      <a:pt x="13698" y="14901"/>
                      <a:pt x="0" y="12031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7" name="Google Shape;1087;p26"/>
              <p:cNvSpPr/>
              <p:nvPr/>
            </p:nvSpPr>
            <p:spPr>
              <a:xfrm>
                <a:off x="7812577" y="2637535"/>
                <a:ext cx="50029" cy="54987"/>
              </a:xfrm>
              <a:custGeom>
                <a:avLst/>
                <a:gdLst/>
                <a:ahLst/>
                <a:cxnLst/>
                <a:rect l="l" t="t" r="r" b="b"/>
                <a:pathLst>
                  <a:path w="93512" h="102779" extrusionOk="0">
                    <a:moveTo>
                      <a:pt x="93513" y="94587"/>
                    </a:moveTo>
                    <a:cubicBezTo>
                      <a:pt x="72411" y="102454"/>
                      <a:pt x="47701" y="107451"/>
                      <a:pt x="28172" y="96253"/>
                    </a:cubicBezTo>
                    <a:cubicBezTo>
                      <a:pt x="12901" y="87460"/>
                      <a:pt x="4017" y="70154"/>
                      <a:pt x="1240" y="52661"/>
                    </a:cubicBezTo>
                    <a:cubicBezTo>
                      <a:pt x="-1536" y="35262"/>
                      <a:pt x="870" y="17400"/>
                      <a:pt x="3369" y="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8" name="Google Shape;1088;p26"/>
              <p:cNvSpPr/>
              <p:nvPr/>
            </p:nvSpPr>
            <p:spPr>
              <a:xfrm>
                <a:off x="7945887" y="2513345"/>
                <a:ext cx="72941" cy="72389"/>
              </a:xfrm>
              <a:custGeom>
                <a:avLst/>
                <a:gdLst/>
                <a:ahLst/>
                <a:cxnLst/>
                <a:rect l="l" t="t" r="r" b="b"/>
                <a:pathLst>
                  <a:path w="136339" h="135307" extrusionOk="0">
                    <a:moveTo>
                      <a:pt x="135679" y="135308"/>
                    </a:moveTo>
                    <a:cubicBezTo>
                      <a:pt x="139844" y="99121"/>
                      <a:pt x="123925" y="62471"/>
                      <a:pt x="98474" y="36371"/>
                    </a:cubicBezTo>
                    <a:cubicBezTo>
                      <a:pt x="73115" y="10272"/>
                      <a:pt x="35169" y="-6757"/>
                      <a:pt x="0" y="259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9" name="Google Shape;1089;p26"/>
              <p:cNvSpPr/>
              <p:nvPr/>
            </p:nvSpPr>
            <p:spPr>
              <a:xfrm>
                <a:off x="7952020" y="2527539"/>
                <a:ext cx="53030" cy="46345"/>
              </a:xfrm>
              <a:custGeom>
                <a:avLst/>
                <a:gdLst/>
                <a:ahLst/>
                <a:cxnLst/>
                <a:rect l="l" t="t" r="r" b="b"/>
                <a:pathLst>
                  <a:path w="99121" h="86627" extrusionOk="0">
                    <a:moveTo>
                      <a:pt x="99122" y="86627"/>
                    </a:moveTo>
                    <a:cubicBezTo>
                      <a:pt x="95142" y="59325"/>
                      <a:pt x="82000" y="32208"/>
                      <a:pt x="58769" y="17307"/>
                    </a:cubicBezTo>
                    <a:cubicBezTo>
                      <a:pt x="41462" y="6201"/>
                      <a:pt x="20361" y="2962"/>
                      <a:pt x="0" y="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0" name="Google Shape;1090;p26"/>
              <p:cNvSpPr/>
              <p:nvPr/>
            </p:nvSpPr>
            <p:spPr>
              <a:xfrm>
                <a:off x="7935799" y="2564287"/>
                <a:ext cx="17229" cy="10347"/>
              </a:xfrm>
              <a:custGeom>
                <a:avLst/>
                <a:gdLst/>
                <a:ahLst/>
                <a:cxnLst/>
                <a:rect l="l" t="t" r="r" b="b"/>
                <a:pathLst>
                  <a:path w="32203" h="19340" extrusionOk="0">
                    <a:moveTo>
                      <a:pt x="32204" y="17862"/>
                    </a:moveTo>
                    <a:cubicBezTo>
                      <a:pt x="24800" y="19158"/>
                      <a:pt x="17026" y="20454"/>
                      <a:pt x="10085" y="17770"/>
                    </a:cubicBezTo>
                    <a:cubicBezTo>
                      <a:pt x="3143" y="15086"/>
                      <a:pt x="-2225" y="6756"/>
                      <a:pt x="922" y="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1" name="Google Shape;1091;p26"/>
              <p:cNvSpPr/>
              <p:nvPr/>
            </p:nvSpPr>
            <p:spPr>
              <a:xfrm>
                <a:off x="7907804" y="2529963"/>
                <a:ext cx="24361" cy="28471"/>
              </a:xfrm>
              <a:custGeom>
                <a:avLst/>
                <a:gdLst/>
                <a:ahLst/>
                <a:cxnLst/>
                <a:rect l="l" t="t" r="r" b="b"/>
                <a:pathLst>
                  <a:path w="45534" h="53216" extrusionOk="0">
                    <a:moveTo>
                      <a:pt x="45535" y="0"/>
                    </a:moveTo>
                    <a:cubicBezTo>
                      <a:pt x="21102" y="5460"/>
                      <a:pt x="1666" y="28228"/>
                      <a:pt x="0" y="5321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2" name="Google Shape;1092;p26"/>
              <p:cNvSpPr/>
              <p:nvPr/>
            </p:nvSpPr>
            <p:spPr>
              <a:xfrm>
                <a:off x="7915619" y="2712167"/>
                <a:ext cx="68924" cy="28105"/>
              </a:xfrm>
              <a:custGeom>
                <a:avLst/>
                <a:gdLst/>
                <a:ahLst/>
                <a:cxnLst/>
                <a:rect l="l" t="t" r="r" b="b"/>
                <a:pathLst>
                  <a:path w="128830" h="52533" extrusionOk="0">
                    <a:moveTo>
                      <a:pt x="128831" y="51828"/>
                    </a:moveTo>
                    <a:cubicBezTo>
                      <a:pt x="80982" y="56641"/>
                      <a:pt x="31282" y="36558"/>
                      <a:pt x="0" y="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3" name="Google Shape;1093;p26"/>
              <p:cNvSpPr/>
              <p:nvPr/>
            </p:nvSpPr>
            <p:spPr>
              <a:xfrm>
                <a:off x="7931198" y="2705688"/>
                <a:ext cx="41543" cy="19558"/>
              </a:xfrm>
              <a:custGeom>
                <a:avLst/>
                <a:gdLst/>
                <a:ahLst/>
                <a:cxnLst/>
                <a:rect l="l" t="t" r="r" b="b"/>
                <a:pathLst>
                  <a:path w="77650" h="36557" extrusionOk="0">
                    <a:moveTo>
                      <a:pt x="77650" y="36558"/>
                    </a:moveTo>
                    <a:cubicBezTo>
                      <a:pt x="48404" y="34892"/>
                      <a:pt x="19899" y="21472"/>
                      <a:pt x="0" y="0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4" name="Google Shape;1094;p26"/>
              <p:cNvSpPr/>
              <p:nvPr/>
            </p:nvSpPr>
            <p:spPr>
              <a:xfrm>
                <a:off x="7908496" y="3378718"/>
                <a:ext cx="30736" cy="97098"/>
              </a:xfrm>
              <a:custGeom>
                <a:avLst/>
                <a:gdLst/>
                <a:ahLst/>
                <a:cxnLst/>
                <a:rect l="l" t="t" r="r" b="b"/>
                <a:pathLst>
                  <a:path w="57451" h="181492" extrusionOk="0">
                    <a:moveTo>
                      <a:pt x="0" y="0"/>
                    </a:moveTo>
                    <a:cubicBezTo>
                      <a:pt x="36650" y="26655"/>
                      <a:pt x="58862" y="72005"/>
                      <a:pt x="57381" y="117262"/>
                    </a:cubicBezTo>
                    <a:cubicBezTo>
                      <a:pt x="56549" y="142528"/>
                      <a:pt x="46738" y="169831"/>
                      <a:pt x="24341" y="181492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5" name="Google Shape;1095;p26"/>
              <p:cNvSpPr/>
              <p:nvPr/>
            </p:nvSpPr>
            <p:spPr>
              <a:xfrm>
                <a:off x="7889158" y="3382872"/>
                <a:ext cx="31208" cy="67934"/>
              </a:xfrm>
              <a:custGeom>
                <a:avLst/>
                <a:gdLst/>
                <a:ahLst/>
                <a:cxnLst/>
                <a:rect l="l" t="t" r="r" b="b"/>
                <a:pathLst>
                  <a:path w="58333" h="126979" extrusionOk="0">
                    <a:moveTo>
                      <a:pt x="0" y="0"/>
                    </a:moveTo>
                    <a:cubicBezTo>
                      <a:pt x="22397" y="11106"/>
                      <a:pt x="40630" y="30449"/>
                      <a:pt x="50255" y="53587"/>
                    </a:cubicBezTo>
                    <a:cubicBezTo>
                      <a:pt x="59880" y="76632"/>
                      <a:pt x="60991" y="103194"/>
                      <a:pt x="53124" y="126979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6" name="Google Shape;1096;p26"/>
              <p:cNvSpPr/>
              <p:nvPr/>
            </p:nvSpPr>
            <p:spPr>
              <a:xfrm>
                <a:off x="7879316" y="3389995"/>
                <a:ext cx="18561" cy="31837"/>
              </a:xfrm>
              <a:custGeom>
                <a:avLst/>
                <a:gdLst/>
                <a:ahLst/>
                <a:cxnLst/>
                <a:rect l="l" t="t" r="r" b="b"/>
                <a:pathLst>
                  <a:path w="34694" h="59509" extrusionOk="0">
                    <a:moveTo>
                      <a:pt x="0" y="0"/>
                    </a:moveTo>
                    <a:cubicBezTo>
                      <a:pt x="22582" y="9718"/>
                      <a:pt x="37205" y="35076"/>
                      <a:pt x="34336" y="59510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7" name="Google Shape;1097;p26"/>
              <p:cNvSpPr/>
              <p:nvPr/>
            </p:nvSpPr>
            <p:spPr>
              <a:xfrm>
                <a:off x="7891978" y="3465418"/>
                <a:ext cx="10573" cy="17569"/>
              </a:xfrm>
              <a:custGeom>
                <a:avLst/>
                <a:gdLst/>
                <a:ahLst/>
                <a:cxnLst/>
                <a:rect l="l" t="t" r="r" b="b"/>
                <a:pathLst>
                  <a:path w="19763" h="32840" extrusionOk="0">
                    <a:moveTo>
                      <a:pt x="14715" y="32207"/>
                    </a:moveTo>
                    <a:cubicBezTo>
                      <a:pt x="8977" y="34614"/>
                      <a:pt x="2129" y="29801"/>
                      <a:pt x="555" y="23786"/>
                    </a:cubicBezTo>
                    <a:cubicBezTo>
                      <a:pt x="-1111" y="17770"/>
                      <a:pt x="1203" y="11384"/>
                      <a:pt x="4442" y="6108"/>
                    </a:cubicBezTo>
                    <a:cubicBezTo>
                      <a:pt x="6293" y="3146"/>
                      <a:pt x="8885" y="93"/>
                      <a:pt x="12401" y="0"/>
                    </a:cubicBezTo>
                    <a:cubicBezTo>
                      <a:pt x="15733" y="0"/>
                      <a:pt x="18510" y="2962"/>
                      <a:pt x="19343" y="6201"/>
                    </a:cubicBezTo>
                    <a:cubicBezTo>
                      <a:pt x="20176" y="9440"/>
                      <a:pt x="19620" y="12865"/>
                      <a:pt x="18973" y="16196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8" name="Google Shape;1098;p26"/>
              <p:cNvSpPr/>
              <p:nvPr/>
            </p:nvSpPr>
            <p:spPr>
              <a:xfrm>
                <a:off x="8005237" y="3271987"/>
                <a:ext cx="38607" cy="109229"/>
              </a:xfrm>
              <a:custGeom>
                <a:avLst/>
                <a:gdLst/>
                <a:ahLst/>
                <a:cxnLst/>
                <a:rect l="l" t="t" r="r" b="b"/>
                <a:pathLst>
                  <a:path w="72162" h="204166" extrusionOk="0">
                    <a:moveTo>
                      <a:pt x="23786" y="0"/>
                    </a:moveTo>
                    <a:cubicBezTo>
                      <a:pt x="42666" y="20731"/>
                      <a:pt x="58492" y="44702"/>
                      <a:pt x="66544" y="71541"/>
                    </a:cubicBezTo>
                    <a:cubicBezTo>
                      <a:pt x="74596" y="98381"/>
                      <a:pt x="74503" y="128182"/>
                      <a:pt x="62935" y="153726"/>
                    </a:cubicBezTo>
                    <a:cubicBezTo>
                      <a:pt x="51366" y="179270"/>
                      <a:pt x="27673" y="199724"/>
                      <a:pt x="0" y="204167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9" name="Google Shape;1099;p26"/>
              <p:cNvSpPr/>
              <p:nvPr/>
            </p:nvSpPr>
            <p:spPr>
              <a:xfrm>
                <a:off x="8004297" y="3308982"/>
                <a:ext cx="25194" cy="50109"/>
              </a:xfrm>
              <a:custGeom>
                <a:avLst/>
                <a:gdLst/>
                <a:ahLst/>
                <a:cxnLst/>
                <a:rect l="l" t="t" r="r" b="b"/>
                <a:pathLst>
                  <a:path w="47092" h="93661" extrusionOk="0">
                    <a:moveTo>
                      <a:pt x="38594" y="0"/>
                    </a:moveTo>
                    <a:cubicBezTo>
                      <a:pt x="48404" y="16844"/>
                      <a:pt x="49792" y="38316"/>
                      <a:pt x="42388" y="56364"/>
                    </a:cubicBezTo>
                    <a:cubicBezTo>
                      <a:pt x="34984" y="74410"/>
                      <a:pt x="18788" y="88571"/>
                      <a:pt x="0" y="93661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0" name="Google Shape;1100;p26"/>
              <p:cNvSpPr/>
              <p:nvPr/>
            </p:nvSpPr>
            <p:spPr>
              <a:xfrm>
                <a:off x="7734750" y="3261947"/>
                <a:ext cx="71945" cy="29064"/>
              </a:xfrm>
              <a:custGeom>
                <a:avLst/>
                <a:gdLst/>
                <a:ahLst/>
                <a:cxnLst/>
                <a:rect l="l" t="t" r="r" b="b"/>
                <a:pathLst>
                  <a:path w="134476" h="54326" extrusionOk="0">
                    <a:moveTo>
                      <a:pt x="134476" y="0"/>
                    </a:moveTo>
                    <a:cubicBezTo>
                      <a:pt x="104397" y="40815"/>
                      <a:pt x="49700" y="61916"/>
                      <a:pt x="0" y="51829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1" name="Google Shape;1101;p26"/>
              <p:cNvSpPr/>
              <p:nvPr/>
            </p:nvSpPr>
            <p:spPr>
              <a:xfrm>
                <a:off x="7732326" y="3253687"/>
                <a:ext cx="55753" cy="22372"/>
              </a:xfrm>
              <a:custGeom>
                <a:avLst/>
                <a:gdLst/>
                <a:ahLst/>
                <a:cxnLst/>
                <a:rect l="l" t="t" r="r" b="b"/>
                <a:pathLst>
                  <a:path w="104212" h="41816" extrusionOk="0">
                    <a:moveTo>
                      <a:pt x="104212" y="0"/>
                    </a:moveTo>
                    <a:cubicBezTo>
                      <a:pt x="81444" y="32207"/>
                      <a:pt x="38316" y="48496"/>
                      <a:pt x="0" y="39241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2" name="Google Shape;1102;p26"/>
              <p:cNvSpPr/>
              <p:nvPr/>
            </p:nvSpPr>
            <p:spPr>
              <a:xfrm>
                <a:off x="7919526" y="3086073"/>
                <a:ext cx="72060" cy="135221"/>
              </a:xfrm>
              <a:custGeom>
                <a:avLst/>
                <a:gdLst/>
                <a:ahLst/>
                <a:cxnLst/>
                <a:rect l="l" t="t" r="r" b="b"/>
                <a:pathLst>
                  <a:path w="134692" h="252749" extrusionOk="0">
                    <a:moveTo>
                      <a:pt x="98104" y="0"/>
                    </a:moveTo>
                    <a:cubicBezTo>
                      <a:pt x="131977" y="29153"/>
                      <a:pt x="140121" y="79686"/>
                      <a:pt x="131514" y="123555"/>
                    </a:cubicBezTo>
                    <a:cubicBezTo>
                      <a:pt x="123092" y="166684"/>
                      <a:pt x="100047" y="207591"/>
                      <a:pt x="64323" y="233135"/>
                    </a:cubicBezTo>
                    <a:cubicBezTo>
                      <a:pt x="45720" y="246462"/>
                      <a:pt x="22582" y="255625"/>
                      <a:pt x="0" y="251923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3" name="Google Shape;1103;p26"/>
              <p:cNvSpPr/>
              <p:nvPr/>
            </p:nvSpPr>
            <p:spPr>
              <a:xfrm>
                <a:off x="7940100" y="3138598"/>
                <a:ext cx="32202" cy="61596"/>
              </a:xfrm>
              <a:custGeom>
                <a:avLst/>
                <a:gdLst/>
                <a:ahLst/>
                <a:cxnLst/>
                <a:rect l="l" t="t" r="r" b="b"/>
                <a:pathLst>
                  <a:path w="60190" h="115132" extrusionOk="0">
                    <a:moveTo>
                      <a:pt x="57844" y="0"/>
                    </a:moveTo>
                    <a:cubicBezTo>
                      <a:pt x="62842" y="22675"/>
                      <a:pt x="59788" y="47016"/>
                      <a:pt x="49329" y="67840"/>
                    </a:cubicBezTo>
                    <a:cubicBezTo>
                      <a:pt x="38871" y="88571"/>
                      <a:pt x="21102" y="105601"/>
                      <a:pt x="0" y="115133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4" name="Google Shape;1104;p26"/>
              <p:cNvSpPr/>
              <p:nvPr/>
            </p:nvSpPr>
            <p:spPr>
              <a:xfrm>
                <a:off x="7837969" y="3248778"/>
                <a:ext cx="79174" cy="43239"/>
              </a:xfrm>
              <a:custGeom>
                <a:avLst/>
                <a:gdLst/>
                <a:ahLst/>
                <a:cxnLst/>
                <a:rect l="l" t="t" r="r" b="b"/>
                <a:pathLst>
                  <a:path w="147988" h="80821" extrusionOk="0">
                    <a:moveTo>
                      <a:pt x="147988" y="10298"/>
                    </a:moveTo>
                    <a:cubicBezTo>
                      <a:pt x="143546" y="5671"/>
                      <a:pt x="136975" y="3727"/>
                      <a:pt x="130681" y="2432"/>
                    </a:cubicBezTo>
                    <a:cubicBezTo>
                      <a:pt x="103101" y="-3122"/>
                      <a:pt x="73300" y="765"/>
                      <a:pt x="48867" y="14833"/>
                    </a:cubicBezTo>
                    <a:cubicBezTo>
                      <a:pt x="24433" y="28901"/>
                      <a:pt x="5738" y="53149"/>
                      <a:pt x="0" y="80822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5" name="Google Shape;1105;p26"/>
              <p:cNvSpPr/>
              <p:nvPr/>
            </p:nvSpPr>
            <p:spPr>
              <a:xfrm>
                <a:off x="7728149" y="3325402"/>
                <a:ext cx="39386" cy="95860"/>
              </a:xfrm>
              <a:custGeom>
                <a:avLst/>
                <a:gdLst/>
                <a:ahLst/>
                <a:cxnLst/>
                <a:rect l="l" t="t" r="r" b="b"/>
                <a:pathLst>
                  <a:path w="73619" h="179177" extrusionOk="0">
                    <a:moveTo>
                      <a:pt x="73620" y="0"/>
                    </a:moveTo>
                    <a:cubicBezTo>
                      <a:pt x="38728" y="11014"/>
                      <a:pt x="15591" y="45165"/>
                      <a:pt x="5503" y="80427"/>
                    </a:cubicBezTo>
                    <a:cubicBezTo>
                      <a:pt x="690" y="97271"/>
                      <a:pt x="-1809" y="115133"/>
                      <a:pt x="1523" y="132347"/>
                    </a:cubicBezTo>
                    <a:cubicBezTo>
                      <a:pt x="4855" y="149099"/>
                      <a:pt x="13462" y="164277"/>
                      <a:pt x="21977" y="179178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106" name="Google Shape;1106;p26"/>
              <p:cNvGrpSpPr/>
              <p:nvPr/>
            </p:nvGrpSpPr>
            <p:grpSpPr>
              <a:xfrm>
                <a:off x="6243880" y="2035230"/>
                <a:ext cx="690481" cy="967376"/>
                <a:chOff x="6243880" y="2035230"/>
                <a:chExt cx="690481" cy="967376"/>
              </a:xfrm>
            </p:grpSpPr>
            <p:sp>
              <p:nvSpPr>
                <p:cNvPr id="1107" name="Google Shape;1107;p26"/>
                <p:cNvSpPr/>
                <p:nvPr/>
              </p:nvSpPr>
              <p:spPr>
                <a:xfrm>
                  <a:off x="6243880" y="2035230"/>
                  <a:ext cx="690481" cy="962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0619" h="1799427" extrusionOk="0">
                      <a:moveTo>
                        <a:pt x="1290619" y="1791687"/>
                      </a:moveTo>
                      <a:cubicBezTo>
                        <a:pt x="1207971" y="1619728"/>
                        <a:pt x="1306630" y="1401771"/>
                        <a:pt x="1225093" y="1229350"/>
                      </a:cubicBezTo>
                      <a:cubicBezTo>
                        <a:pt x="1201678" y="1179743"/>
                        <a:pt x="1164843" y="1137910"/>
                        <a:pt x="1133098" y="1093115"/>
                      </a:cubicBezTo>
                      <a:cubicBezTo>
                        <a:pt x="1046008" y="970301"/>
                        <a:pt x="993809" y="820369"/>
                        <a:pt x="881175" y="720322"/>
                      </a:cubicBezTo>
                      <a:cubicBezTo>
                        <a:pt x="732169" y="587974"/>
                        <a:pt x="513009" y="573259"/>
                        <a:pt x="340032" y="474415"/>
                      </a:cubicBezTo>
                      <a:cubicBezTo>
                        <a:pt x="170016" y="377236"/>
                        <a:pt x="51737" y="194819"/>
                        <a:pt x="32394" y="0"/>
                      </a:cubicBezTo>
                      <a:cubicBezTo>
                        <a:pt x="9719" y="81630"/>
                        <a:pt x="-4997" y="171311"/>
                        <a:pt x="1574" y="255717"/>
                      </a:cubicBezTo>
                      <a:cubicBezTo>
                        <a:pt x="6665" y="321428"/>
                        <a:pt x="20640" y="386214"/>
                        <a:pt x="23694" y="452017"/>
                      </a:cubicBezTo>
                      <a:cubicBezTo>
                        <a:pt x="29339" y="575017"/>
                        <a:pt x="-3609" y="698387"/>
                        <a:pt x="11014" y="820646"/>
                      </a:cubicBezTo>
                      <a:cubicBezTo>
                        <a:pt x="19992" y="896168"/>
                        <a:pt x="46924" y="968542"/>
                        <a:pt x="79317" y="1037307"/>
                      </a:cubicBezTo>
                      <a:cubicBezTo>
                        <a:pt x="196671" y="1287009"/>
                        <a:pt x="403059" y="1508390"/>
                        <a:pt x="669512" y="1580117"/>
                      </a:cubicBezTo>
                      <a:cubicBezTo>
                        <a:pt x="768171" y="1606679"/>
                        <a:pt x="873956" y="1612972"/>
                        <a:pt x="964286" y="1660636"/>
                      </a:cubicBezTo>
                      <a:cubicBezTo>
                        <a:pt x="1021297" y="1690714"/>
                        <a:pt x="1068868" y="1735787"/>
                        <a:pt x="1122085" y="1772252"/>
                      </a:cubicBezTo>
                      <a:cubicBezTo>
                        <a:pt x="1175301" y="1808717"/>
                        <a:pt x="1226759" y="1801035"/>
                        <a:pt x="1290619" y="179159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54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8" name="Google Shape;1108;p26"/>
                <p:cNvSpPr/>
                <p:nvPr/>
              </p:nvSpPr>
              <p:spPr>
                <a:xfrm>
                  <a:off x="6338246" y="2287864"/>
                  <a:ext cx="572735" cy="714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0532" h="1335967" extrusionOk="0">
                      <a:moveTo>
                        <a:pt x="0" y="0"/>
                      </a:moveTo>
                      <a:cubicBezTo>
                        <a:pt x="34799" y="103564"/>
                        <a:pt x="113837" y="185564"/>
                        <a:pt x="194356" y="259327"/>
                      </a:cubicBezTo>
                      <a:cubicBezTo>
                        <a:pt x="407870" y="454794"/>
                        <a:pt x="652759" y="622681"/>
                        <a:pt x="817500" y="860721"/>
                      </a:cubicBezTo>
                      <a:cubicBezTo>
                        <a:pt x="883395" y="955863"/>
                        <a:pt x="934761" y="1060167"/>
                        <a:pt x="985849" y="1164009"/>
                      </a:cubicBezTo>
                      <a:cubicBezTo>
                        <a:pt x="1014077" y="1221298"/>
                        <a:pt x="1042305" y="1278679"/>
                        <a:pt x="1070533" y="1335968"/>
                      </a:cubicBezTo>
                    </a:path>
                  </a:pathLst>
                </a:custGeom>
                <a:noFill/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9" name="Google Shape;1109;p26"/>
                <p:cNvSpPr/>
                <p:nvPr/>
              </p:nvSpPr>
              <p:spPr>
                <a:xfrm>
                  <a:off x="6398833" y="2571063"/>
                  <a:ext cx="259258" cy="534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4594" h="99826" extrusionOk="0">
                      <a:moveTo>
                        <a:pt x="0" y="0"/>
                      </a:moveTo>
                      <a:cubicBezTo>
                        <a:pt x="143268" y="87645"/>
                        <a:pt x="319670" y="119576"/>
                        <a:pt x="484595" y="87831"/>
                      </a:cubicBezTo>
                    </a:path>
                  </a:pathLst>
                </a:custGeom>
                <a:noFill/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0" name="Google Shape;1110;p26"/>
                <p:cNvSpPr/>
                <p:nvPr/>
              </p:nvSpPr>
              <p:spPr>
                <a:xfrm>
                  <a:off x="6326228" y="2406070"/>
                  <a:ext cx="188601" cy="85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525" h="159742" extrusionOk="0">
                      <a:moveTo>
                        <a:pt x="0" y="0"/>
                      </a:moveTo>
                      <a:cubicBezTo>
                        <a:pt x="87738" y="99955"/>
                        <a:pt x="219530" y="159650"/>
                        <a:pt x="352525" y="159742"/>
                      </a:cubicBezTo>
                    </a:path>
                  </a:pathLst>
                </a:custGeom>
                <a:noFill/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1" name="Google Shape;1111;p26"/>
                <p:cNvSpPr/>
                <p:nvPr/>
              </p:nvSpPr>
              <p:spPr>
                <a:xfrm>
                  <a:off x="6543943" y="2412549"/>
                  <a:ext cx="30646" cy="1268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283" h="237021" extrusionOk="0">
                      <a:moveTo>
                        <a:pt x="0" y="0"/>
                      </a:moveTo>
                      <a:cubicBezTo>
                        <a:pt x="39982" y="71912"/>
                        <a:pt x="59880" y="154745"/>
                        <a:pt x="57011" y="237022"/>
                      </a:cubicBezTo>
                    </a:path>
                  </a:pathLst>
                </a:custGeom>
                <a:noFill/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2" name="Google Shape;1112;p26"/>
                <p:cNvSpPr/>
                <p:nvPr/>
              </p:nvSpPr>
              <p:spPr>
                <a:xfrm>
                  <a:off x="6676096" y="2487676"/>
                  <a:ext cx="51516" cy="195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292" h="364834" extrusionOk="0">
                      <a:moveTo>
                        <a:pt x="0" y="0"/>
                      </a:moveTo>
                      <a:cubicBezTo>
                        <a:pt x="1758" y="63397"/>
                        <a:pt x="29153" y="122815"/>
                        <a:pt x="54050" y="181214"/>
                      </a:cubicBezTo>
                      <a:cubicBezTo>
                        <a:pt x="78946" y="239613"/>
                        <a:pt x="102176" y="301807"/>
                        <a:pt x="94957" y="364834"/>
                      </a:cubicBezTo>
                    </a:path>
                  </a:pathLst>
                </a:custGeom>
                <a:noFill/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3" name="Google Shape;1113;p26"/>
                <p:cNvSpPr/>
                <p:nvPr/>
              </p:nvSpPr>
              <p:spPr>
                <a:xfrm>
                  <a:off x="6812798" y="2665825"/>
                  <a:ext cx="21419" cy="162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36" h="304306" extrusionOk="0">
                      <a:moveTo>
                        <a:pt x="0" y="0"/>
                      </a:moveTo>
                      <a:cubicBezTo>
                        <a:pt x="25729" y="45165"/>
                        <a:pt x="37390" y="97363"/>
                        <a:pt x="39612" y="149284"/>
                      </a:cubicBezTo>
                      <a:cubicBezTo>
                        <a:pt x="41833" y="201205"/>
                        <a:pt x="35077" y="253126"/>
                        <a:pt x="25729" y="304306"/>
                      </a:cubicBezTo>
                    </a:path>
                  </a:pathLst>
                </a:custGeom>
                <a:noFill/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4" name="Google Shape;1114;p26"/>
                <p:cNvSpPr/>
                <p:nvPr/>
              </p:nvSpPr>
              <p:spPr>
                <a:xfrm>
                  <a:off x="6532123" y="2720084"/>
                  <a:ext cx="232421" cy="162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432" h="30382" extrusionOk="0">
                      <a:moveTo>
                        <a:pt x="0" y="2862"/>
                      </a:moveTo>
                      <a:cubicBezTo>
                        <a:pt x="124203" y="-12409"/>
                        <a:pt x="248591" y="38865"/>
                        <a:pt x="373349" y="29147"/>
                      </a:cubicBezTo>
                      <a:cubicBezTo>
                        <a:pt x="393803" y="27573"/>
                        <a:pt x="414071" y="24334"/>
                        <a:pt x="434433" y="22020"/>
                      </a:cubicBezTo>
                    </a:path>
                  </a:pathLst>
                </a:custGeom>
                <a:noFill/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5" name="Google Shape;1115;p26"/>
                <p:cNvSpPr/>
                <p:nvPr/>
              </p:nvSpPr>
              <p:spPr>
                <a:xfrm>
                  <a:off x="6706859" y="2836110"/>
                  <a:ext cx="134481" cy="274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367" h="51236" extrusionOk="0">
                      <a:moveTo>
                        <a:pt x="0" y="0"/>
                      </a:moveTo>
                      <a:cubicBezTo>
                        <a:pt x="44332" y="12124"/>
                        <a:pt x="88663" y="24248"/>
                        <a:pt x="132995" y="36373"/>
                      </a:cubicBezTo>
                      <a:cubicBezTo>
                        <a:pt x="168072" y="45998"/>
                        <a:pt x="216013" y="56549"/>
                        <a:pt x="251367" y="48219"/>
                      </a:cubicBezTo>
                    </a:path>
                  </a:pathLst>
                </a:custGeom>
                <a:solidFill>
                  <a:schemeClr val="dk2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6" name="Google Shape;1116;p26"/>
                <p:cNvSpPr/>
                <p:nvPr/>
              </p:nvSpPr>
              <p:spPr>
                <a:xfrm>
                  <a:off x="6387155" y="2636525"/>
                  <a:ext cx="205390" cy="163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906" h="305213" extrusionOk="0">
                      <a:moveTo>
                        <a:pt x="129859" y="226695"/>
                      </a:moveTo>
                      <a:cubicBezTo>
                        <a:pt x="162807" y="253627"/>
                        <a:pt x="198439" y="278060"/>
                        <a:pt x="238236" y="293054"/>
                      </a:cubicBezTo>
                      <a:cubicBezTo>
                        <a:pt x="264890" y="303142"/>
                        <a:pt x="294136" y="308880"/>
                        <a:pt x="321902" y="302586"/>
                      </a:cubicBezTo>
                      <a:cubicBezTo>
                        <a:pt x="349667" y="296293"/>
                        <a:pt x="375396" y="275932"/>
                        <a:pt x="382152" y="248259"/>
                      </a:cubicBezTo>
                      <a:cubicBezTo>
                        <a:pt x="388353" y="222530"/>
                        <a:pt x="377432" y="195135"/>
                        <a:pt x="360125" y="175237"/>
                      </a:cubicBezTo>
                      <a:cubicBezTo>
                        <a:pt x="342725" y="155338"/>
                        <a:pt x="319588" y="141456"/>
                        <a:pt x="296913" y="127943"/>
                      </a:cubicBezTo>
                      <a:cubicBezTo>
                        <a:pt x="242216" y="95458"/>
                        <a:pt x="187426" y="62973"/>
                        <a:pt x="132728" y="30487"/>
                      </a:cubicBezTo>
                      <a:cubicBezTo>
                        <a:pt x="96448" y="9016"/>
                        <a:pt x="62482" y="-17546"/>
                        <a:pt x="24629" y="15772"/>
                      </a:cubicBezTo>
                      <a:cubicBezTo>
                        <a:pt x="-55057" y="86018"/>
                        <a:pt x="79789" y="185695"/>
                        <a:pt x="129952" y="226602"/>
                      </a:cubicBezTo>
                      <a:close/>
                    </a:path>
                  </a:pathLst>
                </a:custGeom>
                <a:solidFill>
                  <a:srgbClr val="D4D9B9">
                    <a:alpha val="51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117" name="Google Shape;1117;p26"/>
            <p:cNvGrpSpPr/>
            <p:nvPr/>
          </p:nvGrpSpPr>
          <p:grpSpPr>
            <a:xfrm>
              <a:off x="8279246" y="4188453"/>
              <a:ext cx="376763" cy="377439"/>
              <a:chOff x="-1631288" y="2750818"/>
              <a:chExt cx="408903" cy="409637"/>
            </a:xfrm>
          </p:grpSpPr>
          <p:sp>
            <p:nvSpPr>
              <p:cNvPr id="1118" name="Google Shape;1118;p26"/>
              <p:cNvSpPr/>
              <p:nvPr/>
            </p:nvSpPr>
            <p:spPr>
              <a:xfrm rot="-1800143">
                <a:off x="-1576137" y="2805333"/>
                <a:ext cx="298600" cy="300606"/>
              </a:xfrm>
              <a:custGeom>
                <a:avLst/>
                <a:gdLst/>
                <a:ahLst/>
                <a:cxnLst/>
                <a:rect l="l" t="t" r="r" b="b"/>
                <a:pathLst>
                  <a:path w="432785" h="435692" extrusionOk="0">
                    <a:moveTo>
                      <a:pt x="210371" y="4044"/>
                    </a:moveTo>
                    <a:cubicBezTo>
                      <a:pt x="131796" y="-15206"/>
                      <a:pt x="46094" y="36529"/>
                      <a:pt x="15089" y="111218"/>
                    </a:cubicBezTo>
                    <a:cubicBezTo>
                      <a:pt x="-15823" y="185906"/>
                      <a:pt x="2965" y="275495"/>
                      <a:pt x="51369" y="340281"/>
                    </a:cubicBezTo>
                    <a:cubicBezTo>
                      <a:pt x="86908" y="387852"/>
                      <a:pt x="139107" y="424594"/>
                      <a:pt x="197692" y="433664"/>
                    </a:cubicBezTo>
                    <a:cubicBezTo>
                      <a:pt x="256369" y="442734"/>
                      <a:pt x="320784" y="421170"/>
                      <a:pt x="355953" y="373414"/>
                    </a:cubicBezTo>
                    <a:cubicBezTo>
                      <a:pt x="363727" y="362863"/>
                      <a:pt x="370206" y="351109"/>
                      <a:pt x="379553" y="341854"/>
                    </a:cubicBezTo>
                    <a:cubicBezTo>
                      <a:pt x="390382" y="331211"/>
                      <a:pt x="404727" y="324454"/>
                      <a:pt x="415093" y="313256"/>
                    </a:cubicBezTo>
                    <a:cubicBezTo>
                      <a:pt x="439064" y="287434"/>
                      <a:pt x="435269" y="246434"/>
                      <a:pt x="423700" y="213116"/>
                    </a:cubicBezTo>
                    <a:cubicBezTo>
                      <a:pt x="395935" y="133152"/>
                      <a:pt x="294685" y="24776"/>
                      <a:pt x="210279" y="4044"/>
                    </a:cubicBezTo>
                    <a:close/>
                  </a:path>
                </a:pathLst>
              </a:custGeom>
              <a:solidFill>
                <a:schemeClr val="dk2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9" name="Google Shape;1119;p26"/>
              <p:cNvSpPr/>
              <p:nvPr/>
            </p:nvSpPr>
            <p:spPr>
              <a:xfrm rot="-1800143">
                <a:off x="-1548899" y="2840095"/>
                <a:ext cx="224188" cy="201250"/>
              </a:xfrm>
              <a:custGeom>
                <a:avLst/>
                <a:gdLst/>
                <a:ahLst/>
                <a:cxnLst/>
                <a:rect l="l" t="t" r="r" b="b"/>
                <a:pathLst>
                  <a:path w="324934" h="291688" extrusionOk="0">
                    <a:moveTo>
                      <a:pt x="320909" y="291596"/>
                    </a:moveTo>
                    <a:cubicBezTo>
                      <a:pt x="248164" y="167578"/>
                      <a:pt x="96104" y="114269"/>
                      <a:pt x="777" y="6725"/>
                    </a:cubicBezTo>
                    <a:cubicBezTo>
                      <a:pt x="-3666" y="1728"/>
                      <a:pt x="12160" y="-2252"/>
                      <a:pt x="17621" y="1450"/>
                    </a:cubicBezTo>
                    <a:cubicBezTo>
                      <a:pt x="77964" y="41524"/>
                      <a:pt x="138399" y="81506"/>
                      <a:pt x="198742" y="121581"/>
                    </a:cubicBezTo>
                    <a:cubicBezTo>
                      <a:pt x="223453" y="137962"/>
                      <a:pt x="248442" y="154621"/>
                      <a:pt x="268988" y="176186"/>
                    </a:cubicBezTo>
                    <a:cubicBezTo>
                      <a:pt x="297309" y="205987"/>
                      <a:pt x="337753" y="281323"/>
                      <a:pt x="321002" y="2916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0" name="Google Shape;1120;p26"/>
              <p:cNvSpPr/>
              <p:nvPr/>
            </p:nvSpPr>
            <p:spPr>
              <a:xfrm rot="-1800143">
                <a:off x="-1517794" y="2932846"/>
                <a:ext cx="135856" cy="168441"/>
              </a:xfrm>
              <a:custGeom>
                <a:avLst/>
                <a:gdLst/>
                <a:ahLst/>
                <a:cxnLst/>
                <a:rect l="l" t="t" r="r" b="b"/>
                <a:pathLst>
                  <a:path w="196907" h="244135" extrusionOk="0">
                    <a:moveTo>
                      <a:pt x="1256" y="0"/>
                    </a:moveTo>
                    <a:cubicBezTo>
                      <a:pt x="-7999" y="85609"/>
                      <a:pt x="34574" y="174828"/>
                      <a:pt x="106856" y="221659"/>
                    </a:cubicBezTo>
                    <a:cubicBezTo>
                      <a:pt x="133510" y="238966"/>
                      <a:pt x="167106" y="250812"/>
                      <a:pt x="196908" y="239984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1" name="Google Shape;1121;p26"/>
              <p:cNvSpPr/>
              <p:nvPr/>
            </p:nvSpPr>
            <p:spPr>
              <a:xfrm rot="-1800143">
                <a:off x="-1465171" y="2995863"/>
                <a:ext cx="93612" cy="70177"/>
              </a:xfrm>
              <a:custGeom>
                <a:avLst/>
                <a:gdLst/>
                <a:ahLst/>
                <a:cxnLst/>
                <a:rect l="l" t="t" r="r" b="b"/>
                <a:pathLst>
                  <a:path w="135679" h="101713" extrusionOk="0">
                    <a:moveTo>
                      <a:pt x="0" y="0"/>
                    </a:moveTo>
                    <a:cubicBezTo>
                      <a:pt x="18325" y="57381"/>
                      <a:pt x="75429" y="100232"/>
                      <a:pt x="135679" y="101713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2" name="Google Shape;1122;p26"/>
            <p:cNvGrpSpPr/>
            <p:nvPr/>
          </p:nvGrpSpPr>
          <p:grpSpPr>
            <a:xfrm>
              <a:off x="6274335" y="2765185"/>
              <a:ext cx="2142758" cy="1470936"/>
              <a:chOff x="6274335" y="2765185"/>
              <a:chExt cx="2142758" cy="1470936"/>
            </a:xfrm>
          </p:grpSpPr>
          <p:sp>
            <p:nvSpPr>
              <p:cNvPr id="1123" name="Google Shape;1123;p26"/>
              <p:cNvSpPr/>
              <p:nvPr/>
            </p:nvSpPr>
            <p:spPr>
              <a:xfrm>
                <a:off x="7325102" y="3032905"/>
                <a:ext cx="257941" cy="817139"/>
              </a:xfrm>
              <a:custGeom>
                <a:avLst/>
                <a:gdLst/>
                <a:ahLst/>
                <a:cxnLst/>
                <a:rect l="l" t="t" r="r" b="b"/>
                <a:pathLst>
                  <a:path w="482132" h="1527362" extrusionOk="0">
                    <a:moveTo>
                      <a:pt x="383871" y="1527363"/>
                    </a:moveTo>
                    <a:cubicBezTo>
                      <a:pt x="290673" y="1498950"/>
                      <a:pt x="203120" y="1449620"/>
                      <a:pt x="134817" y="1380022"/>
                    </a:cubicBezTo>
                    <a:cubicBezTo>
                      <a:pt x="66515" y="1310424"/>
                      <a:pt x="18389" y="1220188"/>
                      <a:pt x="4599" y="1123657"/>
                    </a:cubicBezTo>
                    <a:cubicBezTo>
                      <a:pt x="-13079" y="999732"/>
                      <a:pt x="25608" y="875066"/>
                      <a:pt x="29865" y="749845"/>
                    </a:cubicBezTo>
                    <a:cubicBezTo>
                      <a:pt x="34215" y="621385"/>
                      <a:pt x="2192" y="494035"/>
                      <a:pt x="2840" y="365482"/>
                    </a:cubicBezTo>
                    <a:cubicBezTo>
                      <a:pt x="3488" y="238225"/>
                      <a:pt x="36806" y="111153"/>
                      <a:pt x="98815" y="0"/>
                    </a:cubicBezTo>
                    <a:cubicBezTo>
                      <a:pt x="68274" y="116336"/>
                      <a:pt x="117603" y="233042"/>
                      <a:pt x="183129" y="333923"/>
                    </a:cubicBezTo>
                    <a:cubicBezTo>
                      <a:pt x="248562" y="434803"/>
                      <a:pt x="333246" y="522726"/>
                      <a:pt x="392201" y="627586"/>
                    </a:cubicBezTo>
                    <a:cubicBezTo>
                      <a:pt x="481049" y="785570"/>
                      <a:pt x="505575" y="978630"/>
                      <a:pt x="459022" y="1153828"/>
                    </a:cubicBezTo>
                    <a:cubicBezTo>
                      <a:pt x="426537" y="1276181"/>
                      <a:pt x="382298" y="1400753"/>
                      <a:pt x="383871" y="1527363"/>
                    </a:cubicBezTo>
                    <a:close/>
                  </a:path>
                </a:pathLst>
              </a:custGeom>
              <a:solidFill>
                <a:schemeClr val="dk2"/>
              </a:solidFill>
              <a:ln w="154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4" name="Google Shape;1124;p26"/>
              <p:cNvSpPr/>
              <p:nvPr/>
            </p:nvSpPr>
            <p:spPr>
              <a:xfrm>
                <a:off x="7397506" y="3251313"/>
                <a:ext cx="127488" cy="599571"/>
              </a:xfrm>
              <a:custGeom>
                <a:avLst/>
                <a:gdLst/>
                <a:ahLst/>
                <a:cxnLst/>
                <a:rect l="l" t="t" r="r" b="b"/>
                <a:pathLst>
                  <a:path w="238295" h="1120694" extrusionOk="0">
                    <a:moveTo>
                      <a:pt x="238296" y="1120695"/>
                    </a:moveTo>
                    <a:cubicBezTo>
                      <a:pt x="184987" y="1019259"/>
                      <a:pt x="197944" y="897741"/>
                      <a:pt x="197388" y="783163"/>
                    </a:cubicBezTo>
                    <a:cubicBezTo>
                      <a:pt x="196463" y="584735"/>
                      <a:pt x="149817" y="386584"/>
                      <a:pt x="62265" y="208424"/>
                    </a:cubicBezTo>
                    <a:cubicBezTo>
                      <a:pt x="29779" y="142435"/>
                      <a:pt x="-9370" y="72745"/>
                      <a:pt x="2014" y="0"/>
                    </a:cubicBezTo>
                  </a:path>
                </a:pathLst>
              </a:custGeom>
              <a:solidFill>
                <a:schemeClr val="dk2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5" name="Google Shape;1125;p26"/>
              <p:cNvSpPr/>
              <p:nvPr/>
            </p:nvSpPr>
            <p:spPr>
              <a:xfrm>
                <a:off x="7389036" y="3443261"/>
                <a:ext cx="99277" cy="85263"/>
              </a:xfrm>
              <a:custGeom>
                <a:avLst/>
                <a:gdLst/>
                <a:ahLst/>
                <a:cxnLst/>
                <a:rect l="l" t="t" r="r" b="b"/>
                <a:pathLst>
                  <a:path w="185564" h="159371" extrusionOk="0">
                    <a:moveTo>
                      <a:pt x="0" y="0"/>
                    </a:moveTo>
                    <a:cubicBezTo>
                      <a:pt x="36928" y="75151"/>
                      <a:pt x="105600" y="134198"/>
                      <a:pt x="185564" y="159372"/>
                    </a:cubicBezTo>
                  </a:path>
                </a:pathLst>
              </a:custGeom>
              <a:solidFill>
                <a:schemeClr val="dk2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6" name="Google Shape;1126;p26"/>
              <p:cNvSpPr/>
              <p:nvPr/>
            </p:nvSpPr>
            <p:spPr>
              <a:xfrm>
                <a:off x="7407979" y="3597423"/>
                <a:ext cx="92790" cy="51446"/>
              </a:xfrm>
              <a:custGeom>
                <a:avLst/>
                <a:gdLst/>
                <a:ahLst/>
                <a:cxnLst/>
                <a:rect l="l" t="t" r="r" b="b"/>
                <a:pathLst>
                  <a:path w="173439" h="96160" extrusionOk="0">
                    <a:moveTo>
                      <a:pt x="0" y="0"/>
                    </a:moveTo>
                    <a:cubicBezTo>
                      <a:pt x="40352" y="54975"/>
                      <a:pt x="105415" y="91069"/>
                      <a:pt x="173440" y="96160"/>
                    </a:cubicBezTo>
                  </a:path>
                </a:pathLst>
              </a:custGeom>
              <a:solidFill>
                <a:schemeClr val="dk2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7" name="Google Shape;1127;p26"/>
              <p:cNvSpPr/>
              <p:nvPr/>
            </p:nvSpPr>
            <p:spPr>
              <a:xfrm>
                <a:off x="7502840" y="3516015"/>
                <a:ext cx="31144" cy="86056"/>
              </a:xfrm>
              <a:custGeom>
                <a:avLst/>
                <a:gdLst/>
                <a:ahLst/>
                <a:cxnLst/>
                <a:rect l="l" t="t" r="r" b="b"/>
                <a:pathLst>
                  <a:path w="58214" h="160853" extrusionOk="0">
                    <a:moveTo>
                      <a:pt x="0" y="160853"/>
                    </a:moveTo>
                    <a:cubicBezTo>
                      <a:pt x="35817" y="115226"/>
                      <a:pt x="56548" y="57937"/>
                      <a:pt x="58214" y="0"/>
                    </a:cubicBezTo>
                  </a:path>
                </a:pathLst>
              </a:custGeom>
              <a:solidFill>
                <a:schemeClr val="dk2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8" name="Google Shape;1128;p26"/>
              <p:cNvSpPr/>
              <p:nvPr/>
            </p:nvSpPr>
            <p:spPr>
              <a:xfrm>
                <a:off x="7359164" y="3623389"/>
                <a:ext cx="369626" cy="341452"/>
              </a:xfrm>
              <a:custGeom>
                <a:avLst/>
                <a:gdLst/>
                <a:ahLst/>
                <a:cxnLst/>
                <a:rect l="l" t="t" r="r" b="b"/>
                <a:pathLst>
                  <a:path w="690890" h="638228" extrusionOk="0">
                    <a:moveTo>
                      <a:pt x="690890" y="0"/>
                    </a:moveTo>
                    <a:cubicBezTo>
                      <a:pt x="607410" y="127627"/>
                      <a:pt x="513656" y="249239"/>
                      <a:pt x="403058" y="354191"/>
                    </a:cubicBezTo>
                    <a:cubicBezTo>
                      <a:pt x="292460" y="459143"/>
                      <a:pt x="142251" y="583346"/>
                      <a:pt x="0" y="638229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9" name="Google Shape;1129;p26"/>
              <p:cNvSpPr/>
              <p:nvPr/>
            </p:nvSpPr>
            <p:spPr>
              <a:xfrm>
                <a:off x="7793852" y="3084936"/>
                <a:ext cx="623240" cy="801968"/>
              </a:xfrm>
              <a:custGeom>
                <a:avLst/>
                <a:gdLst/>
                <a:ahLst/>
                <a:cxnLst/>
                <a:rect l="l" t="t" r="r" b="b"/>
                <a:pathLst>
                  <a:path w="1164935" h="1499005" extrusionOk="0">
                    <a:moveTo>
                      <a:pt x="0" y="1428889"/>
                    </a:moveTo>
                    <a:cubicBezTo>
                      <a:pt x="26562" y="1401864"/>
                      <a:pt x="85239" y="1401586"/>
                      <a:pt x="120408" y="1415562"/>
                    </a:cubicBezTo>
                    <a:cubicBezTo>
                      <a:pt x="155578" y="1429536"/>
                      <a:pt x="185101" y="1454710"/>
                      <a:pt x="217772" y="1473868"/>
                    </a:cubicBezTo>
                    <a:cubicBezTo>
                      <a:pt x="250442" y="1493027"/>
                      <a:pt x="288388" y="1500153"/>
                      <a:pt x="326241" y="1498857"/>
                    </a:cubicBezTo>
                    <a:cubicBezTo>
                      <a:pt x="364835" y="1497469"/>
                      <a:pt x="404446" y="1485252"/>
                      <a:pt x="431471" y="1458042"/>
                    </a:cubicBezTo>
                    <a:cubicBezTo>
                      <a:pt x="458588" y="1430832"/>
                      <a:pt x="470065" y="1386963"/>
                      <a:pt x="452572" y="1352997"/>
                    </a:cubicBezTo>
                    <a:cubicBezTo>
                      <a:pt x="444521" y="1337356"/>
                      <a:pt x="431286" y="1324862"/>
                      <a:pt x="421753" y="1310054"/>
                    </a:cubicBezTo>
                    <a:cubicBezTo>
                      <a:pt x="386121" y="1254986"/>
                      <a:pt x="409814" y="1211858"/>
                      <a:pt x="455812" y="1164842"/>
                    </a:cubicBezTo>
                    <a:cubicBezTo>
                      <a:pt x="501809" y="1117919"/>
                      <a:pt x="562152" y="1084230"/>
                      <a:pt x="622310" y="1057020"/>
                    </a:cubicBezTo>
                    <a:cubicBezTo>
                      <a:pt x="713750" y="1015743"/>
                      <a:pt x="805931" y="957714"/>
                      <a:pt x="887375" y="899499"/>
                    </a:cubicBezTo>
                    <a:cubicBezTo>
                      <a:pt x="887375" y="899499"/>
                      <a:pt x="1175115" y="706438"/>
                      <a:pt x="1164657" y="367426"/>
                    </a:cubicBezTo>
                    <a:cubicBezTo>
                      <a:pt x="1161418" y="331331"/>
                      <a:pt x="1156512" y="295236"/>
                      <a:pt x="1146332" y="260438"/>
                    </a:cubicBezTo>
                    <a:cubicBezTo>
                      <a:pt x="1116253" y="157243"/>
                      <a:pt x="1021666" y="86627"/>
                      <a:pt x="928930" y="61824"/>
                    </a:cubicBezTo>
                    <a:cubicBezTo>
                      <a:pt x="895705" y="52939"/>
                      <a:pt x="847301" y="50440"/>
                      <a:pt x="813057" y="53031"/>
                    </a:cubicBezTo>
                    <a:cubicBezTo>
                      <a:pt x="745773" y="58121"/>
                      <a:pt x="689132" y="77650"/>
                      <a:pt x="622218" y="86072"/>
                    </a:cubicBezTo>
                    <a:cubicBezTo>
                      <a:pt x="539940" y="96438"/>
                      <a:pt x="441929" y="74225"/>
                      <a:pt x="407038" y="0"/>
                    </a:cubicBezTo>
                    <a:cubicBezTo>
                      <a:pt x="407038" y="0"/>
                      <a:pt x="407500" y="401392"/>
                      <a:pt x="361318" y="651186"/>
                    </a:cubicBezTo>
                    <a:cubicBezTo>
                      <a:pt x="391582" y="563541"/>
                      <a:pt x="437394" y="473304"/>
                      <a:pt x="497922" y="403150"/>
                    </a:cubicBezTo>
                    <a:cubicBezTo>
                      <a:pt x="558450" y="332904"/>
                      <a:pt x="641006" y="278855"/>
                      <a:pt x="732723" y="265528"/>
                    </a:cubicBezTo>
                    <a:cubicBezTo>
                      <a:pt x="812224" y="253959"/>
                      <a:pt x="909217" y="273302"/>
                      <a:pt x="947996" y="343640"/>
                    </a:cubicBezTo>
                    <a:cubicBezTo>
                      <a:pt x="978538" y="399078"/>
                      <a:pt x="971966" y="454053"/>
                      <a:pt x="957621" y="507363"/>
                    </a:cubicBezTo>
                    <a:cubicBezTo>
                      <a:pt x="941054" y="568816"/>
                      <a:pt x="897834" y="620089"/>
                      <a:pt x="855538" y="667660"/>
                    </a:cubicBezTo>
                    <a:cubicBezTo>
                      <a:pt x="808892" y="720044"/>
                      <a:pt x="708475" y="819536"/>
                      <a:pt x="537441" y="923377"/>
                    </a:cubicBezTo>
                    <a:cubicBezTo>
                      <a:pt x="497922" y="947348"/>
                      <a:pt x="388065" y="1007691"/>
                      <a:pt x="344011" y="993716"/>
                    </a:cubicBezTo>
                    <a:cubicBezTo>
                      <a:pt x="296717" y="978723"/>
                      <a:pt x="307268" y="885062"/>
                      <a:pt x="330035" y="769836"/>
                    </a:cubicBezTo>
                    <a:cubicBezTo>
                      <a:pt x="276356" y="959565"/>
                      <a:pt x="92088" y="1277938"/>
                      <a:pt x="92088" y="1277938"/>
                    </a:cubicBezTo>
                    <a:lnTo>
                      <a:pt x="185" y="1428704"/>
                    </a:lnTo>
                    <a:close/>
                  </a:path>
                </a:pathLst>
              </a:custGeom>
              <a:solidFill>
                <a:schemeClr val="dk2"/>
              </a:solidFill>
              <a:ln w="136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0" name="Google Shape;1130;p26"/>
              <p:cNvSpPr/>
              <p:nvPr/>
            </p:nvSpPr>
            <p:spPr>
              <a:xfrm>
                <a:off x="6274335" y="2765185"/>
                <a:ext cx="1749364" cy="1470936"/>
              </a:xfrm>
              <a:custGeom>
                <a:avLst/>
                <a:gdLst/>
                <a:ahLst/>
                <a:cxnLst/>
                <a:rect l="l" t="t" r="r" b="b"/>
                <a:pathLst>
                  <a:path w="3269840" h="2749414" extrusionOk="0">
                    <a:moveTo>
                      <a:pt x="3188945" y="300145"/>
                    </a:moveTo>
                    <a:cubicBezTo>
                      <a:pt x="3234758" y="335684"/>
                      <a:pt x="3257525" y="376869"/>
                      <a:pt x="3261597" y="434713"/>
                    </a:cubicBezTo>
                    <a:cubicBezTo>
                      <a:pt x="3321663" y="1275813"/>
                      <a:pt x="3051600" y="1912839"/>
                      <a:pt x="2512308" y="2380590"/>
                    </a:cubicBezTo>
                    <a:cubicBezTo>
                      <a:pt x="2442432" y="2441118"/>
                      <a:pt x="2369039" y="2497389"/>
                      <a:pt x="2295647" y="2553659"/>
                    </a:cubicBezTo>
                    <a:cubicBezTo>
                      <a:pt x="2244837" y="2592623"/>
                      <a:pt x="2193564" y="2631772"/>
                      <a:pt x="2136275" y="2660556"/>
                    </a:cubicBezTo>
                    <a:cubicBezTo>
                      <a:pt x="2042706" y="2707479"/>
                      <a:pt x="1937476" y="2724323"/>
                      <a:pt x="1834097" y="2740612"/>
                    </a:cubicBezTo>
                    <a:cubicBezTo>
                      <a:pt x="1572642" y="2760418"/>
                      <a:pt x="1435759" y="2740612"/>
                      <a:pt x="1435759" y="2740612"/>
                    </a:cubicBezTo>
                    <a:cubicBezTo>
                      <a:pt x="1332380" y="2724323"/>
                      <a:pt x="1227150" y="2707479"/>
                      <a:pt x="1133582" y="2660556"/>
                    </a:cubicBezTo>
                    <a:cubicBezTo>
                      <a:pt x="1076293" y="2631865"/>
                      <a:pt x="1025112" y="2592623"/>
                      <a:pt x="974209" y="2553659"/>
                    </a:cubicBezTo>
                    <a:cubicBezTo>
                      <a:pt x="900817" y="2497482"/>
                      <a:pt x="827424" y="2441211"/>
                      <a:pt x="757548" y="2380590"/>
                    </a:cubicBezTo>
                    <a:cubicBezTo>
                      <a:pt x="207242" y="1903399"/>
                      <a:pt x="-62728" y="1249899"/>
                      <a:pt x="12331" y="383255"/>
                    </a:cubicBezTo>
                    <a:cubicBezTo>
                      <a:pt x="13719" y="367244"/>
                      <a:pt x="19827" y="351788"/>
                      <a:pt x="30378" y="339664"/>
                    </a:cubicBezTo>
                    <a:cubicBezTo>
                      <a:pt x="99051" y="259978"/>
                      <a:pt x="487763" y="-1015"/>
                      <a:pt x="1633632" y="3"/>
                    </a:cubicBezTo>
                    <a:cubicBezTo>
                      <a:pt x="2595511" y="929"/>
                      <a:pt x="3048546" y="191213"/>
                      <a:pt x="3188945" y="300145"/>
                    </a:cubicBezTo>
                    <a:close/>
                  </a:path>
                </a:pathLst>
              </a:custGeom>
              <a:solidFill>
                <a:schemeClr val="dk2"/>
              </a:solidFill>
              <a:ln w="136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1" name="Google Shape;1131;p26"/>
              <p:cNvSpPr/>
              <p:nvPr/>
            </p:nvSpPr>
            <p:spPr>
              <a:xfrm>
                <a:off x="6313567" y="2789124"/>
                <a:ext cx="1669433" cy="405376"/>
              </a:xfrm>
              <a:custGeom>
                <a:avLst/>
                <a:gdLst/>
                <a:ahLst/>
                <a:cxnLst/>
                <a:rect l="l" t="t" r="r" b="b"/>
                <a:pathLst>
                  <a:path w="3120435" h="757712" extrusionOk="0">
                    <a:moveTo>
                      <a:pt x="3120436" y="383622"/>
                    </a:moveTo>
                    <a:cubicBezTo>
                      <a:pt x="3120436" y="537256"/>
                      <a:pt x="2421864" y="757712"/>
                      <a:pt x="1560218" y="757712"/>
                    </a:cubicBezTo>
                    <a:cubicBezTo>
                      <a:pt x="698572" y="757712"/>
                      <a:pt x="0" y="537256"/>
                      <a:pt x="0" y="383622"/>
                    </a:cubicBezTo>
                    <a:cubicBezTo>
                      <a:pt x="0" y="229988"/>
                      <a:pt x="588252" y="0"/>
                      <a:pt x="1560218" y="0"/>
                    </a:cubicBezTo>
                    <a:cubicBezTo>
                      <a:pt x="2532184" y="0"/>
                      <a:pt x="3120436" y="229988"/>
                      <a:pt x="3120436" y="383622"/>
                    </a:cubicBezTo>
                    <a:close/>
                  </a:path>
                </a:pathLst>
              </a:custGeom>
              <a:solidFill>
                <a:schemeClr val="dk2"/>
              </a:solidFill>
              <a:ln w="136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2" name="Google Shape;1132;p26"/>
              <p:cNvSpPr/>
              <p:nvPr/>
            </p:nvSpPr>
            <p:spPr>
              <a:xfrm>
                <a:off x="6394728" y="2932900"/>
                <a:ext cx="1505391" cy="261437"/>
              </a:xfrm>
              <a:custGeom>
                <a:avLst/>
                <a:gdLst/>
                <a:ahLst/>
                <a:cxnLst/>
                <a:rect l="l" t="t" r="r" b="b"/>
                <a:pathLst>
                  <a:path w="2813815" h="488667" extrusionOk="0">
                    <a:moveTo>
                      <a:pt x="2813816" y="250905"/>
                    </a:moveTo>
                    <a:cubicBezTo>
                      <a:pt x="2604559" y="125406"/>
                      <a:pt x="2099603" y="0"/>
                      <a:pt x="1408343" y="0"/>
                    </a:cubicBezTo>
                    <a:cubicBezTo>
                      <a:pt x="717082" y="0"/>
                      <a:pt x="204537" y="125406"/>
                      <a:pt x="0" y="250905"/>
                    </a:cubicBezTo>
                    <a:cubicBezTo>
                      <a:pt x="0" y="250905"/>
                      <a:pt x="437302" y="488667"/>
                      <a:pt x="1408343" y="488667"/>
                    </a:cubicBezTo>
                    <a:cubicBezTo>
                      <a:pt x="2379384" y="488667"/>
                      <a:pt x="2813816" y="250905"/>
                      <a:pt x="2813816" y="250905"/>
                    </a:cubicBezTo>
                    <a:close/>
                  </a:path>
                </a:pathLst>
              </a:custGeom>
              <a:solidFill>
                <a:schemeClr val="dk1"/>
              </a:solidFill>
              <a:ln w="136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3" name="Google Shape;1133;p26"/>
              <p:cNvSpPr/>
              <p:nvPr/>
            </p:nvSpPr>
            <p:spPr>
              <a:xfrm>
                <a:off x="6313567" y="3050512"/>
                <a:ext cx="1630762" cy="182164"/>
              </a:xfrm>
              <a:custGeom>
                <a:avLst/>
                <a:gdLst/>
                <a:ahLst/>
                <a:cxnLst/>
                <a:rect l="l" t="t" r="r" b="b"/>
                <a:pathLst>
                  <a:path w="3048153" h="340493" extrusionOk="0">
                    <a:moveTo>
                      <a:pt x="3048154" y="64508"/>
                    </a:moveTo>
                    <a:cubicBezTo>
                      <a:pt x="2812520" y="205648"/>
                      <a:pt x="2236115" y="340493"/>
                      <a:pt x="1561514" y="340493"/>
                    </a:cubicBezTo>
                    <a:cubicBezTo>
                      <a:pt x="801858" y="340493"/>
                      <a:pt x="164833" y="158354"/>
                      <a:pt x="0" y="0"/>
                    </a:cubicBezTo>
                  </a:path>
                </a:pathLst>
              </a:custGeom>
              <a:noFill/>
              <a:ln w="136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4" name="Google Shape;1134;p26"/>
              <p:cNvSpPr/>
              <p:nvPr/>
            </p:nvSpPr>
            <p:spPr>
              <a:xfrm>
                <a:off x="8087486" y="3337519"/>
                <a:ext cx="244453" cy="261040"/>
              </a:xfrm>
              <a:custGeom>
                <a:avLst/>
                <a:gdLst/>
                <a:ahLst/>
                <a:cxnLst/>
                <a:rect l="l" t="t" r="r" b="b"/>
                <a:pathLst>
                  <a:path w="456922" h="487926" extrusionOk="0">
                    <a:moveTo>
                      <a:pt x="0" y="487927"/>
                    </a:moveTo>
                    <a:cubicBezTo>
                      <a:pt x="111801" y="415459"/>
                      <a:pt x="221566" y="339568"/>
                      <a:pt x="313099" y="245629"/>
                    </a:cubicBezTo>
                    <a:cubicBezTo>
                      <a:pt x="380568" y="176401"/>
                      <a:pt x="444983" y="89589"/>
                      <a:pt x="456922" y="0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5" name="Google Shape;1135;p26"/>
              <p:cNvSpPr/>
              <p:nvPr/>
            </p:nvSpPr>
            <p:spPr>
              <a:xfrm>
                <a:off x="8004742" y="3222380"/>
                <a:ext cx="121756" cy="119875"/>
              </a:xfrm>
              <a:custGeom>
                <a:avLst/>
                <a:gdLst/>
                <a:ahLst/>
                <a:cxnLst/>
                <a:rect l="l" t="t" r="r" b="b"/>
                <a:pathLst>
                  <a:path w="227582" h="224065" extrusionOk="0">
                    <a:moveTo>
                      <a:pt x="0" y="224065"/>
                    </a:moveTo>
                    <a:cubicBezTo>
                      <a:pt x="50718" y="115596"/>
                      <a:pt x="162519" y="26747"/>
                      <a:pt x="227582" y="0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6" name="Google Shape;1136;p26"/>
              <p:cNvSpPr/>
              <p:nvPr/>
            </p:nvSpPr>
            <p:spPr>
              <a:xfrm>
                <a:off x="7835645" y="3818839"/>
                <a:ext cx="143245" cy="45753"/>
              </a:xfrm>
              <a:custGeom>
                <a:avLst/>
                <a:gdLst/>
                <a:ahLst/>
                <a:cxnLst/>
                <a:rect l="l" t="t" r="r" b="b"/>
                <a:pathLst>
                  <a:path w="267748" h="85520" extrusionOk="0">
                    <a:moveTo>
                      <a:pt x="0" y="480"/>
                    </a:moveTo>
                    <a:cubicBezTo>
                      <a:pt x="31930" y="-2667"/>
                      <a:pt x="63305" y="10105"/>
                      <a:pt x="91162" y="26116"/>
                    </a:cubicBezTo>
                    <a:cubicBezTo>
                      <a:pt x="119020" y="42035"/>
                      <a:pt x="145027" y="61563"/>
                      <a:pt x="174550" y="73965"/>
                    </a:cubicBezTo>
                    <a:cubicBezTo>
                      <a:pt x="204167" y="86366"/>
                      <a:pt x="239151" y="90994"/>
                      <a:pt x="267749" y="76649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7" name="Google Shape;1137;p26"/>
              <p:cNvSpPr/>
              <p:nvPr/>
            </p:nvSpPr>
            <p:spPr>
              <a:xfrm>
                <a:off x="7896033" y="3797730"/>
                <a:ext cx="79124" cy="39150"/>
              </a:xfrm>
              <a:custGeom>
                <a:avLst/>
                <a:gdLst/>
                <a:ahLst/>
                <a:cxnLst/>
                <a:rect l="l" t="t" r="r" b="b"/>
                <a:pathLst>
                  <a:path w="147895" h="73177" extrusionOk="0">
                    <a:moveTo>
                      <a:pt x="0" y="0"/>
                    </a:moveTo>
                    <a:cubicBezTo>
                      <a:pt x="13975" y="25637"/>
                      <a:pt x="36187" y="46738"/>
                      <a:pt x="62472" y="59417"/>
                    </a:cubicBezTo>
                    <a:cubicBezTo>
                      <a:pt x="88849" y="72097"/>
                      <a:pt x="119205" y="76169"/>
                      <a:pt x="147896" y="70986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8" name="Google Shape;1138;p26"/>
              <p:cNvSpPr/>
              <p:nvPr/>
            </p:nvSpPr>
            <p:spPr>
              <a:xfrm>
                <a:off x="7930011" y="3807621"/>
                <a:ext cx="42384" cy="11784"/>
              </a:xfrm>
              <a:custGeom>
                <a:avLst/>
                <a:gdLst/>
                <a:ahLst/>
                <a:cxnLst/>
                <a:rect l="l" t="t" r="r" b="b"/>
                <a:pathLst>
                  <a:path w="79223" h="22026" extrusionOk="0">
                    <a:moveTo>
                      <a:pt x="0" y="0"/>
                    </a:moveTo>
                    <a:cubicBezTo>
                      <a:pt x="11939" y="7774"/>
                      <a:pt x="24156" y="15363"/>
                      <a:pt x="37853" y="19343"/>
                    </a:cubicBezTo>
                    <a:cubicBezTo>
                      <a:pt x="51458" y="23323"/>
                      <a:pt x="66914" y="23323"/>
                      <a:pt x="79223" y="16289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9" name="Google Shape;1139;p26"/>
              <p:cNvSpPr/>
              <p:nvPr/>
            </p:nvSpPr>
            <p:spPr>
              <a:xfrm>
                <a:off x="7542604" y="3346076"/>
                <a:ext cx="442759" cy="718357"/>
              </a:xfrm>
              <a:custGeom>
                <a:avLst/>
                <a:gdLst/>
                <a:ahLst/>
                <a:cxnLst/>
                <a:rect l="l" t="t" r="r" b="b"/>
                <a:pathLst>
                  <a:path w="827587" h="1342724" extrusionOk="0">
                    <a:moveTo>
                      <a:pt x="0" y="1342724"/>
                    </a:moveTo>
                    <a:cubicBezTo>
                      <a:pt x="393062" y="1065350"/>
                      <a:pt x="726337" y="549843"/>
                      <a:pt x="827587" y="0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0" name="Google Shape;1140;p26"/>
              <p:cNvSpPr/>
              <p:nvPr/>
            </p:nvSpPr>
            <p:spPr>
              <a:xfrm>
                <a:off x="7586375" y="3477190"/>
                <a:ext cx="345067" cy="528964"/>
              </a:xfrm>
              <a:custGeom>
                <a:avLst/>
                <a:gdLst/>
                <a:ahLst/>
                <a:cxnLst/>
                <a:rect l="l" t="t" r="r" b="b"/>
                <a:pathLst>
                  <a:path w="644985" h="988718" extrusionOk="0">
                    <a:moveTo>
                      <a:pt x="0" y="988718"/>
                    </a:moveTo>
                    <a:cubicBezTo>
                      <a:pt x="249331" y="768911"/>
                      <a:pt x="486909" y="451925"/>
                      <a:pt x="644985" y="0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1" name="Google Shape;1141;p26"/>
              <p:cNvSpPr/>
              <p:nvPr/>
            </p:nvSpPr>
            <p:spPr>
              <a:xfrm>
                <a:off x="7710812" y="3559538"/>
                <a:ext cx="166319" cy="282481"/>
              </a:xfrm>
              <a:custGeom>
                <a:avLst/>
                <a:gdLst/>
                <a:ahLst/>
                <a:cxnLst/>
                <a:rect l="l" t="t" r="r" b="b"/>
                <a:pathLst>
                  <a:path w="310877" h="528001" extrusionOk="0">
                    <a:moveTo>
                      <a:pt x="0" y="528002"/>
                    </a:moveTo>
                    <a:cubicBezTo>
                      <a:pt x="124666" y="361688"/>
                      <a:pt x="229248" y="191117"/>
                      <a:pt x="310877" y="0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2" name="Google Shape;1142;p26"/>
              <p:cNvSpPr/>
              <p:nvPr/>
            </p:nvSpPr>
            <p:spPr>
              <a:xfrm>
                <a:off x="6341264" y="3102443"/>
                <a:ext cx="718011" cy="151960"/>
              </a:xfrm>
              <a:custGeom>
                <a:avLst/>
                <a:gdLst/>
                <a:ahLst/>
                <a:cxnLst/>
                <a:rect l="l" t="t" r="r" b="b"/>
                <a:pathLst>
                  <a:path w="1342076" h="284037" extrusionOk="0">
                    <a:moveTo>
                      <a:pt x="0" y="0"/>
                    </a:moveTo>
                    <a:cubicBezTo>
                      <a:pt x="354284" y="185749"/>
                      <a:pt x="924951" y="272099"/>
                      <a:pt x="1342076" y="2840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3" name="Google Shape;1143;p26"/>
              <p:cNvSpPr/>
              <p:nvPr/>
            </p:nvSpPr>
            <p:spPr>
              <a:xfrm>
                <a:off x="6342055" y="3128953"/>
                <a:ext cx="282282" cy="91404"/>
              </a:xfrm>
              <a:custGeom>
                <a:avLst/>
                <a:gdLst/>
                <a:ahLst/>
                <a:cxnLst/>
                <a:rect l="l" t="t" r="r" b="b"/>
                <a:pathLst>
                  <a:path w="527630" h="170848" extrusionOk="0">
                    <a:moveTo>
                      <a:pt x="0" y="0"/>
                    </a:moveTo>
                    <a:cubicBezTo>
                      <a:pt x="165943" y="83018"/>
                      <a:pt x="344473" y="140862"/>
                      <a:pt x="527631" y="170849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4" name="Google Shape;1144;p26"/>
              <p:cNvSpPr/>
              <p:nvPr/>
            </p:nvSpPr>
            <p:spPr>
              <a:xfrm>
                <a:off x="6335724" y="3217187"/>
                <a:ext cx="120667" cy="45949"/>
              </a:xfrm>
              <a:custGeom>
                <a:avLst/>
                <a:gdLst/>
                <a:ahLst/>
                <a:cxnLst/>
                <a:rect l="l" t="t" r="r" b="b"/>
                <a:pathLst>
                  <a:path w="225545" h="85886" extrusionOk="0">
                    <a:moveTo>
                      <a:pt x="0" y="0"/>
                    </a:moveTo>
                    <a:cubicBezTo>
                      <a:pt x="70246" y="39889"/>
                      <a:pt x="146600" y="68950"/>
                      <a:pt x="225546" y="85887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5" name="Google Shape;1145;p26"/>
              <p:cNvSpPr/>
              <p:nvPr/>
            </p:nvSpPr>
            <p:spPr>
              <a:xfrm>
                <a:off x="6340176" y="3162041"/>
                <a:ext cx="85313" cy="39908"/>
              </a:xfrm>
              <a:custGeom>
                <a:avLst/>
                <a:gdLst/>
                <a:ahLst/>
                <a:cxnLst/>
                <a:rect l="l" t="t" r="r" b="b"/>
                <a:pathLst>
                  <a:path w="159464" h="74595" extrusionOk="0">
                    <a:moveTo>
                      <a:pt x="0" y="0"/>
                    </a:moveTo>
                    <a:cubicBezTo>
                      <a:pt x="51458" y="28320"/>
                      <a:pt x="104767" y="53217"/>
                      <a:pt x="159465" y="74596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6" name="Google Shape;1146;p26"/>
              <p:cNvSpPr/>
              <p:nvPr/>
            </p:nvSpPr>
            <p:spPr>
              <a:xfrm>
                <a:off x="6389485" y="2964900"/>
                <a:ext cx="79718" cy="36789"/>
              </a:xfrm>
              <a:custGeom>
                <a:avLst/>
                <a:gdLst/>
                <a:ahLst/>
                <a:cxnLst/>
                <a:rect l="l" t="t" r="r" b="b"/>
                <a:pathLst>
                  <a:path w="149006" h="68765" extrusionOk="0">
                    <a:moveTo>
                      <a:pt x="0" y="68765"/>
                    </a:moveTo>
                    <a:cubicBezTo>
                      <a:pt x="47756" y="41925"/>
                      <a:pt x="97641" y="18880"/>
                      <a:pt x="149007" y="0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7" name="Google Shape;1147;p26"/>
              <p:cNvSpPr/>
              <p:nvPr/>
            </p:nvSpPr>
            <p:spPr>
              <a:xfrm>
                <a:off x="7764029" y="2900554"/>
                <a:ext cx="192661" cy="85611"/>
              </a:xfrm>
              <a:custGeom>
                <a:avLst/>
                <a:gdLst/>
                <a:ahLst/>
                <a:cxnLst/>
                <a:rect l="l" t="t" r="r" b="b"/>
                <a:pathLst>
                  <a:path w="360114" h="160020" extrusionOk="0">
                    <a:moveTo>
                      <a:pt x="0" y="0"/>
                    </a:moveTo>
                    <a:cubicBezTo>
                      <a:pt x="131885" y="18232"/>
                      <a:pt x="258216" y="74411"/>
                      <a:pt x="360114" y="160020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8" name="Google Shape;1148;p26"/>
              <p:cNvSpPr/>
              <p:nvPr/>
            </p:nvSpPr>
            <p:spPr>
              <a:xfrm>
                <a:off x="7226200" y="3254054"/>
                <a:ext cx="586552" cy="789931"/>
              </a:xfrm>
              <a:custGeom>
                <a:avLst/>
                <a:gdLst/>
                <a:ahLst/>
                <a:cxnLst/>
                <a:rect l="l" t="t" r="r" b="b"/>
                <a:pathLst>
                  <a:path w="1096359" h="1476507" extrusionOk="0">
                    <a:moveTo>
                      <a:pt x="864737" y="26708"/>
                    </a:moveTo>
                    <a:cubicBezTo>
                      <a:pt x="906848" y="-10589"/>
                      <a:pt x="994586" y="-10959"/>
                      <a:pt x="1042527" y="39203"/>
                    </a:cubicBezTo>
                    <a:cubicBezTo>
                      <a:pt x="1090468" y="89458"/>
                      <a:pt x="1098520" y="165257"/>
                      <a:pt x="1095929" y="234670"/>
                    </a:cubicBezTo>
                    <a:cubicBezTo>
                      <a:pt x="1084730" y="538143"/>
                      <a:pt x="948403" y="806355"/>
                      <a:pt x="778480" y="1058000"/>
                    </a:cubicBezTo>
                    <a:cubicBezTo>
                      <a:pt x="659830" y="1233568"/>
                      <a:pt x="491018" y="1425241"/>
                      <a:pt x="283612" y="1468647"/>
                    </a:cubicBezTo>
                    <a:cubicBezTo>
                      <a:pt x="218734" y="1482252"/>
                      <a:pt x="148118" y="1479938"/>
                      <a:pt x="90181" y="1447823"/>
                    </a:cubicBezTo>
                    <a:cubicBezTo>
                      <a:pt x="32245" y="1415615"/>
                      <a:pt x="-9033" y="1348979"/>
                      <a:pt x="1703" y="1283546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9" name="Google Shape;1149;p26"/>
              <p:cNvSpPr/>
              <p:nvPr/>
            </p:nvSpPr>
            <p:spPr>
              <a:xfrm>
                <a:off x="8235069" y="3143507"/>
                <a:ext cx="144620" cy="134834"/>
              </a:xfrm>
              <a:custGeom>
                <a:avLst/>
                <a:gdLst/>
                <a:ahLst/>
                <a:cxnLst/>
                <a:rect l="l" t="t" r="r" b="b"/>
                <a:pathLst>
                  <a:path w="270318" h="252027" extrusionOk="0">
                    <a:moveTo>
                      <a:pt x="63490" y="74110"/>
                    </a:moveTo>
                    <a:cubicBezTo>
                      <a:pt x="99955" y="89381"/>
                      <a:pt x="132162" y="114554"/>
                      <a:pt x="155763" y="146299"/>
                    </a:cubicBezTo>
                    <a:cubicBezTo>
                      <a:pt x="176772" y="174527"/>
                      <a:pt x="190747" y="207567"/>
                      <a:pt x="212126" y="235518"/>
                    </a:cubicBezTo>
                    <a:cubicBezTo>
                      <a:pt x="217031" y="241904"/>
                      <a:pt x="222677" y="248290"/>
                      <a:pt x="230266" y="250882"/>
                    </a:cubicBezTo>
                    <a:cubicBezTo>
                      <a:pt x="242945" y="255139"/>
                      <a:pt x="257198" y="246994"/>
                      <a:pt x="263769" y="235425"/>
                    </a:cubicBezTo>
                    <a:cubicBezTo>
                      <a:pt x="270341" y="223856"/>
                      <a:pt x="270896" y="209789"/>
                      <a:pt x="269970" y="196462"/>
                    </a:cubicBezTo>
                    <a:cubicBezTo>
                      <a:pt x="266546" y="146762"/>
                      <a:pt x="244889" y="98543"/>
                      <a:pt x="209997" y="63003"/>
                    </a:cubicBezTo>
                    <a:cubicBezTo>
                      <a:pt x="175106" y="27464"/>
                      <a:pt x="127257" y="4882"/>
                      <a:pt x="77650" y="624"/>
                    </a:cubicBezTo>
                    <a:cubicBezTo>
                      <a:pt x="50163" y="-1782"/>
                      <a:pt x="19991" y="2290"/>
                      <a:pt x="0" y="21264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0" name="Google Shape;1150;p26"/>
              <p:cNvSpPr/>
              <p:nvPr/>
            </p:nvSpPr>
            <p:spPr>
              <a:xfrm>
                <a:off x="6852556" y="3056578"/>
                <a:ext cx="861214" cy="136366"/>
              </a:xfrm>
              <a:custGeom>
                <a:avLst/>
                <a:gdLst/>
                <a:ahLst/>
                <a:cxnLst/>
                <a:rect l="l" t="t" r="r" b="b"/>
                <a:pathLst>
                  <a:path w="1609746" h="254889" extrusionOk="0">
                    <a:moveTo>
                      <a:pt x="1609746" y="139228"/>
                    </a:moveTo>
                    <a:cubicBezTo>
                      <a:pt x="1153194" y="-76045"/>
                      <a:pt x="-51074" y="-38007"/>
                      <a:pt x="1679" y="227892"/>
                    </a:cubicBezTo>
                    <a:cubicBezTo>
                      <a:pt x="1679" y="227892"/>
                      <a:pt x="883501" y="329234"/>
                      <a:pt x="1609746" y="139228"/>
                    </a:cubicBezTo>
                    <a:close/>
                  </a:path>
                </a:pathLst>
              </a:custGeom>
              <a:solidFill>
                <a:srgbClr val="D4D9B9">
                  <a:alpha val="51900"/>
                </a:srgbClr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1" name="Google Shape;1151;p26"/>
              <p:cNvSpPr/>
              <p:nvPr/>
            </p:nvSpPr>
            <p:spPr>
              <a:xfrm>
                <a:off x="6743609" y="3015649"/>
                <a:ext cx="159600" cy="81304"/>
              </a:xfrm>
              <a:custGeom>
                <a:avLst/>
                <a:gdLst/>
                <a:ahLst/>
                <a:cxnLst/>
                <a:rect l="l" t="t" r="r" b="b"/>
                <a:pathLst>
                  <a:path w="298318" h="151970" extrusionOk="0">
                    <a:moveTo>
                      <a:pt x="735" y="90228"/>
                    </a:moveTo>
                    <a:cubicBezTo>
                      <a:pt x="-3244" y="109756"/>
                      <a:pt x="9435" y="129933"/>
                      <a:pt x="26649" y="140021"/>
                    </a:cubicBezTo>
                    <a:cubicBezTo>
                      <a:pt x="43864" y="150109"/>
                      <a:pt x="64595" y="152145"/>
                      <a:pt x="84586" y="151959"/>
                    </a:cubicBezTo>
                    <a:cubicBezTo>
                      <a:pt x="136692" y="151589"/>
                      <a:pt x="371956" y="90413"/>
                      <a:pt x="275240" y="18687"/>
                    </a:cubicBezTo>
                    <a:cubicBezTo>
                      <a:pt x="215823" y="-25367"/>
                      <a:pt x="16654" y="12486"/>
                      <a:pt x="828" y="90228"/>
                    </a:cubicBezTo>
                    <a:close/>
                  </a:path>
                </a:pathLst>
              </a:custGeom>
              <a:solidFill>
                <a:srgbClr val="D4D9B9">
                  <a:alpha val="51900"/>
                </a:srgbClr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52" name="Google Shape;1152;p26"/>
            <p:cNvGrpSpPr/>
            <p:nvPr/>
          </p:nvGrpSpPr>
          <p:grpSpPr>
            <a:xfrm>
              <a:off x="5518291" y="3518267"/>
              <a:ext cx="1061480" cy="625999"/>
              <a:chOff x="5518291" y="3518267"/>
              <a:chExt cx="1061480" cy="625999"/>
            </a:xfrm>
          </p:grpSpPr>
          <p:sp>
            <p:nvSpPr>
              <p:cNvPr id="1153" name="Google Shape;1153;p26"/>
              <p:cNvSpPr/>
              <p:nvPr/>
            </p:nvSpPr>
            <p:spPr>
              <a:xfrm rot="-4498898">
                <a:off x="5858691" y="3332823"/>
                <a:ext cx="380680" cy="996886"/>
              </a:xfrm>
              <a:custGeom>
                <a:avLst/>
                <a:gdLst/>
                <a:ahLst/>
                <a:cxnLst/>
                <a:rect l="l" t="t" r="r" b="b"/>
                <a:pathLst>
                  <a:path w="597849" h="1565586" extrusionOk="0">
                    <a:moveTo>
                      <a:pt x="290408" y="93"/>
                    </a:moveTo>
                    <a:cubicBezTo>
                      <a:pt x="320487" y="206573"/>
                      <a:pt x="477730" y="370202"/>
                      <a:pt x="551308" y="565392"/>
                    </a:cubicBezTo>
                    <a:cubicBezTo>
                      <a:pt x="592400" y="674416"/>
                      <a:pt x="606653" y="793344"/>
                      <a:pt x="592586" y="908939"/>
                    </a:cubicBezTo>
                    <a:cubicBezTo>
                      <a:pt x="565376" y="1131894"/>
                      <a:pt x="435342" y="1342539"/>
                      <a:pt x="461626" y="1565586"/>
                    </a:cubicBezTo>
                    <a:cubicBezTo>
                      <a:pt x="274119" y="1452212"/>
                      <a:pt x="123169" y="1288490"/>
                      <a:pt x="49498" y="1082102"/>
                    </a:cubicBezTo>
                    <a:cubicBezTo>
                      <a:pt x="-24172" y="875714"/>
                      <a:pt x="-16860" y="639340"/>
                      <a:pt x="79855" y="442670"/>
                    </a:cubicBezTo>
                    <a:cubicBezTo>
                      <a:pt x="119652" y="361688"/>
                      <a:pt x="173516" y="288295"/>
                      <a:pt x="213683" y="207591"/>
                    </a:cubicBezTo>
                    <a:cubicBezTo>
                      <a:pt x="245706" y="143176"/>
                      <a:pt x="276988" y="70709"/>
                      <a:pt x="29040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54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4" name="Google Shape;1154;p26"/>
              <p:cNvSpPr/>
              <p:nvPr/>
            </p:nvSpPr>
            <p:spPr>
              <a:xfrm rot="-4500143">
                <a:off x="6108533" y="3435739"/>
                <a:ext cx="106669" cy="767629"/>
              </a:xfrm>
              <a:custGeom>
                <a:avLst/>
                <a:gdLst/>
                <a:ahLst/>
                <a:cxnLst/>
                <a:rect l="l" t="t" r="r" b="b"/>
                <a:pathLst>
                  <a:path w="167794" h="1207507" extrusionOk="0">
                    <a:moveTo>
                      <a:pt x="167794" y="1207508"/>
                    </a:moveTo>
                    <a:cubicBezTo>
                      <a:pt x="67099" y="1013799"/>
                      <a:pt x="11106" y="796953"/>
                      <a:pt x="5275" y="578719"/>
                    </a:cubicBezTo>
                    <a:cubicBezTo>
                      <a:pt x="1203" y="425733"/>
                      <a:pt x="21472" y="273024"/>
                      <a:pt x="22767" y="119946"/>
                    </a:cubicBezTo>
                    <a:cubicBezTo>
                      <a:pt x="23138" y="78668"/>
                      <a:pt x="21472" y="35169"/>
                      <a:pt x="0" y="0"/>
                    </a:cubicBezTo>
                  </a:path>
                </a:pathLst>
              </a:custGeom>
              <a:noFill/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5" name="Google Shape;1155;p26"/>
              <p:cNvSpPr/>
              <p:nvPr/>
            </p:nvSpPr>
            <p:spPr>
              <a:xfrm rot="-4500143">
                <a:off x="6074102" y="3753766"/>
                <a:ext cx="98079" cy="112670"/>
              </a:xfrm>
              <a:custGeom>
                <a:avLst/>
                <a:gdLst/>
                <a:ahLst/>
                <a:cxnLst/>
                <a:rect l="l" t="t" r="r" b="b"/>
                <a:pathLst>
                  <a:path w="154281" h="177234" extrusionOk="0">
                    <a:moveTo>
                      <a:pt x="154282" y="0"/>
                    </a:moveTo>
                    <a:cubicBezTo>
                      <a:pt x="133273" y="78298"/>
                      <a:pt x="74596" y="145582"/>
                      <a:pt x="0" y="177235"/>
                    </a:cubicBezTo>
                  </a:path>
                </a:pathLst>
              </a:custGeom>
              <a:noFill/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6" name="Google Shape;1156;p26"/>
              <p:cNvSpPr/>
              <p:nvPr/>
            </p:nvSpPr>
            <p:spPr>
              <a:xfrm rot="-4500143">
                <a:off x="6218189" y="3860364"/>
                <a:ext cx="111964" cy="128732"/>
              </a:xfrm>
              <a:custGeom>
                <a:avLst/>
                <a:gdLst/>
                <a:ahLst/>
                <a:cxnLst/>
                <a:rect l="l" t="t" r="r" b="b"/>
                <a:pathLst>
                  <a:path w="176123" h="202500" extrusionOk="0">
                    <a:moveTo>
                      <a:pt x="176124" y="202501"/>
                    </a:moveTo>
                    <a:cubicBezTo>
                      <a:pt x="106063" y="145304"/>
                      <a:pt x="35077" y="83296"/>
                      <a:pt x="0" y="0"/>
                    </a:cubicBezTo>
                  </a:path>
                </a:pathLst>
              </a:custGeom>
              <a:noFill/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57" name="Google Shape;1157;p26"/>
          <p:cNvGrpSpPr/>
          <p:nvPr/>
        </p:nvGrpSpPr>
        <p:grpSpPr>
          <a:xfrm>
            <a:off x="7887843" y="-1264845"/>
            <a:ext cx="4259059" cy="2167476"/>
            <a:chOff x="7887843" y="-1264845"/>
            <a:chExt cx="4259059" cy="2167476"/>
          </a:xfrm>
        </p:grpSpPr>
        <p:sp>
          <p:nvSpPr>
            <p:cNvPr id="1158" name="Google Shape;1158;p26"/>
            <p:cNvSpPr/>
            <p:nvPr/>
          </p:nvSpPr>
          <p:spPr>
            <a:xfrm rot="-4506520">
              <a:off x="8719272" y="-408582"/>
              <a:ext cx="79074" cy="18969"/>
            </a:xfrm>
            <a:custGeom>
              <a:avLst/>
              <a:gdLst/>
              <a:ahLst/>
              <a:cxnLst/>
              <a:rect l="l" t="t" r="r" b="b"/>
              <a:pathLst>
                <a:path w="114485" h="27464" extrusionOk="0">
                  <a:moveTo>
                    <a:pt x="114485" y="25544"/>
                  </a:moveTo>
                  <a:cubicBezTo>
                    <a:pt x="74966" y="31837"/>
                    <a:pt x="33041" y="22490"/>
                    <a:pt x="0" y="0"/>
                  </a:cubicBezTo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26"/>
            <p:cNvSpPr/>
            <p:nvPr/>
          </p:nvSpPr>
          <p:spPr>
            <a:xfrm rot="-4506520">
              <a:off x="9684547" y="-1971983"/>
              <a:ext cx="1227222" cy="3499643"/>
            </a:xfrm>
            <a:custGeom>
              <a:avLst/>
              <a:gdLst/>
              <a:ahLst/>
              <a:cxnLst/>
              <a:rect l="l" t="t" r="r" b="b"/>
              <a:pathLst>
                <a:path w="1776787" h="5066828" extrusionOk="0">
                  <a:moveTo>
                    <a:pt x="580455" y="5015873"/>
                  </a:moveTo>
                  <a:cubicBezTo>
                    <a:pt x="961764" y="4818555"/>
                    <a:pt x="1309291" y="4447242"/>
                    <a:pt x="1443860" y="4059640"/>
                  </a:cubicBezTo>
                  <a:cubicBezTo>
                    <a:pt x="1592774" y="3630853"/>
                    <a:pt x="1679771" y="3379115"/>
                    <a:pt x="1698189" y="2950143"/>
                  </a:cubicBezTo>
                  <a:cubicBezTo>
                    <a:pt x="1709850" y="2678507"/>
                    <a:pt x="1708555" y="2371147"/>
                    <a:pt x="1609340" y="2118021"/>
                  </a:cubicBezTo>
                  <a:cubicBezTo>
                    <a:pt x="1548535" y="1962998"/>
                    <a:pt x="1470514" y="1821211"/>
                    <a:pt x="1371578" y="1687198"/>
                  </a:cubicBezTo>
                  <a:cubicBezTo>
                    <a:pt x="1157879" y="1397699"/>
                    <a:pt x="922430" y="1107461"/>
                    <a:pt x="665139" y="855908"/>
                  </a:cubicBezTo>
                  <a:cubicBezTo>
                    <a:pt x="436724" y="632583"/>
                    <a:pt x="125754" y="341882"/>
                    <a:pt x="3125" y="46831"/>
                  </a:cubicBezTo>
                  <a:cubicBezTo>
                    <a:pt x="-115" y="39056"/>
                    <a:pt x="-855" y="30449"/>
                    <a:pt x="996" y="22212"/>
                  </a:cubicBezTo>
                  <a:cubicBezTo>
                    <a:pt x="2847" y="13975"/>
                    <a:pt x="7474" y="6664"/>
                    <a:pt x="12750" y="0"/>
                  </a:cubicBezTo>
                  <a:cubicBezTo>
                    <a:pt x="19228" y="2406"/>
                    <a:pt x="26262" y="740"/>
                    <a:pt x="28946" y="7126"/>
                  </a:cubicBezTo>
                  <a:cubicBezTo>
                    <a:pt x="151483" y="302085"/>
                    <a:pt x="463194" y="598062"/>
                    <a:pt x="691609" y="821387"/>
                  </a:cubicBezTo>
                  <a:cubicBezTo>
                    <a:pt x="948899" y="1072939"/>
                    <a:pt x="1185921" y="1345223"/>
                    <a:pt x="1399621" y="1634721"/>
                  </a:cubicBezTo>
                  <a:cubicBezTo>
                    <a:pt x="1498557" y="1768735"/>
                    <a:pt x="1593237" y="1907931"/>
                    <a:pt x="1654042" y="2062953"/>
                  </a:cubicBezTo>
                  <a:cubicBezTo>
                    <a:pt x="1753349" y="2316079"/>
                    <a:pt x="1786204" y="2639358"/>
                    <a:pt x="1774543" y="2911087"/>
                  </a:cubicBezTo>
                  <a:cubicBezTo>
                    <a:pt x="1756125" y="3340059"/>
                    <a:pt x="1684769" y="3609474"/>
                    <a:pt x="1528821" y="4061954"/>
                  </a:cubicBezTo>
                  <a:cubicBezTo>
                    <a:pt x="1403415" y="4425863"/>
                    <a:pt x="1064495" y="4863627"/>
                    <a:pt x="683186" y="5061038"/>
                  </a:cubicBezTo>
                  <a:cubicBezTo>
                    <a:pt x="668286" y="5068719"/>
                    <a:pt x="647369" y="5066961"/>
                    <a:pt x="630710" y="5065758"/>
                  </a:cubicBezTo>
                  <a:cubicBezTo>
                    <a:pt x="613958" y="5064554"/>
                    <a:pt x="596929" y="5058539"/>
                    <a:pt x="585916" y="5045859"/>
                  </a:cubicBezTo>
                  <a:cubicBezTo>
                    <a:pt x="586193" y="5042065"/>
                    <a:pt x="579993" y="5019575"/>
                    <a:pt x="580270" y="5015781"/>
                  </a:cubicBezTo>
                  <a:close/>
                </a:path>
              </a:pathLst>
            </a:custGeom>
            <a:solidFill>
              <a:schemeClr val="lt2"/>
            </a:solidFill>
            <a:ln w="154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26"/>
            <p:cNvSpPr/>
            <p:nvPr/>
          </p:nvSpPr>
          <p:spPr>
            <a:xfrm rot="-4506520">
              <a:off x="8502598" y="-1074951"/>
              <a:ext cx="412933" cy="1081346"/>
            </a:xfrm>
            <a:custGeom>
              <a:avLst/>
              <a:gdLst/>
              <a:ahLst/>
              <a:cxnLst/>
              <a:rect l="l" t="t" r="r" b="b"/>
              <a:pathLst>
                <a:path w="597849" h="1565586" extrusionOk="0">
                  <a:moveTo>
                    <a:pt x="290408" y="93"/>
                  </a:moveTo>
                  <a:cubicBezTo>
                    <a:pt x="320487" y="206573"/>
                    <a:pt x="477730" y="370202"/>
                    <a:pt x="551308" y="565392"/>
                  </a:cubicBezTo>
                  <a:cubicBezTo>
                    <a:pt x="592400" y="674416"/>
                    <a:pt x="606653" y="793344"/>
                    <a:pt x="592586" y="908939"/>
                  </a:cubicBezTo>
                  <a:cubicBezTo>
                    <a:pt x="565376" y="1131894"/>
                    <a:pt x="435342" y="1342539"/>
                    <a:pt x="461626" y="1565586"/>
                  </a:cubicBezTo>
                  <a:cubicBezTo>
                    <a:pt x="274119" y="1452212"/>
                    <a:pt x="123169" y="1288490"/>
                    <a:pt x="49498" y="1082102"/>
                  </a:cubicBezTo>
                  <a:cubicBezTo>
                    <a:pt x="-24172" y="875714"/>
                    <a:pt x="-16860" y="639340"/>
                    <a:pt x="79855" y="442670"/>
                  </a:cubicBezTo>
                  <a:cubicBezTo>
                    <a:pt x="119652" y="361688"/>
                    <a:pt x="173516" y="288295"/>
                    <a:pt x="213683" y="207591"/>
                  </a:cubicBezTo>
                  <a:cubicBezTo>
                    <a:pt x="245706" y="143176"/>
                    <a:pt x="276988" y="70709"/>
                    <a:pt x="290408" y="0"/>
                  </a:cubicBezTo>
                  <a:close/>
                </a:path>
              </a:pathLst>
            </a:custGeom>
            <a:solidFill>
              <a:schemeClr val="lt2"/>
            </a:solidFill>
            <a:ln w="154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26"/>
            <p:cNvSpPr/>
            <p:nvPr/>
          </p:nvSpPr>
          <p:spPr>
            <a:xfrm rot="-4506520">
              <a:off x="8297311" y="-241966"/>
              <a:ext cx="1502096" cy="666312"/>
            </a:xfrm>
            <a:custGeom>
              <a:avLst/>
              <a:gdLst/>
              <a:ahLst/>
              <a:cxnLst/>
              <a:rect l="l" t="t" r="r" b="b"/>
              <a:pathLst>
                <a:path w="2174754" h="964695" extrusionOk="0">
                  <a:moveTo>
                    <a:pt x="0" y="93"/>
                  </a:moveTo>
                  <a:cubicBezTo>
                    <a:pt x="75151" y="64693"/>
                    <a:pt x="190562" y="35169"/>
                    <a:pt x="286352" y="60898"/>
                  </a:cubicBezTo>
                  <a:cubicBezTo>
                    <a:pt x="338272" y="74874"/>
                    <a:pt x="384085" y="105323"/>
                    <a:pt x="433229" y="127257"/>
                  </a:cubicBezTo>
                  <a:cubicBezTo>
                    <a:pt x="538089" y="173903"/>
                    <a:pt x="656461" y="180566"/>
                    <a:pt x="771039" y="174180"/>
                  </a:cubicBezTo>
                  <a:cubicBezTo>
                    <a:pt x="885617" y="167794"/>
                    <a:pt x="999547" y="149192"/>
                    <a:pt x="1114309" y="148266"/>
                  </a:cubicBezTo>
                  <a:cubicBezTo>
                    <a:pt x="1343835" y="146415"/>
                    <a:pt x="1573453" y="217309"/>
                    <a:pt x="1761886" y="348361"/>
                  </a:cubicBezTo>
                  <a:cubicBezTo>
                    <a:pt x="1950319" y="479412"/>
                    <a:pt x="2096734" y="669974"/>
                    <a:pt x="2174754" y="885802"/>
                  </a:cubicBezTo>
                  <a:cubicBezTo>
                    <a:pt x="1999093" y="922082"/>
                    <a:pt x="1819823" y="955585"/>
                    <a:pt x="1640737" y="963267"/>
                  </a:cubicBezTo>
                  <a:cubicBezTo>
                    <a:pt x="1461559" y="970948"/>
                    <a:pt x="1278124" y="948644"/>
                    <a:pt x="1115790" y="872382"/>
                  </a:cubicBezTo>
                  <a:cubicBezTo>
                    <a:pt x="1035364" y="834529"/>
                    <a:pt x="960583" y="783811"/>
                    <a:pt x="875899" y="756694"/>
                  </a:cubicBezTo>
                  <a:cubicBezTo>
                    <a:pt x="816204" y="737628"/>
                    <a:pt x="753362" y="730965"/>
                    <a:pt x="692556" y="715509"/>
                  </a:cubicBezTo>
                  <a:cubicBezTo>
                    <a:pt x="506992" y="668493"/>
                    <a:pt x="345029" y="535868"/>
                    <a:pt x="262196" y="363261"/>
                  </a:cubicBezTo>
                  <a:cubicBezTo>
                    <a:pt x="226471" y="288758"/>
                    <a:pt x="203241" y="205092"/>
                    <a:pt x="144749" y="146693"/>
                  </a:cubicBezTo>
                  <a:cubicBezTo>
                    <a:pt x="100973" y="103009"/>
                    <a:pt x="25451" y="56363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 w="154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26"/>
            <p:cNvSpPr/>
            <p:nvPr/>
          </p:nvSpPr>
          <p:spPr>
            <a:xfrm rot="-4506520">
              <a:off x="8502344" y="-251727"/>
              <a:ext cx="1236938" cy="472465"/>
            </a:xfrm>
            <a:custGeom>
              <a:avLst/>
              <a:gdLst/>
              <a:ahLst/>
              <a:cxnLst/>
              <a:rect l="l" t="t" r="r" b="b"/>
              <a:pathLst>
                <a:path w="1790854" h="684041" extrusionOk="0">
                  <a:moveTo>
                    <a:pt x="1790854" y="684042"/>
                  </a:moveTo>
                  <a:cubicBezTo>
                    <a:pt x="1637498" y="486816"/>
                    <a:pt x="1386871" y="390471"/>
                    <a:pt x="1141242" y="344751"/>
                  </a:cubicBezTo>
                  <a:cubicBezTo>
                    <a:pt x="895612" y="299031"/>
                    <a:pt x="642949" y="294774"/>
                    <a:pt x="400096" y="236097"/>
                  </a:cubicBezTo>
                  <a:cubicBezTo>
                    <a:pt x="340308" y="221659"/>
                    <a:pt x="280336" y="203519"/>
                    <a:pt x="228692" y="170016"/>
                  </a:cubicBezTo>
                  <a:cubicBezTo>
                    <a:pt x="148544" y="118002"/>
                    <a:pt x="90514" y="30634"/>
                    <a:pt x="0" y="0"/>
                  </a:cubicBezTo>
                </a:path>
              </a:pathLst>
            </a:custGeom>
            <a:solidFill>
              <a:schemeClr val="lt2"/>
            </a:solidFill>
            <a:ln w="125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26"/>
            <p:cNvSpPr/>
            <p:nvPr/>
          </p:nvSpPr>
          <p:spPr>
            <a:xfrm rot="-4506520">
              <a:off x="9086706" y="-189480"/>
              <a:ext cx="323841" cy="107904"/>
            </a:xfrm>
            <a:custGeom>
              <a:avLst/>
              <a:gdLst/>
              <a:ahLst/>
              <a:cxnLst/>
              <a:rect l="l" t="t" r="r" b="b"/>
              <a:pathLst>
                <a:path w="468861" h="156225" extrusionOk="0">
                  <a:moveTo>
                    <a:pt x="468861" y="0"/>
                  </a:moveTo>
                  <a:cubicBezTo>
                    <a:pt x="303288" y="14993"/>
                    <a:pt x="141417" y="68950"/>
                    <a:pt x="0" y="156226"/>
                  </a:cubicBezTo>
                </a:path>
              </a:pathLst>
            </a:custGeom>
            <a:solidFill>
              <a:schemeClr val="lt2"/>
            </a:solidFill>
            <a:ln w="125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26"/>
            <p:cNvSpPr/>
            <p:nvPr/>
          </p:nvSpPr>
          <p:spPr>
            <a:xfrm rot="-4506520">
              <a:off x="9000597" y="73075"/>
              <a:ext cx="223160" cy="100105"/>
            </a:xfrm>
            <a:custGeom>
              <a:avLst/>
              <a:gdLst/>
              <a:ahLst/>
              <a:cxnLst/>
              <a:rect l="l" t="t" r="r" b="b"/>
              <a:pathLst>
                <a:path w="323094" h="144934" extrusionOk="0">
                  <a:moveTo>
                    <a:pt x="323094" y="0"/>
                  </a:moveTo>
                  <a:cubicBezTo>
                    <a:pt x="207961" y="28783"/>
                    <a:pt x="98011" y="78113"/>
                    <a:pt x="0" y="144934"/>
                  </a:cubicBezTo>
                </a:path>
              </a:pathLst>
            </a:custGeom>
            <a:solidFill>
              <a:schemeClr val="lt2"/>
            </a:solidFill>
            <a:ln w="125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26"/>
            <p:cNvSpPr/>
            <p:nvPr/>
          </p:nvSpPr>
          <p:spPr>
            <a:xfrm rot="-4506520">
              <a:off x="8931730" y="-132717"/>
              <a:ext cx="191709" cy="177774"/>
            </a:xfrm>
            <a:custGeom>
              <a:avLst/>
              <a:gdLst/>
              <a:ahLst/>
              <a:cxnLst/>
              <a:rect l="l" t="t" r="r" b="b"/>
              <a:pathLst>
                <a:path w="277559" h="257383" extrusionOk="0">
                  <a:moveTo>
                    <a:pt x="277559" y="257383"/>
                  </a:moveTo>
                  <a:cubicBezTo>
                    <a:pt x="164277" y="198429"/>
                    <a:pt x="67377" y="108469"/>
                    <a:pt x="0" y="0"/>
                  </a:cubicBezTo>
                </a:path>
              </a:pathLst>
            </a:custGeom>
            <a:solidFill>
              <a:schemeClr val="lt2"/>
            </a:solidFill>
            <a:ln w="125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26"/>
            <p:cNvSpPr/>
            <p:nvPr/>
          </p:nvSpPr>
          <p:spPr>
            <a:xfrm rot="-4506520">
              <a:off x="9052096" y="-404112"/>
              <a:ext cx="229872" cy="200850"/>
            </a:xfrm>
            <a:custGeom>
              <a:avLst/>
              <a:gdLst/>
              <a:ahLst/>
              <a:cxnLst/>
              <a:rect l="l" t="t" r="r" b="b"/>
              <a:pathLst>
                <a:path w="332811" h="290793" extrusionOk="0">
                  <a:moveTo>
                    <a:pt x="332812" y="290794"/>
                  </a:moveTo>
                  <a:cubicBezTo>
                    <a:pt x="197410" y="227952"/>
                    <a:pt x="80426" y="125776"/>
                    <a:pt x="0" y="0"/>
                  </a:cubicBezTo>
                </a:path>
              </a:pathLst>
            </a:custGeom>
            <a:solidFill>
              <a:schemeClr val="lt2"/>
            </a:solidFill>
            <a:ln w="125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26"/>
            <p:cNvSpPr/>
            <p:nvPr/>
          </p:nvSpPr>
          <p:spPr>
            <a:xfrm rot="-4506520">
              <a:off x="8875369" y="192785"/>
              <a:ext cx="130214" cy="105795"/>
            </a:xfrm>
            <a:custGeom>
              <a:avLst/>
              <a:gdLst/>
              <a:ahLst/>
              <a:cxnLst/>
              <a:rect l="l" t="t" r="r" b="b"/>
              <a:pathLst>
                <a:path w="188525" h="153171" extrusionOk="0">
                  <a:moveTo>
                    <a:pt x="188526" y="153171"/>
                  </a:moveTo>
                  <a:cubicBezTo>
                    <a:pt x="112819" y="121519"/>
                    <a:pt x="46553" y="67654"/>
                    <a:pt x="0" y="0"/>
                  </a:cubicBezTo>
                </a:path>
              </a:pathLst>
            </a:custGeom>
            <a:solidFill>
              <a:schemeClr val="lt2"/>
            </a:solidFill>
            <a:ln w="125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26"/>
            <p:cNvSpPr/>
            <p:nvPr/>
          </p:nvSpPr>
          <p:spPr>
            <a:xfrm rot="-4506520">
              <a:off x="8889881" y="358770"/>
              <a:ext cx="112506" cy="12852"/>
            </a:xfrm>
            <a:custGeom>
              <a:avLst/>
              <a:gdLst/>
              <a:ahLst/>
              <a:cxnLst/>
              <a:rect l="l" t="t" r="r" b="b"/>
              <a:pathLst>
                <a:path w="162888" h="18607" extrusionOk="0">
                  <a:moveTo>
                    <a:pt x="162889" y="0"/>
                  </a:moveTo>
                  <a:cubicBezTo>
                    <a:pt x="138733" y="13790"/>
                    <a:pt x="110413" y="18788"/>
                    <a:pt x="82648" y="18603"/>
                  </a:cubicBezTo>
                  <a:cubicBezTo>
                    <a:pt x="54882" y="18418"/>
                    <a:pt x="27302" y="13420"/>
                    <a:pt x="0" y="8422"/>
                  </a:cubicBezTo>
                </a:path>
              </a:pathLst>
            </a:custGeom>
            <a:solidFill>
              <a:schemeClr val="lt2"/>
            </a:solidFill>
            <a:ln w="125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26"/>
            <p:cNvSpPr/>
            <p:nvPr/>
          </p:nvSpPr>
          <p:spPr>
            <a:xfrm rot="-4506520">
              <a:off x="8774575" y="-963476"/>
              <a:ext cx="115895" cy="834022"/>
            </a:xfrm>
            <a:custGeom>
              <a:avLst/>
              <a:gdLst/>
              <a:ahLst/>
              <a:cxnLst/>
              <a:rect l="l" t="t" r="r" b="b"/>
              <a:pathLst>
                <a:path w="167794" h="1207507" extrusionOk="0">
                  <a:moveTo>
                    <a:pt x="167794" y="1207508"/>
                  </a:moveTo>
                  <a:cubicBezTo>
                    <a:pt x="67099" y="1013799"/>
                    <a:pt x="11106" y="796953"/>
                    <a:pt x="5275" y="578719"/>
                  </a:cubicBezTo>
                  <a:cubicBezTo>
                    <a:pt x="1203" y="425733"/>
                    <a:pt x="21472" y="273024"/>
                    <a:pt x="22767" y="119946"/>
                  </a:cubicBezTo>
                  <a:cubicBezTo>
                    <a:pt x="23138" y="78668"/>
                    <a:pt x="21472" y="35169"/>
                    <a:pt x="0" y="0"/>
                  </a:cubicBezTo>
                </a:path>
              </a:pathLst>
            </a:custGeom>
            <a:solidFill>
              <a:schemeClr val="lt2"/>
            </a:solidFill>
            <a:ln w="125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26"/>
            <p:cNvSpPr/>
            <p:nvPr/>
          </p:nvSpPr>
          <p:spPr>
            <a:xfrm rot="-4506520">
              <a:off x="8578164" y="-659045"/>
              <a:ext cx="81056" cy="140058"/>
            </a:xfrm>
            <a:custGeom>
              <a:avLst/>
              <a:gdLst/>
              <a:ahLst/>
              <a:cxnLst/>
              <a:rect l="l" t="t" r="r" b="b"/>
              <a:pathLst>
                <a:path w="117354" h="202778" extrusionOk="0">
                  <a:moveTo>
                    <a:pt x="117354" y="0"/>
                  </a:moveTo>
                  <a:cubicBezTo>
                    <a:pt x="113467" y="14808"/>
                    <a:pt x="109580" y="29616"/>
                    <a:pt x="105785" y="44424"/>
                  </a:cubicBezTo>
                  <a:cubicBezTo>
                    <a:pt x="101435" y="61176"/>
                    <a:pt x="96993" y="77928"/>
                    <a:pt x="90144" y="93846"/>
                  </a:cubicBezTo>
                  <a:cubicBezTo>
                    <a:pt x="71264" y="137438"/>
                    <a:pt x="35169" y="170848"/>
                    <a:pt x="0" y="202778"/>
                  </a:cubicBezTo>
                </a:path>
              </a:pathLst>
            </a:custGeom>
            <a:solidFill>
              <a:schemeClr val="lt2"/>
            </a:solidFill>
            <a:ln w="125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26"/>
            <p:cNvSpPr/>
            <p:nvPr/>
          </p:nvSpPr>
          <p:spPr>
            <a:xfrm rot="-4506520">
              <a:off x="8877149" y="-598999"/>
              <a:ext cx="100617" cy="109118"/>
            </a:xfrm>
            <a:custGeom>
              <a:avLst/>
              <a:gdLst/>
              <a:ahLst/>
              <a:cxnLst/>
              <a:rect l="l" t="t" r="r" b="b"/>
              <a:pathLst>
                <a:path w="145674" h="157983" extrusionOk="0">
                  <a:moveTo>
                    <a:pt x="145675" y="0"/>
                  </a:moveTo>
                  <a:cubicBezTo>
                    <a:pt x="120038" y="68858"/>
                    <a:pt x="66544" y="126887"/>
                    <a:pt x="0" y="157984"/>
                  </a:cubicBezTo>
                </a:path>
              </a:pathLst>
            </a:custGeom>
            <a:solidFill>
              <a:schemeClr val="lt2"/>
            </a:solidFill>
            <a:ln w="125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26"/>
            <p:cNvSpPr/>
            <p:nvPr/>
          </p:nvSpPr>
          <p:spPr>
            <a:xfrm rot="-4506520">
              <a:off x="8736675" y="-617387"/>
              <a:ext cx="106561" cy="122415"/>
            </a:xfrm>
            <a:custGeom>
              <a:avLst/>
              <a:gdLst/>
              <a:ahLst/>
              <a:cxnLst/>
              <a:rect l="l" t="t" r="r" b="b"/>
              <a:pathLst>
                <a:path w="154281" h="177234" extrusionOk="0">
                  <a:moveTo>
                    <a:pt x="154282" y="0"/>
                  </a:moveTo>
                  <a:cubicBezTo>
                    <a:pt x="133273" y="78298"/>
                    <a:pt x="74596" y="145582"/>
                    <a:pt x="0" y="177235"/>
                  </a:cubicBezTo>
                </a:path>
              </a:pathLst>
            </a:custGeom>
            <a:solidFill>
              <a:schemeClr val="lt2"/>
            </a:solidFill>
            <a:ln w="125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26"/>
            <p:cNvSpPr/>
            <p:nvPr/>
          </p:nvSpPr>
          <p:spPr>
            <a:xfrm rot="-4506520">
              <a:off x="8519549" y="-582483"/>
              <a:ext cx="67440" cy="91284"/>
            </a:xfrm>
            <a:custGeom>
              <a:avLst/>
              <a:gdLst/>
              <a:ahLst/>
              <a:cxnLst/>
              <a:rect l="l" t="t" r="r" b="b"/>
              <a:pathLst>
                <a:path w="97640" h="132162" extrusionOk="0">
                  <a:moveTo>
                    <a:pt x="97641" y="132162"/>
                  </a:moveTo>
                  <a:cubicBezTo>
                    <a:pt x="57659" y="94309"/>
                    <a:pt x="24433" y="49329"/>
                    <a:pt x="0" y="0"/>
                  </a:cubicBezTo>
                </a:path>
              </a:pathLst>
            </a:custGeom>
            <a:solidFill>
              <a:schemeClr val="lt2"/>
            </a:solidFill>
            <a:ln w="125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26"/>
            <p:cNvSpPr/>
            <p:nvPr/>
          </p:nvSpPr>
          <p:spPr>
            <a:xfrm rot="-4506520">
              <a:off x="8655330" y="-523498"/>
              <a:ext cx="99721" cy="109694"/>
            </a:xfrm>
            <a:custGeom>
              <a:avLst/>
              <a:gdLst/>
              <a:ahLst/>
              <a:cxnLst/>
              <a:rect l="l" t="t" r="r" b="b"/>
              <a:pathLst>
                <a:path w="144378" h="158816" extrusionOk="0">
                  <a:moveTo>
                    <a:pt x="144379" y="158817"/>
                  </a:moveTo>
                  <a:cubicBezTo>
                    <a:pt x="131885" y="155948"/>
                    <a:pt x="121704" y="147063"/>
                    <a:pt x="112449" y="138270"/>
                  </a:cubicBezTo>
                  <a:cubicBezTo>
                    <a:pt x="69321" y="97271"/>
                    <a:pt x="31375" y="50625"/>
                    <a:pt x="0" y="0"/>
                  </a:cubicBezTo>
                </a:path>
              </a:pathLst>
            </a:custGeom>
            <a:solidFill>
              <a:schemeClr val="lt2"/>
            </a:solidFill>
            <a:ln w="125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26"/>
            <p:cNvSpPr/>
            <p:nvPr/>
          </p:nvSpPr>
          <p:spPr>
            <a:xfrm rot="-4506520">
              <a:off x="8893049" y="-501728"/>
              <a:ext cx="121648" cy="139866"/>
            </a:xfrm>
            <a:custGeom>
              <a:avLst/>
              <a:gdLst/>
              <a:ahLst/>
              <a:cxnLst/>
              <a:rect l="l" t="t" r="r" b="b"/>
              <a:pathLst>
                <a:path w="176123" h="202500" extrusionOk="0">
                  <a:moveTo>
                    <a:pt x="176124" y="202501"/>
                  </a:moveTo>
                  <a:cubicBezTo>
                    <a:pt x="106063" y="145304"/>
                    <a:pt x="35077" y="83296"/>
                    <a:pt x="0" y="0"/>
                  </a:cubicBezTo>
                </a:path>
              </a:pathLst>
            </a:custGeom>
            <a:solidFill>
              <a:schemeClr val="lt2"/>
            </a:solidFill>
            <a:ln w="125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26"/>
            <p:cNvSpPr/>
            <p:nvPr/>
          </p:nvSpPr>
          <p:spPr>
            <a:xfrm rot="-4506520">
              <a:off x="7863506" y="1184"/>
              <a:ext cx="763001" cy="431119"/>
            </a:xfrm>
            <a:custGeom>
              <a:avLst/>
              <a:gdLst/>
              <a:ahLst/>
              <a:cxnLst/>
              <a:rect l="l" t="t" r="r" b="b"/>
              <a:pathLst>
                <a:path w="1104682" h="624179" extrusionOk="0">
                  <a:moveTo>
                    <a:pt x="32" y="1143"/>
                  </a:moveTo>
                  <a:cubicBezTo>
                    <a:pt x="-153" y="495"/>
                    <a:pt x="495" y="-153"/>
                    <a:pt x="1143" y="32"/>
                  </a:cubicBezTo>
                  <a:cubicBezTo>
                    <a:pt x="96470" y="32610"/>
                    <a:pt x="196239" y="52231"/>
                    <a:pt x="296842" y="58061"/>
                  </a:cubicBezTo>
                  <a:cubicBezTo>
                    <a:pt x="363386" y="61948"/>
                    <a:pt x="430300" y="59820"/>
                    <a:pt x="496566" y="66946"/>
                  </a:cubicBezTo>
                  <a:cubicBezTo>
                    <a:pt x="769313" y="96285"/>
                    <a:pt x="1015960" y="296009"/>
                    <a:pt x="1102680" y="555984"/>
                  </a:cubicBezTo>
                  <a:cubicBezTo>
                    <a:pt x="1109344" y="576067"/>
                    <a:pt x="1098885" y="595780"/>
                    <a:pt x="1078617" y="601796"/>
                  </a:cubicBezTo>
                  <a:cubicBezTo>
                    <a:pt x="883520" y="660010"/>
                    <a:pt x="675837" y="596428"/>
                    <a:pt x="495641" y="505729"/>
                  </a:cubicBezTo>
                  <a:cubicBezTo>
                    <a:pt x="273334" y="393835"/>
                    <a:pt x="78052" y="237147"/>
                    <a:pt x="32" y="1050"/>
                  </a:cubicBezTo>
                  <a:close/>
                </a:path>
              </a:pathLst>
            </a:custGeom>
            <a:solidFill>
              <a:schemeClr val="lt2"/>
            </a:solidFill>
            <a:ln w="154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26"/>
            <p:cNvSpPr/>
            <p:nvPr/>
          </p:nvSpPr>
          <p:spPr>
            <a:xfrm rot="-4506520">
              <a:off x="7994970" y="20803"/>
              <a:ext cx="587849" cy="278902"/>
            </a:xfrm>
            <a:custGeom>
              <a:avLst/>
              <a:gdLst/>
              <a:ahLst/>
              <a:cxnLst/>
              <a:rect l="l" t="t" r="r" b="b"/>
              <a:pathLst>
                <a:path w="851095" h="403798" extrusionOk="0">
                  <a:moveTo>
                    <a:pt x="851095" y="403798"/>
                  </a:moveTo>
                  <a:cubicBezTo>
                    <a:pt x="724486" y="374182"/>
                    <a:pt x="622865" y="282927"/>
                    <a:pt x="507825" y="222307"/>
                  </a:cubicBezTo>
                  <a:cubicBezTo>
                    <a:pt x="343733" y="135957"/>
                    <a:pt x="148729" y="110598"/>
                    <a:pt x="0" y="0"/>
                  </a:cubicBezTo>
                </a:path>
              </a:pathLst>
            </a:custGeom>
            <a:solidFill>
              <a:schemeClr val="lt2"/>
            </a:solidFill>
            <a:ln w="125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26"/>
            <p:cNvSpPr/>
            <p:nvPr/>
          </p:nvSpPr>
          <p:spPr>
            <a:xfrm rot="-4506520">
              <a:off x="8146915" y="157090"/>
              <a:ext cx="85978" cy="109438"/>
            </a:xfrm>
            <a:custGeom>
              <a:avLst/>
              <a:gdLst/>
              <a:ahLst/>
              <a:cxnLst/>
              <a:rect l="l" t="t" r="r" b="b"/>
              <a:pathLst>
                <a:path w="124480" h="158446" extrusionOk="0">
                  <a:moveTo>
                    <a:pt x="124481" y="158447"/>
                  </a:moveTo>
                  <a:cubicBezTo>
                    <a:pt x="96808" y="96438"/>
                    <a:pt x="53587" y="41555"/>
                    <a:pt x="0" y="0"/>
                  </a:cubicBezTo>
                </a:path>
              </a:pathLst>
            </a:custGeom>
            <a:solidFill>
              <a:schemeClr val="lt2"/>
            </a:solidFill>
            <a:ln w="125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26"/>
            <p:cNvSpPr/>
            <p:nvPr/>
          </p:nvSpPr>
          <p:spPr>
            <a:xfrm rot="-4506520">
              <a:off x="8245501" y="166384"/>
              <a:ext cx="145875" cy="23632"/>
            </a:xfrm>
            <a:custGeom>
              <a:avLst/>
              <a:gdLst/>
              <a:ahLst/>
              <a:cxnLst/>
              <a:rect l="l" t="t" r="r" b="b"/>
              <a:pathLst>
                <a:path w="211200" h="34215" extrusionOk="0">
                  <a:moveTo>
                    <a:pt x="211200" y="0"/>
                  </a:moveTo>
                  <a:cubicBezTo>
                    <a:pt x="146878" y="33226"/>
                    <a:pt x="70524" y="42758"/>
                    <a:pt x="0" y="26377"/>
                  </a:cubicBezTo>
                </a:path>
              </a:pathLst>
            </a:custGeom>
            <a:solidFill>
              <a:schemeClr val="lt2"/>
            </a:solidFill>
            <a:ln w="125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26"/>
            <p:cNvSpPr/>
            <p:nvPr/>
          </p:nvSpPr>
          <p:spPr>
            <a:xfrm rot="-4506520">
              <a:off x="8301856" y="-11368"/>
              <a:ext cx="82078" cy="112635"/>
            </a:xfrm>
            <a:custGeom>
              <a:avLst/>
              <a:gdLst/>
              <a:ahLst/>
              <a:cxnLst/>
              <a:rect l="l" t="t" r="r" b="b"/>
              <a:pathLst>
                <a:path w="118834" h="163074" extrusionOk="0">
                  <a:moveTo>
                    <a:pt x="118835" y="163074"/>
                  </a:moveTo>
                  <a:cubicBezTo>
                    <a:pt x="72282" y="114207"/>
                    <a:pt x="32208" y="59232"/>
                    <a:pt x="0" y="0"/>
                  </a:cubicBezTo>
                </a:path>
              </a:pathLst>
            </a:custGeom>
            <a:solidFill>
              <a:schemeClr val="lt2"/>
            </a:solidFill>
            <a:ln w="125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26"/>
            <p:cNvSpPr/>
            <p:nvPr/>
          </p:nvSpPr>
          <p:spPr>
            <a:xfrm rot="-4506520">
              <a:off x="8089795" y="-403956"/>
              <a:ext cx="230479" cy="595141"/>
            </a:xfrm>
            <a:custGeom>
              <a:avLst/>
              <a:gdLst/>
              <a:ahLst/>
              <a:cxnLst/>
              <a:rect l="l" t="t" r="r" b="b"/>
              <a:pathLst>
                <a:path w="333690" h="861653" extrusionOk="0">
                  <a:moveTo>
                    <a:pt x="307582" y="853618"/>
                  </a:moveTo>
                  <a:cubicBezTo>
                    <a:pt x="327943" y="762085"/>
                    <a:pt x="345528" y="666573"/>
                    <a:pt x="323501" y="575411"/>
                  </a:cubicBezTo>
                  <a:cubicBezTo>
                    <a:pt x="305731" y="501833"/>
                    <a:pt x="263435" y="436955"/>
                    <a:pt x="227155" y="370504"/>
                  </a:cubicBezTo>
                  <a:cubicBezTo>
                    <a:pt x="165424" y="257222"/>
                    <a:pt x="119056" y="128576"/>
                    <a:pt x="137011" y="949"/>
                  </a:cubicBezTo>
                  <a:cubicBezTo>
                    <a:pt x="137104" y="24"/>
                    <a:pt x="135993" y="-347"/>
                    <a:pt x="135530" y="394"/>
                  </a:cubicBezTo>
                  <a:cubicBezTo>
                    <a:pt x="69634" y="95536"/>
                    <a:pt x="27709" y="201784"/>
                    <a:pt x="9199" y="316177"/>
                  </a:cubicBezTo>
                  <a:cubicBezTo>
                    <a:pt x="-7645" y="420296"/>
                    <a:pt x="-2740" y="529506"/>
                    <a:pt x="35483" y="627794"/>
                  </a:cubicBezTo>
                  <a:cubicBezTo>
                    <a:pt x="73706" y="726083"/>
                    <a:pt x="147284" y="812618"/>
                    <a:pt x="243722" y="855284"/>
                  </a:cubicBezTo>
                  <a:cubicBezTo>
                    <a:pt x="259456" y="862225"/>
                    <a:pt x="295643" y="865835"/>
                    <a:pt x="307674" y="853618"/>
                  </a:cubicBezTo>
                  <a:close/>
                </a:path>
              </a:pathLst>
            </a:custGeom>
            <a:solidFill>
              <a:schemeClr val="lt2"/>
            </a:solidFill>
            <a:ln w="154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26"/>
            <p:cNvSpPr/>
            <p:nvPr/>
          </p:nvSpPr>
          <p:spPr>
            <a:xfrm rot="-4506520">
              <a:off x="8230553" y="-281241"/>
              <a:ext cx="136543" cy="383354"/>
            </a:xfrm>
            <a:custGeom>
              <a:avLst/>
              <a:gdLst/>
              <a:ahLst/>
              <a:cxnLst/>
              <a:rect l="l" t="t" r="r" b="b"/>
              <a:pathLst>
                <a:path w="197688" h="555025" extrusionOk="0">
                  <a:moveTo>
                    <a:pt x="0" y="0"/>
                  </a:moveTo>
                  <a:cubicBezTo>
                    <a:pt x="21472" y="119483"/>
                    <a:pt x="43591" y="241279"/>
                    <a:pt x="100788" y="348360"/>
                  </a:cubicBezTo>
                  <a:cubicBezTo>
                    <a:pt x="136882" y="415922"/>
                    <a:pt x="187230" y="479134"/>
                    <a:pt x="197688" y="555026"/>
                  </a:cubicBezTo>
                </a:path>
              </a:pathLst>
            </a:custGeom>
            <a:solidFill>
              <a:schemeClr val="lt2"/>
            </a:solidFill>
            <a:ln w="125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26"/>
            <p:cNvSpPr/>
            <p:nvPr/>
          </p:nvSpPr>
          <p:spPr>
            <a:xfrm rot="-4506520">
              <a:off x="9119876" y="-115098"/>
              <a:ext cx="365028" cy="157573"/>
            </a:xfrm>
            <a:custGeom>
              <a:avLst/>
              <a:gdLst/>
              <a:ahLst/>
              <a:cxnLst/>
              <a:rect l="l" t="t" r="r" b="b"/>
              <a:pathLst>
                <a:path w="528492" h="228136" extrusionOk="0">
                  <a:moveTo>
                    <a:pt x="505354" y="197582"/>
                  </a:moveTo>
                  <a:cubicBezTo>
                    <a:pt x="366806" y="248392"/>
                    <a:pt x="206138" y="235250"/>
                    <a:pt x="77771" y="162505"/>
                  </a:cubicBezTo>
                  <a:cubicBezTo>
                    <a:pt x="49080" y="146216"/>
                    <a:pt x="20667" y="125763"/>
                    <a:pt x="6969" y="95776"/>
                  </a:cubicBezTo>
                  <a:cubicBezTo>
                    <a:pt x="-6728" y="65790"/>
                    <a:pt x="-527" y="24512"/>
                    <a:pt x="28164" y="8223"/>
                  </a:cubicBezTo>
                  <a:cubicBezTo>
                    <a:pt x="42601" y="79"/>
                    <a:pt x="60094" y="-661"/>
                    <a:pt x="76660" y="357"/>
                  </a:cubicBezTo>
                  <a:cubicBezTo>
                    <a:pt x="146999" y="4799"/>
                    <a:pt x="213172" y="37099"/>
                    <a:pt x="283418" y="42375"/>
                  </a:cubicBezTo>
                  <a:cubicBezTo>
                    <a:pt x="328213" y="45799"/>
                    <a:pt x="373377" y="38117"/>
                    <a:pt x="418172" y="42560"/>
                  </a:cubicBezTo>
                  <a:cubicBezTo>
                    <a:pt x="462874" y="47002"/>
                    <a:pt x="510352" y="67456"/>
                    <a:pt x="528492" y="108548"/>
                  </a:cubicBezTo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4" name="Google Shape;1184;p26"/>
          <p:cNvGrpSpPr/>
          <p:nvPr/>
        </p:nvGrpSpPr>
        <p:grpSpPr>
          <a:xfrm>
            <a:off x="8650056" y="-29723"/>
            <a:ext cx="381277" cy="371649"/>
            <a:chOff x="8650056" y="-29723"/>
            <a:chExt cx="381277" cy="371649"/>
          </a:xfrm>
        </p:grpSpPr>
        <p:sp>
          <p:nvSpPr>
            <p:cNvPr id="1185" name="Google Shape;1185;p26"/>
            <p:cNvSpPr/>
            <p:nvPr/>
          </p:nvSpPr>
          <p:spPr>
            <a:xfrm rot="-4506520">
              <a:off x="8690228" y="-1151"/>
              <a:ext cx="300933" cy="314504"/>
            </a:xfrm>
            <a:custGeom>
              <a:avLst/>
              <a:gdLst/>
              <a:ahLst/>
              <a:cxnLst/>
              <a:rect l="l" t="t" r="r" b="b"/>
              <a:pathLst>
                <a:path w="435694" h="455343" extrusionOk="0">
                  <a:moveTo>
                    <a:pt x="12566" y="239998"/>
                  </a:moveTo>
                  <a:cubicBezTo>
                    <a:pt x="50141" y="335973"/>
                    <a:pt x="132326" y="413252"/>
                    <a:pt x="230337" y="444905"/>
                  </a:cubicBezTo>
                  <a:cubicBezTo>
                    <a:pt x="256436" y="453327"/>
                    <a:pt x="284572" y="458695"/>
                    <a:pt x="311411" y="452957"/>
                  </a:cubicBezTo>
                  <a:cubicBezTo>
                    <a:pt x="338251" y="447218"/>
                    <a:pt x="363610" y="428431"/>
                    <a:pt x="370829" y="401869"/>
                  </a:cubicBezTo>
                  <a:cubicBezTo>
                    <a:pt x="372865" y="394465"/>
                    <a:pt x="373605" y="386320"/>
                    <a:pt x="378326" y="380304"/>
                  </a:cubicBezTo>
                  <a:cubicBezTo>
                    <a:pt x="382675" y="374844"/>
                    <a:pt x="389617" y="372252"/>
                    <a:pt x="395632" y="368735"/>
                  </a:cubicBezTo>
                  <a:cubicBezTo>
                    <a:pt x="422380" y="353372"/>
                    <a:pt x="432560" y="319869"/>
                    <a:pt x="434966" y="289049"/>
                  </a:cubicBezTo>
                  <a:cubicBezTo>
                    <a:pt x="444129" y="172065"/>
                    <a:pt x="365831" y="55174"/>
                    <a:pt x="255696" y="14544"/>
                  </a:cubicBezTo>
                  <a:cubicBezTo>
                    <a:pt x="227005" y="3993"/>
                    <a:pt x="196279" y="-1930"/>
                    <a:pt x="165829" y="569"/>
                  </a:cubicBezTo>
                  <a:cubicBezTo>
                    <a:pt x="44218" y="10750"/>
                    <a:pt x="-31118" y="128567"/>
                    <a:pt x="12473" y="239905"/>
                  </a:cubicBezTo>
                  <a:close/>
                </a:path>
              </a:pathLst>
            </a:custGeom>
            <a:solidFill>
              <a:schemeClr val="dk2"/>
            </a:solidFill>
            <a:ln w="125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" name="Google Shape;1186;p26"/>
            <p:cNvSpPr/>
            <p:nvPr/>
          </p:nvSpPr>
          <p:spPr>
            <a:xfrm rot="-4506520">
              <a:off x="8726753" y="21790"/>
              <a:ext cx="207416" cy="243243"/>
            </a:xfrm>
            <a:custGeom>
              <a:avLst/>
              <a:gdLst/>
              <a:ahLst/>
              <a:cxnLst/>
              <a:rect l="l" t="t" r="r" b="b"/>
              <a:pathLst>
                <a:path w="300299" h="352171" extrusionOk="0">
                  <a:moveTo>
                    <a:pt x="292182" y="352172"/>
                  </a:moveTo>
                  <a:cubicBezTo>
                    <a:pt x="233783" y="326257"/>
                    <a:pt x="205000" y="261935"/>
                    <a:pt x="173532" y="206404"/>
                  </a:cubicBezTo>
                  <a:cubicBezTo>
                    <a:pt x="129016" y="127829"/>
                    <a:pt x="69876" y="57490"/>
                    <a:pt x="0" y="202"/>
                  </a:cubicBezTo>
                  <a:cubicBezTo>
                    <a:pt x="26932" y="-1649"/>
                    <a:pt x="51458" y="9364"/>
                    <a:pt x="70616" y="28522"/>
                  </a:cubicBezTo>
                  <a:cubicBezTo>
                    <a:pt x="102176" y="60082"/>
                    <a:pt x="133736" y="91642"/>
                    <a:pt x="165295" y="123201"/>
                  </a:cubicBezTo>
                  <a:cubicBezTo>
                    <a:pt x="187045" y="144951"/>
                    <a:pt x="209072" y="167070"/>
                    <a:pt x="225546" y="193077"/>
                  </a:cubicBezTo>
                  <a:cubicBezTo>
                    <a:pt x="243963" y="222231"/>
                    <a:pt x="255255" y="255826"/>
                    <a:pt x="276449" y="283036"/>
                  </a:cubicBezTo>
                  <a:cubicBezTo>
                    <a:pt x="283853" y="292569"/>
                    <a:pt x="292552" y="301361"/>
                    <a:pt x="297550" y="312282"/>
                  </a:cubicBezTo>
                  <a:cubicBezTo>
                    <a:pt x="302548" y="323296"/>
                    <a:pt x="300697" y="343564"/>
                    <a:pt x="292275" y="3521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26"/>
            <p:cNvSpPr/>
            <p:nvPr/>
          </p:nvSpPr>
          <p:spPr>
            <a:xfrm rot="-4506520">
              <a:off x="8783940" y="113833"/>
              <a:ext cx="123984" cy="203216"/>
            </a:xfrm>
            <a:custGeom>
              <a:avLst/>
              <a:gdLst/>
              <a:ahLst/>
              <a:cxnLst/>
              <a:rect l="l" t="t" r="r" b="b"/>
              <a:pathLst>
                <a:path w="179505" h="294218" extrusionOk="0">
                  <a:moveTo>
                    <a:pt x="11897" y="0"/>
                  </a:moveTo>
                  <a:cubicBezTo>
                    <a:pt x="-10871" y="58399"/>
                    <a:pt x="420" y="126979"/>
                    <a:pt x="34016" y="180011"/>
                  </a:cubicBezTo>
                  <a:cubicBezTo>
                    <a:pt x="67519" y="233043"/>
                    <a:pt x="121199" y="271266"/>
                    <a:pt x="179506" y="294218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26"/>
            <p:cNvSpPr/>
            <p:nvPr/>
          </p:nvSpPr>
          <p:spPr>
            <a:xfrm rot="-4506520">
              <a:off x="8859910" y="154734"/>
              <a:ext cx="59385" cy="68399"/>
            </a:xfrm>
            <a:custGeom>
              <a:avLst/>
              <a:gdLst/>
              <a:ahLst/>
              <a:cxnLst/>
              <a:rect l="l" t="t" r="r" b="b"/>
              <a:pathLst>
                <a:path w="85979" h="99029" extrusionOk="0">
                  <a:moveTo>
                    <a:pt x="0" y="0"/>
                  </a:moveTo>
                  <a:cubicBezTo>
                    <a:pt x="13050" y="43129"/>
                    <a:pt x="45072" y="80056"/>
                    <a:pt x="85980" y="99029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Google Shape;951;p26">
            <a:extLst>
              <a:ext uri="{FF2B5EF4-FFF2-40B4-BE49-F238E27FC236}">
                <a16:creationId xmlns:a16="http://schemas.microsoft.com/office/drawing/2014/main" id="{4DC7D2CF-2C4B-7B61-AFD5-F9669C843AFE}"/>
              </a:ext>
            </a:extLst>
          </p:cNvPr>
          <p:cNvSpPr txBox="1">
            <a:spLocks/>
          </p:cNvSpPr>
          <p:nvPr/>
        </p:nvSpPr>
        <p:spPr>
          <a:xfrm>
            <a:off x="901281" y="4235480"/>
            <a:ext cx="3420072" cy="650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None/>
              <a:defRPr sz="16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ndika"/>
              <a:buNone/>
              <a:defRPr sz="18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ndika"/>
              <a:buNone/>
              <a:defRPr sz="18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ndika"/>
              <a:buNone/>
              <a:defRPr sz="18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ndika"/>
              <a:buNone/>
              <a:defRPr sz="18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ndika"/>
              <a:buNone/>
              <a:defRPr sz="18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ndika"/>
              <a:buNone/>
              <a:defRPr sz="18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ndika"/>
              <a:buNone/>
              <a:defRPr sz="18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ndika"/>
              <a:buNone/>
              <a:defRPr sz="18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9pPr>
          </a:lstStyle>
          <a:p>
            <a:pPr marL="0" indent="0" algn="ctr"/>
            <a:r>
              <a:rPr lang="en-US" sz="900" dirty="0"/>
              <a:t>Python Project By – </a:t>
            </a:r>
            <a:r>
              <a:rPr lang="en-US" sz="900" b="1" dirty="0"/>
              <a:t>Bhushan Prabhakar Dhawas</a:t>
            </a:r>
          </a:p>
          <a:p>
            <a:pPr marL="0" indent="0" algn="ctr"/>
            <a:r>
              <a:rPr lang="en-US" sz="900" b="1" dirty="0"/>
              <a:t>My Email – </a:t>
            </a:r>
            <a:r>
              <a:rPr lang="en-US" sz="900" dirty="0">
                <a:hlinkClick r:id="rId3"/>
              </a:rPr>
              <a:t>bdhawas0016@gmail.com</a:t>
            </a:r>
            <a:r>
              <a:rPr lang="en-US" sz="900" dirty="0"/>
              <a:t> </a:t>
            </a:r>
          </a:p>
          <a:p>
            <a:pPr marL="0" indent="0" algn="ctr"/>
            <a:r>
              <a:rPr lang="en-US" sz="900" b="1" dirty="0" err="1"/>
              <a:t>LinkdIn</a:t>
            </a:r>
            <a:r>
              <a:rPr lang="en-US" sz="900" b="1" dirty="0"/>
              <a:t> – </a:t>
            </a:r>
            <a:r>
              <a:rPr lang="en-US" sz="900" dirty="0"/>
              <a:t>Bhushan Dhawas </a:t>
            </a:r>
            <a:r>
              <a:rPr lang="en-US" sz="900" b="1" dirty="0"/>
              <a:t>(</a:t>
            </a:r>
            <a:r>
              <a:rPr lang="en-US" sz="900" b="1" dirty="0">
                <a:hlinkClick r:id="rId4"/>
              </a:rPr>
              <a:t>link</a:t>
            </a:r>
            <a:r>
              <a:rPr lang="en-US" sz="900" b="1" dirty="0"/>
              <a:t>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p33"/>
          <p:cNvSpPr txBox="1">
            <a:spLocks noGrp="1"/>
          </p:cNvSpPr>
          <p:nvPr>
            <p:ph type="subTitle" idx="6"/>
          </p:nvPr>
        </p:nvSpPr>
        <p:spPr>
          <a:xfrm>
            <a:off x="720000" y="2546550"/>
            <a:ext cx="34341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2.Loops and Conditionals:</a:t>
            </a:r>
            <a:endParaRPr dirty="0"/>
          </a:p>
        </p:txBody>
      </p:sp>
      <p:sp>
        <p:nvSpPr>
          <p:cNvPr id="1486" name="Google Shape;1486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Key Concepts and Takeaways</a:t>
            </a:r>
            <a:endParaRPr dirty="0"/>
          </a:p>
        </p:txBody>
      </p:sp>
      <p:sp>
        <p:nvSpPr>
          <p:cNvPr id="1487" name="Google Shape;1487;p33"/>
          <p:cNvSpPr txBox="1">
            <a:spLocks noGrp="1"/>
          </p:cNvSpPr>
          <p:nvPr>
            <p:ph type="subTitle" idx="1"/>
          </p:nvPr>
        </p:nvSpPr>
        <p:spPr>
          <a:xfrm>
            <a:off x="720000" y="1748900"/>
            <a:ext cx="3434100" cy="8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Store and retrieve menu items with their prices.</a:t>
            </a:r>
            <a:endParaRPr dirty="0"/>
          </a:p>
        </p:txBody>
      </p:sp>
      <p:sp>
        <p:nvSpPr>
          <p:cNvPr id="1488" name="Google Shape;1488;p33"/>
          <p:cNvSpPr txBox="1">
            <a:spLocks noGrp="1"/>
          </p:cNvSpPr>
          <p:nvPr>
            <p:ph type="subTitle" idx="2"/>
          </p:nvPr>
        </p:nvSpPr>
        <p:spPr>
          <a:xfrm>
            <a:off x="4534248" y="1748900"/>
            <a:ext cx="3434100" cy="8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Track each ordered item and quantity for summary display.</a:t>
            </a:r>
            <a:endParaRPr dirty="0"/>
          </a:p>
        </p:txBody>
      </p:sp>
      <p:sp>
        <p:nvSpPr>
          <p:cNvPr id="1489" name="Google Shape;1489;p33"/>
          <p:cNvSpPr txBox="1">
            <a:spLocks noGrp="1"/>
          </p:cNvSpPr>
          <p:nvPr>
            <p:ph type="subTitle" idx="3"/>
          </p:nvPr>
        </p:nvSpPr>
        <p:spPr>
          <a:xfrm>
            <a:off x="720000" y="2957982"/>
            <a:ext cx="3434100" cy="8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Keep the ordering process going and check for valid input.</a:t>
            </a:r>
            <a:endParaRPr dirty="0"/>
          </a:p>
        </p:txBody>
      </p:sp>
      <p:sp>
        <p:nvSpPr>
          <p:cNvPr id="1490" name="Google Shape;1490;p33"/>
          <p:cNvSpPr txBox="1">
            <a:spLocks noGrp="1"/>
          </p:cNvSpPr>
          <p:nvPr>
            <p:ph type="subTitle" idx="4"/>
          </p:nvPr>
        </p:nvSpPr>
        <p:spPr>
          <a:xfrm>
            <a:off x="4575462" y="2918805"/>
            <a:ext cx="3434100" cy="8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Used for creating clean, user-friendly messages.</a:t>
            </a:r>
            <a:endParaRPr dirty="0"/>
          </a:p>
        </p:txBody>
      </p:sp>
      <p:sp>
        <p:nvSpPr>
          <p:cNvPr id="1491" name="Google Shape;1491;p33"/>
          <p:cNvSpPr txBox="1">
            <a:spLocks noGrp="1"/>
          </p:cNvSpPr>
          <p:nvPr>
            <p:ph type="subTitle" idx="5"/>
          </p:nvPr>
        </p:nvSpPr>
        <p:spPr>
          <a:xfrm>
            <a:off x="720000" y="1455550"/>
            <a:ext cx="34341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1.Dictionaries: </a:t>
            </a:r>
            <a:endParaRPr dirty="0"/>
          </a:p>
        </p:txBody>
      </p:sp>
      <p:sp>
        <p:nvSpPr>
          <p:cNvPr id="1492" name="Google Shape;1492;p33"/>
          <p:cNvSpPr txBox="1">
            <a:spLocks noGrp="1"/>
          </p:cNvSpPr>
          <p:nvPr>
            <p:ph type="subTitle" idx="7"/>
          </p:nvPr>
        </p:nvSpPr>
        <p:spPr>
          <a:xfrm>
            <a:off x="4534215" y="1455550"/>
            <a:ext cx="34341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4.Lists:</a:t>
            </a:r>
            <a:endParaRPr dirty="0"/>
          </a:p>
        </p:txBody>
      </p:sp>
      <p:sp>
        <p:nvSpPr>
          <p:cNvPr id="1493" name="Google Shape;1493;p33"/>
          <p:cNvSpPr txBox="1">
            <a:spLocks noGrp="1"/>
          </p:cNvSpPr>
          <p:nvPr>
            <p:ph type="subTitle" idx="8"/>
          </p:nvPr>
        </p:nvSpPr>
        <p:spPr>
          <a:xfrm>
            <a:off x="4572000" y="2544580"/>
            <a:ext cx="34341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5.String Formatting: </a:t>
            </a:r>
            <a:endParaRPr dirty="0"/>
          </a:p>
        </p:txBody>
      </p:sp>
      <p:sp>
        <p:nvSpPr>
          <p:cNvPr id="2" name="Google Shape;1493;p33">
            <a:extLst>
              <a:ext uri="{FF2B5EF4-FFF2-40B4-BE49-F238E27FC236}">
                <a16:creationId xmlns:a16="http://schemas.microsoft.com/office/drawing/2014/main" id="{18E19A13-F9F0-0889-3FA6-A24E83607428}"/>
              </a:ext>
            </a:extLst>
          </p:cNvPr>
          <p:cNvSpPr txBox="1">
            <a:spLocks/>
          </p:cNvSpPr>
          <p:nvPr/>
        </p:nvSpPr>
        <p:spPr>
          <a:xfrm>
            <a:off x="720000" y="3747728"/>
            <a:ext cx="34341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IN" dirty="0"/>
              <a:t>3.User Input:</a:t>
            </a:r>
          </a:p>
        </p:txBody>
      </p:sp>
      <p:sp>
        <p:nvSpPr>
          <p:cNvPr id="3" name="Google Shape;1490;p33">
            <a:extLst>
              <a:ext uri="{FF2B5EF4-FFF2-40B4-BE49-F238E27FC236}">
                <a16:creationId xmlns:a16="http://schemas.microsoft.com/office/drawing/2014/main" id="{841E57C1-5372-2671-8D0F-A0EDC9C71402}"/>
              </a:ext>
            </a:extLst>
          </p:cNvPr>
          <p:cNvSpPr txBox="1">
            <a:spLocks/>
          </p:cNvSpPr>
          <p:nvPr/>
        </p:nvSpPr>
        <p:spPr>
          <a:xfrm>
            <a:off x="777973" y="4124828"/>
            <a:ext cx="3434100" cy="8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None/>
              <a:defRPr sz="12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None/>
              <a:defRPr sz="12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None/>
              <a:defRPr sz="12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None/>
              <a:defRPr sz="12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None/>
              <a:defRPr sz="12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None/>
              <a:defRPr sz="12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None/>
              <a:defRPr sz="12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None/>
              <a:defRPr sz="12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None/>
              <a:defRPr sz="12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9pPr>
          </a:lstStyle>
          <a:p>
            <a:pPr marL="0" indent="0"/>
            <a:r>
              <a:rPr lang="en-US" dirty="0"/>
              <a:t>Allows the user to make choices and input quantities.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Potential Enhancements</a:t>
            </a:r>
            <a:endParaRPr dirty="0"/>
          </a:p>
        </p:txBody>
      </p:sp>
      <p:sp>
        <p:nvSpPr>
          <p:cNvPr id="2354" name="Google Shape;2354;p46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/>
              <a:t>Error Handling: </a:t>
            </a:r>
            <a:r>
              <a:rPr lang="en-IN" dirty="0"/>
              <a:t>Improve robustness by handling invalid quantity inputs.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/>
              <a:t>Custom Functions: </a:t>
            </a:r>
            <a:r>
              <a:rPr lang="en-IN" dirty="0"/>
              <a:t>Split code into smaller functions for better readability and maintainability.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/>
              <a:t>User Interface (UI): </a:t>
            </a:r>
            <a:r>
              <a:rPr lang="en-IN" dirty="0"/>
              <a:t>Use a GUI library like </a:t>
            </a:r>
            <a:r>
              <a:rPr lang="en-IN" dirty="0" err="1"/>
              <a:t>Tkinter</a:t>
            </a:r>
            <a:r>
              <a:rPr lang="en-IN" dirty="0"/>
              <a:t> to make a graphical version.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/>
              <a:t>Additional Features: </a:t>
            </a:r>
            <a:r>
              <a:rPr lang="en-IN" dirty="0"/>
              <a:t>Add order history, discounts, or combo deals.</a:t>
            </a:r>
            <a:endParaRPr dirty="0"/>
          </a:p>
        </p:txBody>
      </p:sp>
      <p:grpSp>
        <p:nvGrpSpPr>
          <p:cNvPr id="2355" name="Google Shape;2355;p46"/>
          <p:cNvGrpSpPr/>
          <p:nvPr/>
        </p:nvGrpSpPr>
        <p:grpSpPr>
          <a:xfrm>
            <a:off x="5414037" y="2381386"/>
            <a:ext cx="3876706" cy="3228537"/>
            <a:chOff x="5613726" y="2421101"/>
            <a:chExt cx="3638625" cy="3004867"/>
          </a:xfrm>
        </p:grpSpPr>
        <p:sp>
          <p:nvSpPr>
            <p:cNvPr id="2356" name="Google Shape;2356;p46"/>
            <p:cNvSpPr/>
            <p:nvPr/>
          </p:nvSpPr>
          <p:spPr>
            <a:xfrm>
              <a:off x="7576224" y="3928818"/>
              <a:ext cx="179247" cy="328464"/>
            </a:xfrm>
            <a:custGeom>
              <a:avLst/>
              <a:gdLst/>
              <a:ahLst/>
              <a:cxnLst/>
              <a:rect l="l" t="t" r="r" b="b"/>
              <a:pathLst>
                <a:path w="241410" h="442376" extrusionOk="0">
                  <a:moveTo>
                    <a:pt x="241410" y="395002"/>
                  </a:moveTo>
                  <a:cubicBezTo>
                    <a:pt x="226933" y="430911"/>
                    <a:pt x="182165" y="444722"/>
                    <a:pt x="143494" y="442055"/>
                  </a:cubicBezTo>
                  <a:cubicBezTo>
                    <a:pt x="122443" y="440627"/>
                    <a:pt x="100536" y="435102"/>
                    <a:pt x="85486" y="420338"/>
                  </a:cubicBezTo>
                  <a:cubicBezTo>
                    <a:pt x="71199" y="406432"/>
                    <a:pt x="65008" y="386334"/>
                    <a:pt x="59578" y="367094"/>
                  </a:cubicBezTo>
                  <a:cubicBezTo>
                    <a:pt x="36909" y="286988"/>
                    <a:pt x="17764" y="205930"/>
                    <a:pt x="2238" y="124206"/>
                  </a:cubicBezTo>
                  <a:cubicBezTo>
                    <a:pt x="-5763" y="81820"/>
                    <a:pt x="9191" y="40672"/>
                    <a:pt x="23384" y="0"/>
                  </a:cubicBezTo>
                  <a:cubicBezTo>
                    <a:pt x="115681" y="117729"/>
                    <a:pt x="195310" y="252603"/>
                    <a:pt x="241410" y="395002"/>
                  </a:cubicBezTo>
                  <a:close/>
                </a:path>
              </a:pathLst>
            </a:custGeom>
            <a:solidFill>
              <a:srgbClr val="F9CB9C"/>
            </a:solidFill>
            <a:ln w="1380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7" name="Google Shape;2357;p46"/>
            <p:cNvSpPr/>
            <p:nvPr/>
          </p:nvSpPr>
          <p:spPr>
            <a:xfrm>
              <a:off x="7598212" y="4098196"/>
              <a:ext cx="51006" cy="163876"/>
            </a:xfrm>
            <a:custGeom>
              <a:avLst/>
              <a:gdLst/>
              <a:ahLst/>
              <a:cxnLst/>
              <a:rect l="l" t="t" r="r" b="b"/>
              <a:pathLst>
                <a:path w="68695" h="220708" extrusionOk="0">
                  <a:moveTo>
                    <a:pt x="26134" y="202535"/>
                  </a:moveTo>
                  <a:cubicBezTo>
                    <a:pt x="28135" y="210155"/>
                    <a:pt x="31468" y="219108"/>
                    <a:pt x="38993" y="220537"/>
                  </a:cubicBezTo>
                  <a:cubicBezTo>
                    <a:pt x="45089" y="221680"/>
                    <a:pt x="50614" y="216917"/>
                    <a:pt x="54328" y="211869"/>
                  </a:cubicBezTo>
                  <a:cubicBezTo>
                    <a:pt x="66902" y="194915"/>
                    <a:pt x="69187" y="172150"/>
                    <a:pt x="68616" y="150814"/>
                  </a:cubicBezTo>
                  <a:cubicBezTo>
                    <a:pt x="67378" y="104046"/>
                    <a:pt x="54614" y="57564"/>
                    <a:pt x="31754" y="16988"/>
                  </a:cubicBezTo>
                  <a:cubicBezTo>
                    <a:pt x="1941" y="-36067"/>
                    <a:pt x="-1012" y="50420"/>
                    <a:pt x="227" y="68899"/>
                  </a:cubicBezTo>
                  <a:cubicBezTo>
                    <a:pt x="3179" y="114333"/>
                    <a:pt x="14704" y="158720"/>
                    <a:pt x="26134" y="20263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8" name="Google Shape;2358;p46"/>
            <p:cNvSpPr/>
            <p:nvPr/>
          </p:nvSpPr>
          <p:spPr>
            <a:xfrm>
              <a:off x="7349188" y="3636728"/>
              <a:ext cx="245912" cy="441949"/>
            </a:xfrm>
            <a:custGeom>
              <a:avLst/>
              <a:gdLst/>
              <a:ahLst/>
              <a:cxnLst/>
              <a:rect l="l" t="t" r="r" b="b"/>
              <a:pathLst>
                <a:path w="331195" h="595217" extrusionOk="0">
                  <a:moveTo>
                    <a:pt x="328326" y="384239"/>
                  </a:moveTo>
                  <a:cubicBezTo>
                    <a:pt x="332327" y="431292"/>
                    <a:pt x="335661" y="481489"/>
                    <a:pt x="312706" y="522732"/>
                  </a:cubicBezTo>
                  <a:cubicBezTo>
                    <a:pt x="286035" y="570738"/>
                    <a:pt x="228314" y="595027"/>
                    <a:pt x="173355" y="595217"/>
                  </a:cubicBezTo>
                  <a:cubicBezTo>
                    <a:pt x="149638" y="595217"/>
                    <a:pt x="122873" y="589693"/>
                    <a:pt x="110300" y="569595"/>
                  </a:cubicBezTo>
                  <a:cubicBezTo>
                    <a:pt x="106109" y="562928"/>
                    <a:pt x="103917" y="555308"/>
                    <a:pt x="101822" y="547688"/>
                  </a:cubicBezTo>
                  <a:cubicBezTo>
                    <a:pt x="75057" y="453104"/>
                    <a:pt x="48196" y="358235"/>
                    <a:pt x="32861" y="261080"/>
                  </a:cubicBezTo>
                  <a:cubicBezTo>
                    <a:pt x="28289" y="232029"/>
                    <a:pt x="24670" y="202787"/>
                    <a:pt x="21145" y="173546"/>
                  </a:cubicBezTo>
                  <a:cubicBezTo>
                    <a:pt x="14097" y="115729"/>
                    <a:pt x="7048" y="57817"/>
                    <a:pt x="0" y="0"/>
                  </a:cubicBezTo>
                  <a:cubicBezTo>
                    <a:pt x="44196" y="60865"/>
                    <a:pt x="91630" y="120301"/>
                    <a:pt x="140494" y="177356"/>
                  </a:cubicBezTo>
                  <a:cubicBezTo>
                    <a:pt x="200787" y="247650"/>
                    <a:pt x="268129" y="313944"/>
                    <a:pt x="328422" y="384239"/>
                  </a:cubicBezTo>
                  <a:close/>
                </a:path>
              </a:pathLst>
            </a:custGeom>
            <a:solidFill>
              <a:srgbClr val="F9CB9C"/>
            </a:solidFill>
            <a:ln w="1380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9" name="Google Shape;2359;p46"/>
            <p:cNvSpPr/>
            <p:nvPr/>
          </p:nvSpPr>
          <p:spPr>
            <a:xfrm>
              <a:off x="7384485" y="3886191"/>
              <a:ext cx="50468" cy="185571"/>
            </a:xfrm>
            <a:custGeom>
              <a:avLst/>
              <a:gdLst/>
              <a:ahLst/>
              <a:cxnLst/>
              <a:rect l="l" t="t" r="r" b="b"/>
              <a:pathLst>
                <a:path w="67970" h="249927" extrusionOk="0">
                  <a:moveTo>
                    <a:pt x="22055" y="215280"/>
                  </a:moveTo>
                  <a:cubicBezTo>
                    <a:pt x="23484" y="223281"/>
                    <a:pt x="25103" y="231378"/>
                    <a:pt x="29104" y="238331"/>
                  </a:cubicBezTo>
                  <a:cubicBezTo>
                    <a:pt x="33199" y="245189"/>
                    <a:pt x="40343" y="250618"/>
                    <a:pt x="47773" y="249856"/>
                  </a:cubicBezTo>
                  <a:cubicBezTo>
                    <a:pt x="60441" y="248618"/>
                    <a:pt x="65775" y="232044"/>
                    <a:pt x="67013" y="218424"/>
                  </a:cubicBezTo>
                  <a:cubicBezTo>
                    <a:pt x="70538" y="179371"/>
                    <a:pt x="63966" y="140128"/>
                    <a:pt x="53202" y="102504"/>
                  </a:cubicBezTo>
                  <a:cubicBezTo>
                    <a:pt x="48725" y="86883"/>
                    <a:pt x="28723" y="3730"/>
                    <a:pt x="13483" y="206"/>
                  </a:cubicBezTo>
                  <a:cubicBezTo>
                    <a:pt x="-19569" y="-7319"/>
                    <a:pt x="18055" y="193944"/>
                    <a:pt x="21960" y="215280"/>
                  </a:cubicBezTo>
                  <a:close/>
                </a:path>
              </a:pathLst>
            </a:custGeom>
            <a:solidFill>
              <a:schemeClr val="accent1"/>
            </a:solidFill>
            <a:ln w="1380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0" name="Google Shape;2360;p46"/>
            <p:cNvSpPr/>
            <p:nvPr/>
          </p:nvSpPr>
          <p:spPr>
            <a:xfrm>
              <a:off x="7144919" y="3019716"/>
              <a:ext cx="2107431" cy="2406252"/>
            </a:xfrm>
            <a:custGeom>
              <a:avLst/>
              <a:gdLst/>
              <a:ahLst/>
              <a:cxnLst/>
              <a:rect l="l" t="t" r="r" b="b"/>
              <a:pathLst>
                <a:path w="2838291" h="3240744" extrusionOk="0">
                  <a:moveTo>
                    <a:pt x="2838292" y="2341775"/>
                  </a:moveTo>
                  <a:cubicBezTo>
                    <a:pt x="2710181" y="2184708"/>
                    <a:pt x="2581688" y="2025259"/>
                    <a:pt x="2493678" y="1842760"/>
                  </a:cubicBezTo>
                  <a:cubicBezTo>
                    <a:pt x="2431003" y="1712935"/>
                    <a:pt x="2390045" y="1574060"/>
                    <a:pt x="2339086" y="1439281"/>
                  </a:cubicBezTo>
                  <a:cubicBezTo>
                    <a:pt x="2247932" y="1198489"/>
                    <a:pt x="2127346" y="972366"/>
                    <a:pt x="2061909" y="723382"/>
                  </a:cubicBezTo>
                  <a:lnTo>
                    <a:pt x="2022761" y="574316"/>
                  </a:lnTo>
                  <a:cubicBezTo>
                    <a:pt x="2014475" y="542883"/>
                    <a:pt x="2005711" y="510403"/>
                    <a:pt x="1985614" y="484876"/>
                  </a:cubicBezTo>
                  <a:cubicBezTo>
                    <a:pt x="1943037" y="430774"/>
                    <a:pt x="1865218" y="423821"/>
                    <a:pt x="1796543" y="418487"/>
                  </a:cubicBezTo>
                  <a:cubicBezTo>
                    <a:pt x="1673384" y="408962"/>
                    <a:pt x="1498600" y="373815"/>
                    <a:pt x="1426687" y="338763"/>
                  </a:cubicBezTo>
                  <a:cubicBezTo>
                    <a:pt x="1234091" y="244751"/>
                    <a:pt x="1050830" y="98066"/>
                    <a:pt x="851091" y="20247"/>
                  </a:cubicBezTo>
                  <a:cubicBezTo>
                    <a:pt x="820135" y="8245"/>
                    <a:pt x="787464" y="-3566"/>
                    <a:pt x="754603" y="1006"/>
                  </a:cubicBezTo>
                  <a:cubicBezTo>
                    <a:pt x="718122" y="6054"/>
                    <a:pt x="687737" y="30343"/>
                    <a:pt x="658591" y="52918"/>
                  </a:cubicBezTo>
                  <a:cubicBezTo>
                    <a:pt x="557816" y="131022"/>
                    <a:pt x="449517" y="199412"/>
                    <a:pt x="335693" y="256752"/>
                  </a:cubicBezTo>
                  <a:cubicBezTo>
                    <a:pt x="286735" y="281422"/>
                    <a:pt x="234919" y="305520"/>
                    <a:pt x="200534" y="348288"/>
                  </a:cubicBezTo>
                  <a:cubicBezTo>
                    <a:pt x="168434" y="388197"/>
                    <a:pt x="155480" y="439633"/>
                    <a:pt x="137192" y="487448"/>
                  </a:cubicBezTo>
                  <a:cubicBezTo>
                    <a:pt x="92996" y="603272"/>
                    <a:pt x="-30924" y="712524"/>
                    <a:pt x="7176" y="830443"/>
                  </a:cubicBezTo>
                  <a:cubicBezTo>
                    <a:pt x="19273" y="867781"/>
                    <a:pt x="58706" y="891689"/>
                    <a:pt x="97854" y="894642"/>
                  </a:cubicBezTo>
                  <a:cubicBezTo>
                    <a:pt x="137002" y="897690"/>
                    <a:pt x="175578" y="883212"/>
                    <a:pt x="209963" y="864162"/>
                  </a:cubicBezTo>
                  <a:cubicBezTo>
                    <a:pt x="226632" y="854922"/>
                    <a:pt x="242729" y="844445"/>
                    <a:pt x="259493" y="835491"/>
                  </a:cubicBezTo>
                  <a:cubicBezTo>
                    <a:pt x="258064" y="835777"/>
                    <a:pt x="259684" y="831682"/>
                    <a:pt x="261113" y="832253"/>
                  </a:cubicBezTo>
                  <a:cubicBezTo>
                    <a:pt x="262446" y="832825"/>
                    <a:pt x="263970" y="832253"/>
                    <a:pt x="265304" y="831491"/>
                  </a:cubicBezTo>
                  <a:cubicBezTo>
                    <a:pt x="273019" y="841683"/>
                    <a:pt x="279877" y="853589"/>
                    <a:pt x="288068" y="863400"/>
                  </a:cubicBezTo>
                  <a:cubicBezTo>
                    <a:pt x="377984" y="971128"/>
                    <a:pt x="467805" y="1078951"/>
                    <a:pt x="557721" y="1186678"/>
                  </a:cubicBezTo>
                  <a:cubicBezTo>
                    <a:pt x="605156" y="1243542"/>
                    <a:pt x="652876" y="1300883"/>
                    <a:pt x="690214" y="1364891"/>
                  </a:cubicBezTo>
                  <a:cubicBezTo>
                    <a:pt x="725361" y="1425184"/>
                    <a:pt x="750697" y="1490621"/>
                    <a:pt x="777558" y="1555010"/>
                  </a:cubicBezTo>
                  <a:cubicBezTo>
                    <a:pt x="860806" y="1754559"/>
                    <a:pt x="983584" y="1948488"/>
                    <a:pt x="1126078" y="2111175"/>
                  </a:cubicBezTo>
                  <a:cubicBezTo>
                    <a:pt x="1268571" y="2273862"/>
                    <a:pt x="1475169" y="2388638"/>
                    <a:pt x="1700626" y="2472934"/>
                  </a:cubicBezTo>
                  <a:cubicBezTo>
                    <a:pt x="1755775" y="2493508"/>
                    <a:pt x="1794542" y="2530370"/>
                    <a:pt x="1835976" y="2572185"/>
                  </a:cubicBezTo>
                  <a:cubicBezTo>
                    <a:pt x="2056480" y="2795070"/>
                    <a:pt x="2276888" y="3017860"/>
                    <a:pt x="2497392" y="3240745"/>
                  </a:cubicBezTo>
                </a:path>
              </a:pathLst>
            </a:custGeom>
            <a:solidFill>
              <a:srgbClr val="F9CB9C"/>
            </a:solidFill>
            <a:ln w="1380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1" name="Google Shape;2361;p46"/>
            <p:cNvSpPr/>
            <p:nvPr/>
          </p:nvSpPr>
          <p:spPr>
            <a:xfrm>
              <a:off x="7214132" y="3292482"/>
              <a:ext cx="416964" cy="190975"/>
            </a:xfrm>
            <a:custGeom>
              <a:avLst/>
              <a:gdLst/>
              <a:ahLst/>
              <a:cxnLst/>
              <a:rect l="l" t="t" r="r" b="b"/>
              <a:pathLst>
                <a:path w="561568" h="257205" extrusionOk="0">
                  <a:moveTo>
                    <a:pt x="516255" y="224885"/>
                  </a:moveTo>
                  <a:cubicBezTo>
                    <a:pt x="549593" y="218027"/>
                    <a:pt x="574643" y="173355"/>
                    <a:pt x="554164" y="139636"/>
                  </a:cubicBezTo>
                  <a:cubicBezTo>
                    <a:pt x="541591" y="118777"/>
                    <a:pt x="518064" y="107537"/>
                    <a:pt x="495490" y="98298"/>
                  </a:cubicBezTo>
                  <a:cubicBezTo>
                    <a:pt x="352806" y="40005"/>
                    <a:pt x="197929" y="19812"/>
                    <a:pt x="45053" y="0"/>
                  </a:cubicBezTo>
                  <a:cubicBezTo>
                    <a:pt x="28384" y="64865"/>
                    <a:pt x="11049" y="129635"/>
                    <a:pt x="0" y="195739"/>
                  </a:cubicBezTo>
                  <a:cubicBezTo>
                    <a:pt x="164211" y="220790"/>
                    <a:pt x="254412" y="251841"/>
                    <a:pt x="420433" y="257175"/>
                  </a:cubicBezTo>
                  <a:cubicBezTo>
                    <a:pt x="431482" y="257556"/>
                    <a:pt x="446246" y="254318"/>
                    <a:pt x="456343" y="249936"/>
                  </a:cubicBezTo>
                  <a:cubicBezTo>
                    <a:pt x="466439" y="245459"/>
                    <a:pt x="517207" y="235839"/>
                    <a:pt x="516255" y="224885"/>
                  </a:cubicBezTo>
                  <a:close/>
                </a:path>
              </a:pathLst>
            </a:custGeom>
            <a:solidFill>
              <a:schemeClr val="dk2"/>
            </a:solidFill>
            <a:ln w="1380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2" name="Google Shape;2362;p46"/>
            <p:cNvSpPr/>
            <p:nvPr/>
          </p:nvSpPr>
          <p:spPr>
            <a:xfrm>
              <a:off x="8145670" y="3240679"/>
              <a:ext cx="405809" cy="327872"/>
            </a:xfrm>
            <a:custGeom>
              <a:avLst/>
              <a:gdLst/>
              <a:ahLst/>
              <a:cxnLst/>
              <a:rect l="l" t="t" r="r" b="b"/>
              <a:pathLst>
                <a:path w="546544" h="441579" extrusionOk="0">
                  <a:moveTo>
                    <a:pt x="0" y="0"/>
                  </a:moveTo>
                  <a:cubicBezTo>
                    <a:pt x="126016" y="69247"/>
                    <a:pt x="266224" y="157734"/>
                    <a:pt x="388429" y="233363"/>
                  </a:cubicBezTo>
                  <a:cubicBezTo>
                    <a:pt x="412909" y="248507"/>
                    <a:pt x="437483" y="263938"/>
                    <a:pt x="458152" y="283845"/>
                  </a:cubicBezTo>
                  <a:cubicBezTo>
                    <a:pt x="501968" y="326041"/>
                    <a:pt x="524923" y="384810"/>
                    <a:pt x="546545" y="441579"/>
                  </a:cubicBezTo>
                </a:path>
              </a:pathLst>
            </a:custGeom>
            <a:solidFill>
              <a:srgbClr val="F9CB9C"/>
            </a:solidFill>
            <a:ln w="1380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3" name="Google Shape;2363;p46"/>
            <p:cNvSpPr/>
            <p:nvPr/>
          </p:nvSpPr>
          <p:spPr>
            <a:xfrm>
              <a:off x="7577744" y="3707825"/>
              <a:ext cx="129211" cy="130625"/>
            </a:xfrm>
            <a:custGeom>
              <a:avLst/>
              <a:gdLst/>
              <a:ahLst/>
              <a:cxnLst/>
              <a:rect l="l" t="t" r="r" b="b"/>
              <a:pathLst>
                <a:path w="174021" h="175926" extrusionOk="0">
                  <a:moveTo>
                    <a:pt x="0" y="175927"/>
                  </a:moveTo>
                  <a:cubicBezTo>
                    <a:pt x="34290" y="168688"/>
                    <a:pt x="62389" y="144590"/>
                    <a:pt x="87439" y="120110"/>
                  </a:cubicBezTo>
                  <a:cubicBezTo>
                    <a:pt x="106584" y="101346"/>
                    <a:pt x="125063" y="81820"/>
                    <a:pt x="142684" y="61532"/>
                  </a:cubicBezTo>
                  <a:cubicBezTo>
                    <a:pt x="158115" y="43815"/>
                    <a:pt x="173641" y="23527"/>
                    <a:pt x="174021" y="0"/>
                  </a:cubicBezTo>
                </a:path>
              </a:pathLst>
            </a:custGeom>
            <a:solidFill>
              <a:srgbClr val="F9CB9C"/>
            </a:solidFill>
            <a:ln w="1380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4" name="Google Shape;2364;p46"/>
            <p:cNvSpPr/>
            <p:nvPr/>
          </p:nvSpPr>
          <p:spPr>
            <a:xfrm>
              <a:off x="7552372" y="3773904"/>
              <a:ext cx="54103" cy="35432"/>
            </a:xfrm>
            <a:custGeom>
              <a:avLst/>
              <a:gdLst/>
              <a:ahLst/>
              <a:cxnLst/>
              <a:rect l="l" t="t" r="r" b="b"/>
              <a:pathLst>
                <a:path w="72866" h="47720" extrusionOk="0">
                  <a:moveTo>
                    <a:pt x="0" y="47720"/>
                  </a:moveTo>
                  <a:cubicBezTo>
                    <a:pt x="28766" y="40767"/>
                    <a:pt x="54959" y="23622"/>
                    <a:pt x="72866" y="0"/>
                  </a:cubicBezTo>
                </a:path>
              </a:pathLst>
            </a:custGeom>
            <a:solidFill>
              <a:srgbClr val="F9CB9C"/>
            </a:solidFill>
            <a:ln w="1380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5" name="Google Shape;2365;p46"/>
            <p:cNvSpPr/>
            <p:nvPr/>
          </p:nvSpPr>
          <p:spPr>
            <a:xfrm>
              <a:off x="7657816" y="3841042"/>
              <a:ext cx="45899" cy="35149"/>
            </a:xfrm>
            <a:custGeom>
              <a:avLst/>
              <a:gdLst/>
              <a:ahLst/>
              <a:cxnLst/>
              <a:rect l="l" t="t" r="r" b="b"/>
              <a:pathLst>
                <a:path w="61817" h="47339" extrusionOk="0">
                  <a:moveTo>
                    <a:pt x="0" y="47339"/>
                  </a:moveTo>
                  <a:cubicBezTo>
                    <a:pt x="25718" y="40386"/>
                    <a:pt x="48387" y="22955"/>
                    <a:pt x="61817" y="0"/>
                  </a:cubicBezTo>
                </a:path>
              </a:pathLst>
            </a:custGeom>
            <a:solidFill>
              <a:srgbClr val="F9CB9C"/>
            </a:solidFill>
            <a:ln w="1380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6" name="Google Shape;2366;p46"/>
            <p:cNvSpPr/>
            <p:nvPr/>
          </p:nvSpPr>
          <p:spPr>
            <a:xfrm>
              <a:off x="7251772" y="3361053"/>
              <a:ext cx="833076" cy="546458"/>
            </a:xfrm>
            <a:custGeom>
              <a:avLst/>
              <a:gdLst/>
              <a:ahLst/>
              <a:cxnLst/>
              <a:rect l="l" t="t" r="r" b="b"/>
              <a:pathLst>
                <a:path w="1121988" h="735971" extrusionOk="0">
                  <a:moveTo>
                    <a:pt x="132722" y="383451"/>
                  </a:moveTo>
                  <a:cubicBezTo>
                    <a:pt x="66428" y="316109"/>
                    <a:pt x="31566" y="255816"/>
                    <a:pt x="7373" y="187426"/>
                  </a:cubicBezTo>
                  <a:cubicBezTo>
                    <a:pt x="2896" y="174758"/>
                    <a:pt x="-1199" y="161518"/>
                    <a:pt x="324" y="148183"/>
                  </a:cubicBezTo>
                  <a:cubicBezTo>
                    <a:pt x="1848" y="134849"/>
                    <a:pt x="8706" y="122752"/>
                    <a:pt x="16041" y="111512"/>
                  </a:cubicBezTo>
                  <a:cubicBezTo>
                    <a:pt x="50521" y="58649"/>
                    <a:pt x="83287" y="28264"/>
                    <a:pt x="143962" y="10833"/>
                  </a:cubicBezTo>
                  <a:cubicBezTo>
                    <a:pt x="212922" y="-9074"/>
                    <a:pt x="292932" y="-1740"/>
                    <a:pt x="354940" y="34455"/>
                  </a:cubicBezTo>
                  <a:cubicBezTo>
                    <a:pt x="416948" y="70650"/>
                    <a:pt x="480194" y="119608"/>
                    <a:pt x="528104" y="173044"/>
                  </a:cubicBezTo>
                  <a:cubicBezTo>
                    <a:pt x="651263" y="310394"/>
                    <a:pt x="769944" y="447554"/>
                    <a:pt x="876148" y="598430"/>
                  </a:cubicBezTo>
                  <a:cubicBezTo>
                    <a:pt x="903961" y="637959"/>
                    <a:pt x="969779" y="701491"/>
                    <a:pt x="1003688" y="735971"/>
                  </a:cubicBezTo>
                  <a:cubicBezTo>
                    <a:pt x="1023024" y="697014"/>
                    <a:pt x="1036168" y="651770"/>
                    <a:pt x="1053028" y="611670"/>
                  </a:cubicBezTo>
                  <a:cubicBezTo>
                    <a:pt x="1069886" y="571570"/>
                    <a:pt x="1090651" y="532136"/>
                    <a:pt x="1121989" y="501942"/>
                  </a:cubicBezTo>
                  <a:cubicBezTo>
                    <a:pt x="1095604" y="474986"/>
                    <a:pt x="1063219" y="443554"/>
                    <a:pt x="1043597" y="411359"/>
                  </a:cubicBezTo>
                  <a:cubicBezTo>
                    <a:pt x="1037502" y="401358"/>
                    <a:pt x="1031786" y="391071"/>
                    <a:pt x="1023976" y="382308"/>
                  </a:cubicBezTo>
                  <a:cubicBezTo>
                    <a:pt x="1016261" y="373545"/>
                    <a:pt x="1006736" y="366496"/>
                    <a:pt x="997592" y="359067"/>
                  </a:cubicBezTo>
                  <a:cubicBezTo>
                    <a:pt x="949491" y="319824"/>
                    <a:pt x="911962" y="267722"/>
                    <a:pt x="889864" y="209715"/>
                  </a:cubicBezTo>
                  <a:cubicBezTo>
                    <a:pt x="768706" y="194094"/>
                    <a:pt x="652120" y="131610"/>
                    <a:pt x="582112" y="31502"/>
                  </a:cubicBezTo>
                  <a:cubicBezTo>
                    <a:pt x="569538" y="40456"/>
                    <a:pt x="546297" y="45599"/>
                    <a:pt x="533724" y="54457"/>
                  </a:cubicBezTo>
                  <a:cubicBezTo>
                    <a:pt x="530867" y="56458"/>
                    <a:pt x="528010" y="58553"/>
                    <a:pt x="526009" y="61316"/>
                  </a:cubicBezTo>
                  <a:cubicBezTo>
                    <a:pt x="523723" y="64554"/>
                    <a:pt x="522770" y="68459"/>
                    <a:pt x="521627" y="72269"/>
                  </a:cubicBezTo>
                  <a:cubicBezTo>
                    <a:pt x="517818" y="84175"/>
                    <a:pt x="501434" y="127991"/>
                    <a:pt x="492386" y="136658"/>
                  </a:cubicBezTo>
                </a:path>
              </a:pathLst>
            </a:custGeom>
            <a:solidFill>
              <a:srgbClr val="F9CB9C"/>
            </a:solidFill>
            <a:ln w="1380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7" name="Google Shape;2367;p46"/>
            <p:cNvSpPr/>
            <p:nvPr/>
          </p:nvSpPr>
          <p:spPr>
            <a:xfrm>
              <a:off x="7997045" y="3903376"/>
              <a:ext cx="198025" cy="172210"/>
            </a:xfrm>
            <a:custGeom>
              <a:avLst/>
              <a:gdLst/>
              <a:ahLst/>
              <a:cxnLst/>
              <a:rect l="l" t="t" r="r" b="b"/>
              <a:pathLst>
                <a:path w="266700" h="231933" extrusionOk="0">
                  <a:moveTo>
                    <a:pt x="0" y="0"/>
                  </a:moveTo>
                  <a:cubicBezTo>
                    <a:pt x="58864" y="81343"/>
                    <a:pt x="147542" y="134588"/>
                    <a:pt x="228886" y="193357"/>
                  </a:cubicBezTo>
                  <a:cubicBezTo>
                    <a:pt x="243650" y="204025"/>
                    <a:pt x="258795" y="215551"/>
                    <a:pt x="266700" y="231934"/>
                  </a:cubicBezTo>
                </a:path>
              </a:pathLst>
            </a:custGeom>
            <a:solidFill>
              <a:srgbClr val="F9CB9C"/>
            </a:solidFill>
            <a:ln w="1380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8" name="Google Shape;2368;p46"/>
            <p:cNvSpPr/>
            <p:nvPr/>
          </p:nvSpPr>
          <p:spPr>
            <a:xfrm>
              <a:off x="8081005" y="3705917"/>
              <a:ext cx="54810" cy="30906"/>
            </a:xfrm>
            <a:custGeom>
              <a:avLst/>
              <a:gdLst/>
              <a:ahLst/>
              <a:cxnLst/>
              <a:rect l="l" t="t" r="r" b="b"/>
              <a:pathLst>
                <a:path w="73818" h="41624" extrusionOk="0">
                  <a:moveTo>
                    <a:pt x="0" y="41624"/>
                  </a:moveTo>
                  <a:cubicBezTo>
                    <a:pt x="21431" y="22955"/>
                    <a:pt x="46768" y="8763"/>
                    <a:pt x="73819" y="0"/>
                  </a:cubicBezTo>
                </a:path>
              </a:pathLst>
            </a:custGeom>
            <a:solidFill>
              <a:srgbClr val="F9CB9C"/>
            </a:solidFill>
            <a:ln w="1380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9" name="Google Shape;2369;p46"/>
            <p:cNvSpPr/>
            <p:nvPr/>
          </p:nvSpPr>
          <p:spPr>
            <a:xfrm>
              <a:off x="7665024" y="3241668"/>
              <a:ext cx="24820" cy="150216"/>
            </a:xfrm>
            <a:custGeom>
              <a:avLst/>
              <a:gdLst/>
              <a:ahLst/>
              <a:cxnLst/>
              <a:rect l="l" t="t" r="r" b="b"/>
              <a:pathLst>
                <a:path w="33428" h="202311" extrusionOk="0">
                  <a:moveTo>
                    <a:pt x="0" y="202311"/>
                  </a:moveTo>
                  <a:cubicBezTo>
                    <a:pt x="15907" y="195834"/>
                    <a:pt x="26384" y="179832"/>
                    <a:pt x="30480" y="163163"/>
                  </a:cubicBezTo>
                  <a:cubicBezTo>
                    <a:pt x="34671" y="146495"/>
                    <a:pt x="33528" y="129064"/>
                    <a:pt x="32290" y="111919"/>
                  </a:cubicBezTo>
                  <a:cubicBezTo>
                    <a:pt x="29718" y="74581"/>
                    <a:pt x="27146" y="37338"/>
                    <a:pt x="24575" y="0"/>
                  </a:cubicBezTo>
                </a:path>
              </a:pathLst>
            </a:custGeom>
            <a:solidFill>
              <a:srgbClr val="F9CB9C"/>
            </a:solidFill>
            <a:ln w="1380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0" name="Google Shape;2370;p46"/>
            <p:cNvSpPr/>
            <p:nvPr/>
          </p:nvSpPr>
          <p:spPr>
            <a:xfrm>
              <a:off x="8039378" y="3944101"/>
              <a:ext cx="125109" cy="15471"/>
            </a:xfrm>
            <a:custGeom>
              <a:avLst/>
              <a:gdLst/>
              <a:ahLst/>
              <a:cxnLst/>
              <a:rect l="l" t="t" r="r" b="b"/>
              <a:pathLst>
                <a:path w="168497" h="20836" extrusionOk="0">
                  <a:moveTo>
                    <a:pt x="0" y="9216"/>
                  </a:moveTo>
                  <a:cubicBezTo>
                    <a:pt x="27242" y="4548"/>
                    <a:pt x="54864" y="1596"/>
                    <a:pt x="82487" y="357"/>
                  </a:cubicBezTo>
                  <a:cubicBezTo>
                    <a:pt x="92393" y="-119"/>
                    <a:pt x="102394" y="-309"/>
                    <a:pt x="112205" y="1024"/>
                  </a:cubicBezTo>
                  <a:cubicBezTo>
                    <a:pt x="132017" y="3691"/>
                    <a:pt x="150495" y="12359"/>
                    <a:pt x="168497" y="20836"/>
                  </a:cubicBezTo>
                </a:path>
              </a:pathLst>
            </a:custGeom>
            <a:solidFill>
              <a:srgbClr val="F9CB9C"/>
            </a:solidFill>
            <a:ln w="1380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1" name="Google Shape;2371;p46"/>
            <p:cNvSpPr/>
            <p:nvPr/>
          </p:nvSpPr>
          <p:spPr>
            <a:xfrm>
              <a:off x="7912026" y="3491283"/>
              <a:ext cx="22065" cy="26662"/>
            </a:xfrm>
            <a:custGeom>
              <a:avLst/>
              <a:gdLst/>
              <a:ahLst/>
              <a:cxnLst/>
              <a:rect l="l" t="t" r="r" b="b"/>
              <a:pathLst>
                <a:path w="29717" h="35909" extrusionOk="0">
                  <a:moveTo>
                    <a:pt x="0" y="35909"/>
                  </a:moveTo>
                  <a:cubicBezTo>
                    <a:pt x="5429" y="21050"/>
                    <a:pt x="16097" y="8096"/>
                    <a:pt x="29718" y="0"/>
                  </a:cubicBezTo>
                </a:path>
              </a:pathLst>
            </a:custGeom>
            <a:solidFill>
              <a:srgbClr val="F9CB9C"/>
            </a:solidFill>
            <a:ln w="1380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2" name="Google Shape;2372;p46"/>
            <p:cNvSpPr/>
            <p:nvPr/>
          </p:nvSpPr>
          <p:spPr>
            <a:xfrm>
              <a:off x="7857042" y="3630862"/>
              <a:ext cx="144133" cy="119168"/>
            </a:xfrm>
            <a:custGeom>
              <a:avLst/>
              <a:gdLst/>
              <a:ahLst/>
              <a:cxnLst/>
              <a:rect l="l" t="t" r="r" b="b"/>
              <a:pathLst>
                <a:path w="194119" h="160496" extrusionOk="0">
                  <a:moveTo>
                    <a:pt x="0" y="160496"/>
                  </a:moveTo>
                  <a:cubicBezTo>
                    <a:pt x="18479" y="114776"/>
                    <a:pt x="29146" y="65913"/>
                    <a:pt x="31432" y="16669"/>
                  </a:cubicBezTo>
                  <a:cubicBezTo>
                    <a:pt x="86201" y="11335"/>
                    <a:pt x="145256" y="25146"/>
                    <a:pt x="194120" y="0"/>
                  </a:cubicBezTo>
                </a:path>
              </a:pathLst>
            </a:custGeom>
            <a:solidFill>
              <a:srgbClr val="F9CB9C"/>
            </a:solidFill>
            <a:ln w="1380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3" name="Google Shape;2373;p46"/>
            <p:cNvSpPr/>
            <p:nvPr/>
          </p:nvSpPr>
          <p:spPr>
            <a:xfrm>
              <a:off x="7833862" y="3575313"/>
              <a:ext cx="50142" cy="65843"/>
            </a:xfrm>
            <a:custGeom>
              <a:avLst/>
              <a:gdLst/>
              <a:ahLst/>
              <a:cxnLst/>
              <a:rect l="l" t="t" r="r" b="b"/>
              <a:pathLst>
                <a:path w="67531" h="88677" extrusionOk="0">
                  <a:moveTo>
                    <a:pt x="67532" y="88678"/>
                  </a:moveTo>
                  <a:cubicBezTo>
                    <a:pt x="35814" y="67913"/>
                    <a:pt x="11525" y="36005"/>
                    <a:pt x="0" y="0"/>
                  </a:cubicBezTo>
                </a:path>
              </a:pathLst>
            </a:custGeom>
            <a:solidFill>
              <a:srgbClr val="F9CB9C"/>
            </a:solidFill>
            <a:ln w="1380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4" name="Google Shape;2374;p46"/>
            <p:cNvSpPr/>
            <p:nvPr/>
          </p:nvSpPr>
          <p:spPr>
            <a:xfrm>
              <a:off x="7727287" y="3497079"/>
              <a:ext cx="108348" cy="84584"/>
            </a:xfrm>
            <a:custGeom>
              <a:avLst/>
              <a:gdLst/>
              <a:ahLst/>
              <a:cxnLst/>
              <a:rect l="l" t="t" r="r" b="b"/>
              <a:pathLst>
                <a:path w="145923" h="113918" extrusionOk="0">
                  <a:moveTo>
                    <a:pt x="145923" y="0"/>
                  </a:moveTo>
                  <a:cubicBezTo>
                    <a:pt x="121253" y="31813"/>
                    <a:pt x="71342" y="31623"/>
                    <a:pt x="42386" y="59531"/>
                  </a:cubicBezTo>
                  <a:cubicBezTo>
                    <a:pt x="25813" y="75533"/>
                    <a:pt x="17812" y="99250"/>
                    <a:pt x="0" y="113919"/>
                  </a:cubicBezTo>
                </a:path>
              </a:pathLst>
            </a:custGeom>
            <a:solidFill>
              <a:srgbClr val="F9CB9C"/>
            </a:solidFill>
            <a:ln w="1380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5" name="Google Shape;2375;p46"/>
            <p:cNvSpPr/>
            <p:nvPr/>
          </p:nvSpPr>
          <p:spPr>
            <a:xfrm>
              <a:off x="7933793" y="3831502"/>
              <a:ext cx="91870" cy="5251"/>
            </a:xfrm>
            <a:custGeom>
              <a:avLst/>
              <a:gdLst/>
              <a:ahLst/>
              <a:cxnLst/>
              <a:rect l="l" t="t" r="r" b="b"/>
              <a:pathLst>
                <a:path w="123730" h="7072" extrusionOk="0">
                  <a:moveTo>
                    <a:pt x="0" y="0"/>
                  </a:moveTo>
                  <a:cubicBezTo>
                    <a:pt x="40577" y="9430"/>
                    <a:pt x="83249" y="9430"/>
                    <a:pt x="123730" y="0"/>
                  </a:cubicBezTo>
                </a:path>
              </a:pathLst>
            </a:custGeom>
            <a:solidFill>
              <a:srgbClr val="F9CB9C"/>
            </a:solidFill>
            <a:ln w="1380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6" name="Google Shape;2376;p46"/>
            <p:cNvSpPr/>
            <p:nvPr/>
          </p:nvSpPr>
          <p:spPr>
            <a:xfrm>
              <a:off x="7244423" y="3409584"/>
              <a:ext cx="235564" cy="209105"/>
            </a:xfrm>
            <a:custGeom>
              <a:avLst/>
              <a:gdLst/>
              <a:ahLst/>
              <a:cxnLst/>
              <a:rect l="l" t="t" r="r" b="b"/>
              <a:pathLst>
                <a:path w="317258" h="281623" extrusionOk="0">
                  <a:moveTo>
                    <a:pt x="44709" y="206123"/>
                  </a:moveTo>
                  <a:cubicBezTo>
                    <a:pt x="81666" y="234508"/>
                    <a:pt x="121671" y="259749"/>
                    <a:pt x="165867" y="274513"/>
                  </a:cubicBezTo>
                  <a:cubicBezTo>
                    <a:pt x="182821" y="280133"/>
                    <a:pt x="201204" y="284228"/>
                    <a:pt x="218540" y="279656"/>
                  </a:cubicBezTo>
                  <a:cubicBezTo>
                    <a:pt x="245401" y="272608"/>
                    <a:pt x="266546" y="255749"/>
                    <a:pt x="280643" y="231841"/>
                  </a:cubicBezTo>
                  <a:cubicBezTo>
                    <a:pt x="294264" y="208695"/>
                    <a:pt x="318362" y="180120"/>
                    <a:pt x="317219" y="153259"/>
                  </a:cubicBezTo>
                  <a:cubicBezTo>
                    <a:pt x="315981" y="122970"/>
                    <a:pt x="296645" y="96871"/>
                    <a:pt x="278071" y="72869"/>
                  </a:cubicBezTo>
                  <a:cubicBezTo>
                    <a:pt x="256449" y="44865"/>
                    <a:pt x="217302" y="9623"/>
                    <a:pt x="182821" y="2003"/>
                  </a:cubicBezTo>
                  <a:cubicBezTo>
                    <a:pt x="171867" y="-379"/>
                    <a:pt x="160532" y="-379"/>
                    <a:pt x="149293" y="669"/>
                  </a:cubicBezTo>
                  <a:cubicBezTo>
                    <a:pt x="44899" y="10384"/>
                    <a:pt x="-63114" y="123161"/>
                    <a:pt x="44709" y="206219"/>
                  </a:cubicBezTo>
                  <a:close/>
                </a:path>
              </a:pathLst>
            </a:custGeom>
            <a:solidFill>
              <a:schemeClr val="accent1"/>
            </a:solidFill>
            <a:ln w="1380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7" name="Google Shape;2377;p46"/>
            <p:cNvSpPr/>
            <p:nvPr/>
          </p:nvSpPr>
          <p:spPr>
            <a:xfrm>
              <a:off x="5613726" y="2421101"/>
              <a:ext cx="1659756" cy="1634238"/>
            </a:xfrm>
            <a:custGeom>
              <a:avLst/>
              <a:gdLst/>
              <a:ahLst/>
              <a:cxnLst/>
              <a:rect l="l" t="t" r="r" b="b"/>
              <a:pathLst>
                <a:path w="2235361" h="2200994" extrusionOk="0">
                  <a:moveTo>
                    <a:pt x="2224306" y="932765"/>
                  </a:moveTo>
                  <a:cubicBezTo>
                    <a:pt x="2137438" y="334881"/>
                    <a:pt x="1554222" y="-75266"/>
                    <a:pt x="956338" y="11602"/>
                  </a:cubicBezTo>
                  <a:cubicBezTo>
                    <a:pt x="358454" y="98470"/>
                    <a:pt x="-75791" y="656540"/>
                    <a:pt x="11077" y="1254424"/>
                  </a:cubicBezTo>
                  <a:cubicBezTo>
                    <a:pt x="97945" y="1852309"/>
                    <a:pt x="679160" y="2276648"/>
                    <a:pt x="1277045" y="2189684"/>
                  </a:cubicBezTo>
                  <a:cubicBezTo>
                    <a:pt x="1874929" y="2102816"/>
                    <a:pt x="2311269" y="1530554"/>
                    <a:pt x="2224306" y="932670"/>
                  </a:cubicBezTo>
                  <a:close/>
                </a:path>
              </a:pathLst>
            </a:custGeom>
            <a:solidFill>
              <a:schemeClr val="dk2"/>
            </a:solidFill>
            <a:ln w="1380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8" name="Google Shape;2378;p46"/>
            <p:cNvSpPr/>
            <p:nvPr/>
          </p:nvSpPr>
          <p:spPr>
            <a:xfrm>
              <a:off x="5749214" y="2556921"/>
              <a:ext cx="1373517" cy="1366478"/>
            </a:xfrm>
            <a:custGeom>
              <a:avLst/>
              <a:gdLst/>
              <a:ahLst/>
              <a:cxnLst/>
              <a:rect l="l" t="t" r="r" b="b"/>
              <a:pathLst>
                <a:path w="1849854" h="1840375" extrusionOk="0">
                  <a:moveTo>
                    <a:pt x="1836246" y="794004"/>
                  </a:moveTo>
                  <a:cubicBezTo>
                    <a:pt x="1752902" y="295465"/>
                    <a:pt x="1273032" y="-62198"/>
                    <a:pt x="782495" y="9049"/>
                  </a:cubicBezTo>
                  <a:cubicBezTo>
                    <a:pt x="291957" y="80391"/>
                    <a:pt x="-63230" y="546068"/>
                    <a:pt x="9446" y="1046226"/>
                  </a:cubicBezTo>
                  <a:cubicBezTo>
                    <a:pt x="82122" y="1546384"/>
                    <a:pt x="560181" y="1902619"/>
                    <a:pt x="1050719" y="1831276"/>
                  </a:cubicBezTo>
                  <a:cubicBezTo>
                    <a:pt x="1541256" y="1759934"/>
                    <a:pt x="1927972" y="1341977"/>
                    <a:pt x="1836341" y="793909"/>
                  </a:cubicBezTo>
                  <a:close/>
                </a:path>
              </a:pathLst>
            </a:custGeom>
            <a:solidFill>
              <a:schemeClr val="dk1"/>
            </a:solidFill>
            <a:ln w="1380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9" name="Google Shape;2379;p46"/>
            <p:cNvSpPr/>
            <p:nvPr/>
          </p:nvSpPr>
          <p:spPr>
            <a:xfrm>
              <a:off x="6037571" y="3840831"/>
              <a:ext cx="251208" cy="104387"/>
            </a:xfrm>
            <a:custGeom>
              <a:avLst/>
              <a:gdLst/>
              <a:ahLst/>
              <a:cxnLst/>
              <a:rect l="l" t="t" r="r" b="b"/>
              <a:pathLst>
                <a:path w="338327" h="140588" extrusionOk="0">
                  <a:moveTo>
                    <a:pt x="0" y="0"/>
                  </a:moveTo>
                  <a:cubicBezTo>
                    <a:pt x="107251" y="67342"/>
                    <a:pt x="214217" y="115348"/>
                    <a:pt x="338328" y="140589"/>
                  </a:cubicBezTo>
                </a:path>
              </a:pathLst>
            </a:custGeom>
            <a:noFill/>
            <a:ln w="1380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0" name="Google Shape;2380;p46"/>
            <p:cNvSpPr/>
            <p:nvPr/>
          </p:nvSpPr>
          <p:spPr>
            <a:xfrm>
              <a:off x="5730921" y="2527309"/>
              <a:ext cx="451991" cy="433249"/>
            </a:xfrm>
            <a:custGeom>
              <a:avLst/>
              <a:gdLst/>
              <a:ahLst/>
              <a:cxnLst/>
              <a:rect l="l" t="t" r="r" b="b"/>
              <a:pathLst>
                <a:path w="608742" h="583501" extrusionOk="0">
                  <a:moveTo>
                    <a:pt x="0" y="583502"/>
                  </a:moveTo>
                  <a:cubicBezTo>
                    <a:pt x="107633" y="325088"/>
                    <a:pt x="343662" y="89916"/>
                    <a:pt x="608743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1" name="Google Shape;2381;p46"/>
            <p:cNvSpPr/>
            <p:nvPr/>
          </p:nvSpPr>
          <p:spPr>
            <a:xfrm>
              <a:off x="5724561" y="2618900"/>
              <a:ext cx="324194" cy="426318"/>
            </a:xfrm>
            <a:custGeom>
              <a:avLst/>
              <a:gdLst/>
              <a:ahLst/>
              <a:cxnLst/>
              <a:rect l="l" t="t" r="r" b="b"/>
              <a:pathLst>
                <a:path w="436625" h="574166" extrusionOk="0">
                  <a:moveTo>
                    <a:pt x="0" y="574167"/>
                  </a:moveTo>
                  <a:cubicBezTo>
                    <a:pt x="65151" y="352901"/>
                    <a:pt x="231457" y="127445"/>
                    <a:pt x="436626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2" name="Google Shape;2382;p46"/>
            <p:cNvSpPr/>
            <p:nvPr/>
          </p:nvSpPr>
          <p:spPr>
            <a:xfrm>
              <a:off x="5724843" y="2539323"/>
              <a:ext cx="592802" cy="772650"/>
            </a:xfrm>
            <a:custGeom>
              <a:avLst/>
              <a:gdLst/>
              <a:ahLst/>
              <a:cxnLst/>
              <a:rect l="l" t="t" r="r" b="b"/>
              <a:pathLst>
                <a:path w="798386" h="1040606" extrusionOk="0">
                  <a:moveTo>
                    <a:pt x="7621" y="1040606"/>
                  </a:moveTo>
                  <a:cubicBezTo>
                    <a:pt x="-4094" y="943928"/>
                    <a:pt x="-3237" y="859631"/>
                    <a:pt x="16765" y="771239"/>
                  </a:cubicBezTo>
                  <a:cubicBezTo>
                    <a:pt x="57532" y="590931"/>
                    <a:pt x="132684" y="432625"/>
                    <a:pt x="256319" y="295275"/>
                  </a:cubicBezTo>
                  <a:cubicBezTo>
                    <a:pt x="379953" y="157924"/>
                    <a:pt x="593885" y="29718"/>
                    <a:pt x="798387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3" name="Google Shape;2383;p46"/>
            <p:cNvSpPr/>
            <p:nvPr/>
          </p:nvSpPr>
          <p:spPr>
            <a:xfrm>
              <a:off x="6429876" y="2532751"/>
              <a:ext cx="596266" cy="328650"/>
            </a:xfrm>
            <a:custGeom>
              <a:avLst/>
              <a:gdLst/>
              <a:ahLst/>
              <a:cxnLst/>
              <a:rect l="l" t="t" r="r" b="b"/>
              <a:pathLst>
                <a:path w="803052" h="442626" extrusionOk="0">
                  <a:moveTo>
                    <a:pt x="0" y="0"/>
                  </a:moveTo>
                  <a:cubicBezTo>
                    <a:pt x="228219" y="9811"/>
                    <a:pt x="390049" y="61341"/>
                    <a:pt x="574453" y="196215"/>
                  </a:cubicBezTo>
                  <a:cubicBezTo>
                    <a:pt x="651796" y="252794"/>
                    <a:pt x="765906" y="380143"/>
                    <a:pt x="803053" y="44262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4" name="Google Shape;2384;p46"/>
            <p:cNvSpPr/>
            <p:nvPr/>
          </p:nvSpPr>
          <p:spPr>
            <a:xfrm>
              <a:off x="6640269" y="2538969"/>
              <a:ext cx="289116" cy="168321"/>
            </a:xfrm>
            <a:custGeom>
              <a:avLst/>
              <a:gdLst/>
              <a:ahLst/>
              <a:cxnLst/>
              <a:rect l="l" t="t" r="r" b="b"/>
              <a:pathLst>
                <a:path w="389382" h="226695" extrusionOk="0">
                  <a:moveTo>
                    <a:pt x="0" y="0"/>
                  </a:moveTo>
                  <a:cubicBezTo>
                    <a:pt x="148304" y="39719"/>
                    <a:pt x="269367" y="119063"/>
                    <a:pt x="389382" y="22669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5" name="Google Shape;2385;p46"/>
            <p:cNvSpPr/>
            <p:nvPr/>
          </p:nvSpPr>
          <p:spPr>
            <a:xfrm>
              <a:off x="7146286" y="3038696"/>
              <a:ext cx="33735" cy="224758"/>
            </a:xfrm>
            <a:custGeom>
              <a:avLst/>
              <a:gdLst/>
              <a:ahLst/>
              <a:cxnLst/>
              <a:rect l="l" t="t" r="r" b="b"/>
              <a:pathLst>
                <a:path w="45434" h="302704" extrusionOk="0">
                  <a:moveTo>
                    <a:pt x="0" y="0"/>
                  </a:moveTo>
                  <a:cubicBezTo>
                    <a:pt x="27813" y="98488"/>
                    <a:pt x="43149" y="200406"/>
                    <a:pt x="45434" y="302705"/>
                  </a:cubicBezTo>
                </a:path>
              </a:pathLst>
            </a:custGeom>
            <a:noFill/>
            <a:ln w="1380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6" name="Google Shape;2386;p46"/>
            <p:cNvSpPr/>
            <p:nvPr/>
          </p:nvSpPr>
          <p:spPr>
            <a:xfrm>
              <a:off x="5836931" y="2601515"/>
              <a:ext cx="439261" cy="379570"/>
            </a:xfrm>
            <a:custGeom>
              <a:avLst/>
              <a:gdLst/>
              <a:ahLst/>
              <a:cxnLst/>
              <a:rect l="l" t="t" r="r" b="b"/>
              <a:pathLst>
                <a:path w="591597" h="511206" extrusionOk="0">
                  <a:moveTo>
                    <a:pt x="0" y="511207"/>
                  </a:moveTo>
                  <a:cubicBezTo>
                    <a:pt x="111633" y="266605"/>
                    <a:pt x="333375" y="74962"/>
                    <a:pt x="591598" y="0"/>
                  </a:cubicBezTo>
                </a:path>
              </a:pathLst>
            </a:custGeom>
            <a:noFill/>
            <a:ln w="1380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7" name="Google Shape;2387;p46"/>
            <p:cNvSpPr/>
            <p:nvPr/>
          </p:nvSpPr>
          <p:spPr>
            <a:xfrm>
              <a:off x="5932481" y="2761801"/>
              <a:ext cx="104033" cy="115915"/>
            </a:xfrm>
            <a:custGeom>
              <a:avLst/>
              <a:gdLst/>
              <a:ahLst/>
              <a:cxnLst/>
              <a:rect l="l" t="t" r="r" b="b"/>
              <a:pathLst>
                <a:path w="140112" h="156114" extrusionOk="0">
                  <a:moveTo>
                    <a:pt x="0" y="156115"/>
                  </a:moveTo>
                  <a:cubicBezTo>
                    <a:pt x="37338" y="96583"/>
                    <a:pt x="84963" y="43529"/>
                    <a:pt x="140113" y="0"/>
                  </a:cubicBezTo>
                </a:path>
              </a:pathLst>
            </a:custGeom>
            <a:noFill/>
            <a:ln w="1380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8" name="Google Shape;2388;p46"/>
            <p:cNvSpPr/>
            <p:nvPr/>
          </p:nvSpPr>
          <p:spPr>
            <a:xfrm>
              <a:off x="6624155" y="2629077"/>
              <a:ext cx="373772" cy="304746"/>
            </a:xfrm>
            <a:custGeom>
              <a:avLst/>
              <a:gdLst/>
              <a:ahLst/>
              <a:cxnLst/>
              <a:rect l="l" t="t" r="r" b="b"/>
              <a:pathLst>
                <a:path w="503396" h="410432" extrusionOk="0">
                  <a:moveTo>
                    <a:pt x="0" y="0"/>
                  </a:moveTo>
                  <a:cubicBezTo>
                    <a:pt x="105442" y="31528"/>
                    <a:pt x="214979" y="87820"/>
                    <a:pt x="297561" y="156210"/>
                  </a:cubicBezTo>
                  <a:cubicBezTo>
                    <a:pt x="380143" y="224600"/>
                    <a:pt x="448818" y="309372"/>
                    <a:pt x="503396" y="410432"/>
                  </a:cubicBezTo>
                </a:path>
              </a:pathLst>
            </a:custGeom>
            <a:noFill/>
            <a:ln w="1380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9" name="Google Shape;2389;p46"/>
            <p:cNvSpPr/>
            <p:nvPr/>
          </p:nvSpPr>
          <p:spPr>
            <a:xfrm>
              <a:off x="5809415" y="2685253"/>
              <a:ext cx="1188895" cy="1156443"/>
            </a:xfrm>
            <a:custGeom>
              <a:avLst/>
              <a:gdLst/>
              <a:ahLst/>
              <a:cxnLst/>
              <a:rect l="l" t="t" r="r" b="b"/>
              <a:pathLst>
                <a:path w="1601206" h="1557499" extrusionOk="0">
                  <a:moveTo>
                    <a:pt x="1395732" y="1381041"/>
                  </a:moveTo>
                  <a:cubicBezTo>
                    <a:pt x="1472598" y="1306270"/>
                    <a:pt x="1539464" y="1211211"/>
                    <a:pt x="1569277" y="1121485"/>
                  </a:cubicBezTo>
                  <a:cubicBezTo>
                    <a:pt x="1599186" y="1031760"/>
                    <a:pt x="1604901" y="935557"/>
                    <a:pt x="1599281" y="841164"/>
                  </a:cubicBezTo>
                  <a:cubicBezTo>
                    <a:pt x="1585946" y="620661"/>
                    <a:pt x="1507555" y="400157"/>
                    <a:pt x="1357727" y="237756"/>
                  </a:cubicBezTo>
                  <a:cubicBezTo>
                    <a:pt x="1207899" y="75354"/>
                    <a:pt x="982918" y="-22372"/>
                    <a:pt x="763557" y="4393"/>
                  </a:cubicBezTo>
                  <a:cubicBezTo>
                    <a:pt x="587726" y="25824"/>
                    <a:pt x="421705" y="143172"/>
                    <a:pt x="283497" y="253853"/>
                  </a:cubicBezTo>
                  <a:cubicBezTo>
                    <a:pt x="197772" y="322528"/>
                    <a:pt x="109571" y="394061"/>
                    <a:pt x="58231" y="491216"/>
                  </a:cubicBezTo>
                  <a:cubicBezTo>
                    <a:pt x="11368" y="579894"/>
                    <a:pt x="-729" y="682859"/>
                    <a:pt x="33" y="783157"/>
                  </a:cubicBezTo>
                  <a:cubicBezTo>
                    <a:pt x="605" y="853356"/>
                    <a:pt x="7463" y="924889"/>
                    <a:pt x="35085" y="989469"/>
                  </a:cubicBezTo>
                  <a:cubicBezTo>
                    <a:pt x="53850" y="1033379"/>
                    <a:pt x="81663" y="1072717"/>
                    <a:pt x="106427" y="1113579"/>
                  </a:cubicBezTo>
                  <a:cubicBezTo>
                    <a:pt x="159672" y="1201305"/>
                    <a:pt x="200534" y="1298460"/>
                    <a:pt x="272163" y="1371993"/>
                  </a:cubicBezTo>
                  <a:cubicBezTo>
                    <a:pt x="336551" y="1438096"/>
                    <a:pt x="413037" y="1485340"/>
                    <a:pt x="501715" y="1510867"/>
                  </a:cubicBezTo>
                  <a:cubicBezTo>
                    <a:pt x="590393" y="1536394"/>
                    <a:pt x="682976" y="1544395"/>
                    <a:pt x="774797" y="1552301"/>
                  </a:cubicBezTo>
                  <a:cubicBezTo>
                    <a:pt x="809944" y="1555349"/>
                    <a:pt x="845282" y="1558397"/>
                    <a:pt x="880619" y="1557254"/>
                  </a:cubicBezTo>
                  <a:cubicBezTo>
                    <a:pt x="1059594" y="1551825"/>
                    <a:pt x="1267430" y="1505724"/>
                    <a:pt x="1395827" y="1380946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0" name="Google Shape;2390;p46"/>
            <p:cNvSpPr/>
            <p:nvPr/>
          </p:nvSpPr>
          <p:spPr>
            <a:xfrm>
              <a:off x="6157548" y="2895531"/>
              <a:ext cx="159961" cy="173124"/>
            </a:xfrm>
            <a:custGeom>
              <a:avLst/>
              <a:gdLst/>
              <a:ahLst/>
              <a:cxnLst/>
              <a:rect l="l" t="t" r="r" b="b"/>
              <a:pathLst>
                <a:path w="215436" h="233163" extrusionOk="0">
                  <a:moveTo>
                    <a:pt x="6416" y="88558"/>
                  </a:moveTo>
                  <a:cubicBezTo>
                    <a:pt x="225" y="105227"/>
                    <a:pt x="-347" y="123420"/>
                    <a:pt x="130" y="141232"/>
                  </a:cubicBezTo>
                  <a:cubicBezTo>
                    <a:pt x="796" y="166854"/>
                    <a:pt x="4702" y="194572"/>
                    <a:pt x="22990" y="212574"/>
                  </a:cubicBezTo>
                  <a:cubicBezTo>
                    <a:pt x="42992" y="232195"/>
                    <a:pt x="74044" y="234291"/>
                    <a:pt x="101952" y="232767"/>
                  </a:cubicBezTo>
                  <a:cubicBezTo>
                    <a:pt x="120240" y="231814"/>
                    <a:pt x="139576" y="229338"/>
                    <a:pt x="153768" y="217908"/>
                  </a:cubicBezTo>
                  <a:cubicBezTo>
                    <a:pt x="165769" y="208288"/>
                    <a:pt x="172342" y="193714"/>
                    <a:pt x="178628" y="179617"/>
                  </a:cubicBezTo>
                  <a:cubicBezTo>
                    <a:pt x="198250" y="135421"/>
                    <a:pt x="218252" y="88939"/>
                    <a:pt x="215109" y="40648"/>
                  </a:cubicBezTo>
                  <a:cubicBezTo>
                    <a:pt x="214728" y="35504"/>
                    <a:pt x="214156" y="30170"/>
                    <a:pt x="211680" y="25598"/>
                  </a:cubicBezTo>
                  <a:cubicBezTo>
                    <a:pt x="208822" y="20169"/>
                    <a:pt x="203869" y="16264"/>
                    <a:pt x="198726" y="13025"/>
                  </a:cubicBezTo>
                  <a:cubicBezTo>
                    <a:pt x="139385" y="-24599"/>
                    <a:pt x="30038" y="25027"/>
                    <a:pt x="6416" y="88654"/>
                  </a:cubicBezTo>
                  <a:close/>
                </a:path>
              </a:pathLst>
            </a:custGeom>
            <a:solidFill>
              <a:srgbClr val="FEFFFA">
                <a:alpha val="396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1" name="Google Shape;2391;p46"/>
            <p:cNvSpPr/>
            <p:nvPr/>
          </p:nvSpPr>
          <p:spPr>
            <a:xfrm>
              <a:off x="7388977" y="3703726"/>
              <a:ext cx="21783" cy="158773"/>
            </a:xfrm>
            <a:custGeom>
              <a:avLst/>
              <a:gdLst/>
              <a:ahLst/>
              <a:cxnLst/>
              <a:rect l="l" t="t" r="r" b="b"/>
              <a:pathLst>
                <a:path w="29337" h="213836" extrusionOk="0">
                  <a:moveTo>
                    <a:pt x="0" y="0"/>
                  </a:moveTo>
                  <a:cubicBezTo>
                    <a:pt x="3429" y="71914"/>
                    <a:pt x="13240" y="143637"/>
                    <a:pt x="29337" y="213836"/>
                  </a:cubicBezTo>
                </a:path>
              </a:pathLst>
            </a:custGeom>
            <a:solidFill>
              <a:srgbClr val="F9CB9C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2" name="Google Shape;2392;p46"/>
            <p:cNvSpPr/>
            <p:nvPr/>
          </p:nvSpPr>
          <p:spPr>
            <a:xfrm>
              <a:off x="7421557" y="3742242"/>
              <a:ext cx="14781" cy="123341"/>
            </a:xfrm>
            <a:custGeom>
              <a:avLst/>
              <a:gdLst/>
              <a:ahLst/>
              <a:cxnLst/>
              <a:rect l="l" t="t" r="r" b="b"/>
              <a:pathLst>
                <a:path w="19907" h="166116" extrusionOk="0">
                  <a:moveTo>
                    <a:pt x="0" y="0"/>
                  </a:moveTo>
                  <a:cubicBezTo>
                    <a:pt x="2381" y="55721"/>
                    <a:pt x="9049" y="111347"/>
                    <a:pt x="19908" y="166116"/>
                  </a:cubicBezTo>
                </a:path>
              </a:pathLst>
            </a:custGeom>
            <a:solidFill>
              <a:srgbClr val="F9CB9C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3" name="Google Shape;2393;p46"/>
            <p:cNvSpPr/>
            <p:nvPr/>
          </p:nvSpPr>
          <p:spPr>
            <a:xfrm>
              <a:off x="7532654" y="3907121"/>
              <a:ext cx="33216" cy="118390"/>
            </a:xfrm>
            <a:custGeom>
              <a:avLst/>
              <a:gdLst/>
              <a:ahLst/>
              <a:cxnLst/>
              <a:rect l="l" t="t" r="r" b="b"/>
              <a:pathLst>
                <a:path w="44736" h="159448" extrusionOk="0">
                  <a:moveTo>
                    <a:pt x="35814" y="0"/>
                  </a:moveTo>
                  <a:cubicBezTo>
                    <a:pt x="55912" y="54007"/>
                    <a:pt x="41243" y="119253"/>
                    <a:pt x="0" y="159448"/>
                  </a:cubicBezTo>
                </a:path>
              </a:pathLst>
            </a:custGeom>
            <a:solidFill>
              <a:srgbClr val="F9CB9C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4" name="Google Shape;2394;p46"/>
            <p:cNvSpPr/>
            <p:nvPr/>
          </p:nvSpPr>
          <p:spPr>
            <a:xfrm>
              <a:off x="7193425" y="3613265"/>
              <a:ext cx="132322" cy="45948"/>
            </a:xfrm>
            <a:custGeom>
              <a:avLst/>
              <a:gdLst/>
              <a:ahLst/>
              <a:cxnLst/>
              <a:rect l="l" t="t" r="r" b="b"/>
              <a:pathLst>
                <a:path w="178212" h="61883" extrusionOk="0">
                  <a:moveTo>
                    <a:pt x="0" y="58674"/>
                  </a:moveTo>
                  <a:cubicBezTo>
                    <a:pt x="63722" y="71438"/>
                    <a:pt x="131254" y="44958"/>
                    <a:pt x="178212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5" name="Google Shape;2395;p46"/>
            <p:cNvSpPr/>
            <p:nvPr/>
          </p:nvSpPr>
          <p:spPr>
            <a:xfrm>
              <a:off x="7210457" y="3596233"/>
              <a:ext cx="85928" cy="37151"/>
            </a:xfrm>
            <a:custGeom>
              <a:avLst/>
              <a:gdLst/>
              <a:ahLst/>
              <a:cxnLst/>
              <a:rect l="l" t="t" r="r" b="b"/>
              <a:pathLst>
                <a:path w="115728" h="50035" extrusionOk="0">
                  <a:moveTo>
                    <a:pt x="0" y="49244"/>
                  </a:moveTo>
                  <a:cubicBezTo>
                    <a:pt x="43529" y="54292"/>
                    <a:pt x="89154" y="34862"/>
                    <a:pt x="115729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6" name="Google Shape;2396;p46"/>
            <p:cNvSpPr/>
            <p:nvPr/>
          </p:nvSpPr>
          <p:spPr>
            <a:xfrm>
              <a:off x="7229821" y="3571073"/>
              <a:ext cx="56720" cy="35856"/>
            </a:xfrm>
            <a:custGeom>
              <a:avLst/>
              <a:gdLst/>
              <a:ahLst/>
              <a:cxnLst/>
              <a:rect l="l" t="t" r="r" b="b"/>
              <a:pathLst>
                <a:path w="76390" h="48291" extrusionOk="0">
                  <a:moveTo>
                    <a:pt x="0" y="48292"/>
                  </a:moveTo>
                  <a:cubicBezTo>
                    <a:pt x="30099" y="42005"/>
                    <a:pt x="57817" y="24479"/>
                    <a:pt x="76391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7" name="Google Shape;2397;p46"/>
            <p:cNvSpPr/>
            <p:nvPr/>
          </p:nvSpPr>
          <p:spPr>
            <a:xfrm>
              <a:off x="8865967" y="4174476"/>
              <a:ext cx="184799" cy="384450"/>
            </a:xfrm>
            <a:custGeom>
              <a:avLst/>
              <a:gdLst/>
              <a:ahLst/>
              <a:cxnLst/>
              <a:rect l="l" t="t" r="r" b="b"/>
              <a:pathLst>
                <a:path w="248888" h="517778" extrusionOk="0">
                  <a:moveTo>
                    <a:pt x="0" y="0"/>
                  </a:moveTo>
                  <a:cubicBezTo>
                    <a:pt x="61913" y="181737"/>
                    <a:pt x="145732" y="355949"/>
                    <a:pt x="248888" y="517779"/>
                  </a:cubicBezTo>
                </a:path>
              </a:pathLst>
            </a:custGeom>
            <a:solidFill>
              <a:srgbClr val="F9CB9C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8" name="Google Shape;2398;p46"/>
            <p:cNvSpPr/>
            <p:nvPr/>
          </p:nvSpPr>
          <p:spPr>
            <a:xfrm>
              <a:off x="8904272" y="4342465"/>
              <a:ext cx="147245" cy="261392"/>
            </a:xfrm>
            <a:custGeom>
              <a:avLst/>
              <a:gdLst/>
              <a:ahLst/>
              <a:cxnLst/>
              <a:rect l="l" t="t" r="r" b="b"/>
              <a:pathLst>
                <a:path w="198310" h="352043" extrusionOk="0">
                  <a:moveTo>
                    <a:pt x="0" y="0"/>
                  </a:moveTo>
                  <a:cubicBezTo>
                    <a:pt x="56960" y="122206"/>
                    <a:pt x="123254" y="240030"/>
                    <a:pt x="198311" y="352044"/>
                  </a:cubicBezTo>
                </a:path>
              </a:pathLst>
            </a:custGeom>
            <a:solidFill>
              <a:srgbClr val="F9CB9C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9" name="Google Shape;2399;p46"/>
            <p:cNvSpPr/>
            <p:nvPr/>
          </p:nvSpPr>
          <p:spPr>
            <a:xfrm>
              <a:off x="8932329" y="4452008"/>
              <a:ext cx="108630" cy="176313"/>
            </a:xfrm>
            <a:custGeom>
              <a:avLst/>
              <a:gdLst/>
              <a:ahLst/>
              <a:cxnLst/>
              <a:rect l="l" t="t" r="r" b="b"/>
              <a:pathLst>
                <a:path w="146303" h="237458" extrusionOk="0">
                  <a:moveTo>
                    <a:pt x="0" y="0"/>
                  </a:moveTo>
                  <a:cubicBezTo>
                    <a:pt x="43434" y="82201"/>
                    <a:pt x="92393" y="161639"/>
                    <a:pt x="146304" y="237458"/>
                  </a:cubicBezTo>
                </a:path>
              </a:pathLst>
            </a:custGeom>
            <a:solidFill>
              <a:srgbClr val="F9CB9C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0" name="Google Shape;2400;p46"/>
            <p:cNvSpPr/>
            <p:nvPr/>
          </p:nvSpPr>
          <p:spPr>
            <a:xfrm>
              <a:off x="8728862" y="3848181"/>
              <a:ext cx="104033" cy="265989"/>
            </a:xfrm>
            <a:custGeom>
              <a:avLst/>
              <a:gdLst/>
              <a:ahLst/>
              <a:cxnLst/>
              <a:rect l="l" t="t" r="r" b="b"/>
              <a:pathLst>
                <a:path w="140112" h="358235" extrusionOk="0">
                  <a:moveTo>
                    <a:pt x="0" y="0"/>
                  </a:moveTo>
                  <a:cubicBezTo>
                    <a:pt x="46673" y="119444"/>
                    <a:pt x="93440" y="238792"/>
                    <a:pt x="140113" y="358235"/>
                  </a:cubicBezTo>
                </a:path>
              </a:pathLst>
            </a:custGeom>
            <a:solidFill>
              <a:srgbClr val="F9CB9C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1" name="Google Shape;2401;p46"/>
            <p:cNvSpPr/>
            <p:nvPr/>
          </p:nvSpPr>
          <p:spPr>
            <a:xfrm>
              <a:off x="7949200" y="4419498"/>
              <a:ext cx="356444" cy="264575"/>
            </a:xfrm>
            <a:custGeom>
              <a:avLst/>
              <a:gdLst/>
              <a:ahLst/>
              <a:cxnLst/>
              <a:rect l="l" t="t" r="r" b="b"/>
              <a:pathLst>
                <a:path w="480059" h="356330" extrusionOk="0">
                  <a:moveTo>
                    <a:pt x="0" y="0"/>
                  </a:moveTo>
                  <a:cubicBezTo>
                    <a:pt x="64484" y="78581"/>
                    <a:pt x="131540" y="155924"/>
                    <a:pt x="210312" y="220313"/>
                  </a:cubicBezTo>
                  <a:cubicBezTo>
                    <a:pt x="288988" y="284702"/>
                    <a:pt x="380333" y="336137"/>
                    <a:pt x="480060" y="356330"/>
                  </a:cubicBezTo>
                </a:path>
              </a:pathLst>
            </a:custGeom>
            <a:solidFill>
              <a:srgbClr val="F9CB9C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2" name="Google Shape;2402;p46"/>
            <p:cNvSpPr/>
            <p:nvPr/>
          </p:nvSpPr>
          <p:spPr>
            <a:xfrm>
              <a:off x="7983547" y="4555260"/>
              <a:ext cx="329074" cy="229920"/>
            </a:xfrm>
            <a:custGeom>
              <a:avLst/>
              <a:gdLst/>
              <a:ahLst/>
              <a:cxnLst/>
              <a:rect l="l" t="t" r="r" b="b"/>
              <a:pathLst>
                <a:path w="443197" h="309657" extrusionOk="0">
                  <a:moveTo>
                    <a:pt x="0" y="0"/>
                  </a:moveTo>
                  <a:cubicBezTo>
                    <a:pt x="129444" y="136779"/>
                    <a:pt x="271463" y="245840"/>
                    <a:pt x="443198" y="309658"/>
                  </a:cubicBezTo>
                </a:path>
              </a:pathLst>
            </a:custGeom>
            <a:solidFill>
              <a:srgbClr val="F9CB9C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3" name="Google Shape;2403;p46"/>
            <p:cNvSpPr/>
            <p:nvPr/>
          </p:nvSpPr>
          <p:spPr>
            <a:xfrm>
              <a:off x="8047577" y="4587064"/>
              <a:ext cx="256866" cy="162168"/>
            </a:xfrm>
            <a:custGeom>
              <a:avLst/>
              <a:gdLst/>
              <a:ahLst/>
              <a:cxnLst/>
              <a:rect l="l" t="t" r="r" b="b"/>
              <a:pathLst>
                <a:path w="345948" h="218408" extrusionOk="0">
                  <a:moveTo>
                    <a:pt x="0" y="0"/>
                  </a:moveTo>
                  <a:cubicBezTo>
                    <a:pt x="93536" y="101441"/>
                    <a:pt x="214122" y="177546"/>
                    <a:pt x="345948" y="218408"/>
                  </a:cubicBezTo>
                </a:path>
              </a:pathLst>
            </a:custGeom>
            <a:solidFill>
              <a:srgbClr val="F9CB9C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4" name="Google Shape;2404;p46"/>
            <p:cNvSpPr/>
            <p:nvPr/>
          </p:nvSpPr>
          <p:spPr>
            <a:xfrm>
              <a:off x="8776213" y="5158875"/>
              <a:ext cx="235083" cy="250501"/>
            </a:xfrm>
            <a:custGeom>
              <a:avLst/>
              <a:gdLst/>
              <a:ahLst/>
              <a:cxnLst/>
              <a:rect l="l" t="t" r="r" b="b"/>
              <a:pathLst>
                <a:path w="316610" h="337375" extrusionOk="0">
                  <a:moveTo>
                    <a:pt x="0" y="0"/>
                  </a:moveTo>
                  <a:cubicBezTo>
                    <a:pt x="111823" y="106394"/>
                    <a:pt x="217551" y="219075"/>
                    <a:pt x="316611" y="337376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5" name="Google Shape;2405;p46"/>
            <p:cNvSpPr/>
            <p:nvPr/>
          </p:nvSpPr>
          <p:spPr>
            <a:xfrm>
              <a:off x="8862222" y="5204176"/>
              <a:ext cx="168461" cy="197812"/>
            </a:xfrm>
            <a:custGeom>
              <a:avLst/>
              <a:gdLst/>
              <a:ahLst/>
              <a:cxnLst/>
              <a:rect l="l" t="t" r="r" b="b"/>
              <a:pathLst>
                <a:path w="226884" h="266414" extrusionOk="0">
                  <a:moveTo>
                    <a:pt x="0" y="0"/>
                  </a:moveTo>
                  <a:cubicBezTo>
                    <a:pt x="81153" y="83915"/>
                    <a:pt x="156972" y="172974"/>
                    <a:pt x="226885" y="266414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6" name="Google Shape;2406;p46"/>
            <p:cNvSpPr/>
            <p:nvPr/>
          </p:nvSpPr>
          <p:spPr>
            <a:xfrm>
              <a:off x="8937700" y="5249054"/>
              <a:ext cx="110469" cy="127018"/>
            </a:xfrm>
            <a:custGeom>
              <a:avLst/>
              <a:gdLst/>
              <a:ahLst/>
              <a:cxnLst/>
              <a:rect l="l" t="t" r="r" b="b"/>
              <a:pathLst>
                <a:path w="148780" h="171068" extrusionOk="0">
                  <a:moveTo>
                    <a:pt x="0" y="0"/>
                  </a:moveTo>
                  <a:cubicBezTo>
                    <a:pt x="47054" y="59150"/>
                    <a:pt x="96774" y="116300"/>
                    <a:pt x="148780" y="17106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7" name="Google Shape;2407;p46"/>
            <p:cNvSpPr/>
            <p:nvPr/>
          </p:nvSpPr>
          <p:spPr>
            <a:xfrm>
              <a:off x="8079167" y="3843609"/>
              <a:ext cx="106438" cy="23104"/>
            </a:xfrm>
            <a:custGeom>
              <a:avLst/>
              <a:gdLst/>
              <a:ahLst/>
              <a:cxnLst/>
              <a:rect l="l" t="t" r="r" b="b"/>
              <a:pathLst>
                <a:path w="143351" h="31117" extrusionOk="0">
                  <a:moveTo>
                    <a:pt x="0" y="31117"/>
                  </a:moveTo>
                  <a:cubicBezTo>
                    <a:pt x="42101" y="4542"/>
                    <a:pt x="94298" y="-5649"/>
                    <a:pt x="143352" y="3019"/>
                  </a:cubicBezTo>
                </a:path>
              </a:pathLst>
            </a:custGeom>
            <a:solidFill>
              <a:srgbClr val="F9CB9C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8" name="Google Shape;2408;p46"/>
            <p:cNvSpPr/>
            <p:nvPr/>
          </p:nvSpPr>
          <p:spPr>
            <a:xfrm>
              <a:off x="8096199" y="3814541"/>
              <a:ext cx="84301" cy="16336"/>
            </a:xfrm>
            <a:custGeom>
              <a:avLst/>
              <a:gdLst/>
              <a:ahLst/>
              <a:cxnLst/>
              <a:rect l="l" t="t" r="r" b="b"/>
              <a:pathLst>
                <a:path w="113537" h="22002" extrusionOk="0">
                  <a:moveTo>
                    <a:pt x="0" y="22003"/>
                  </a:moveTo>
                  <a:cubicBezTo>
                    <a:pt x="36766" y="10001"/>
                    <a:pt x="74962" y="2572"/>
                    <a:pt x="113538" y="0"/>
                  </a:cubicBezTo>
                </a:path>
              </a:pathLst>
            </a:custGeom>
            <a:solidFill>
              <a:srgbClr val="F9CB9C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9" name="Google Shape;2409;p46"/>
            <p:cNvSpPr/>
            <p:nvPr/>
          </p:nvSpPr>
          <p:spPr>
            <a:xfrm>
              <a:off x="8117895" y="3793090"/>
              <a:ext cx="50920" cy="12625"/>
            </a:xfrm>
            <a:custGeom>
              <a:avLst/>
              <a:gdLst/>
              <a:ahLst/>
              <a:cxnLst/>
              <a:rect l="l" t="t" r="r" b="b"/>
              <a:pathLst>
                <a:path w="68579" h="17003" extrusionOk="0">
                  <a:moveTo>
                    <a:pt x="0" y="17004"/>
                  </a:moveTo>
                  <a:cubicBezTo>
                    <a:pt x="19526" y="2907"/>
                    <a:pt x="44862" y="-2904"/>
                    <a:pt x="68580" y="1383"/>
                  </a:cubicBezTo>
                </a:path>
              </a:pathLst>
            </a:custGeom>
            <a:solidFill>
              <a:srgbClr val="F9CB9C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0" name="Google Shape;2410;p46"/>
            <p:cNvSpPr/>
            <p:nvPr/>
          </p:nvSpPr>
          <p:spPr>
            <a:xfrm>
              <a:off x="7419860" y="3562593"/>
              <a:ext cx="76664" cy="80483"/>
            </a:xfrm>
            <a:custGeom>
              <a:avLst/>
              <a:gdLst/>
              <a:ahLst/>
              <a:cxnLst/>
              <a:rect l="l" t="t" r="r" b="b"/>
              <a:pathLst>
                <a:path w="103251" h="108394" extrusionOk="0">
                  <a:moveTo>
                    <a:pt x="0" y="108394"/>
                  </a:moveTo>
                  <a:cubicBezTo>
                    <a:pt x="44386" y="84010"/>
                    <a:pt x="80963" y="45625"/>
                    <a:pt x="103251" y="0"/>
                  </a:cubicBezTo>
                </a:path>
              </a:pathLst>
            </a:custGeom>
            <a:solidFill>
              <a:srgbClr val="F9CB9C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1" name="Google Shape;2411;p46"/>
            <p:cNvSpPr/>
            <p:nvPr/>
          </p:nvSpPr>
          <p:spPr>
            <a:xfrm>
              <a:off x="7451381" y="3593759"/>
              <a:ext cx="57639" cy="60751"/>
            </a:xfrm>
            <a:custGeom>
              <a:avLst/>
              <a:gdLst/>
              <a:ahLst/>
              <a:cxnLst/>
              <a:rect l="l" t="t" r="r" b="b"/>
              <a:pathLst>
                <a:path w="77628" h="81819" extrusionOk="0">
                  <a:moveTo>
                    <a:pt x="0" y="81820"/>
                  </a:moveTo>
                  <a:cubicBezTo>
                    <a:pt x="28575" y="57245"/>
                    <a:pt x="54578" y="29813"/>
                    <a:pt x="77628" y="0"/>
                  </a:cubicBezTo>
                </a:path>
              </a:pathLst>
            </a:custGeom>
            <a:solidFill>
              <a:srgbClr val="F9CB9C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2" name="Google Shape;2412;p46"/>
            <p:cNvSpPr/>
            <p:nvPr/>
          </p:nvSpPr>
          <p:spPr>
            <a:xfrm>
              <a:off x="8190477" y="4227905"/>
              <a:ext cx="161460" cy="112873"/>
            </a:xfrm>
            <a:custGeom>
              <a:avLst/>
              <a:gdLst/>
              <a:ahLst/>
              <a:cxnLst/>
              <a:rect l="l" t="t" r="r" b="b"/>
              <a:pathLst>
                <a:path w="217455" h="152018" extrusionOk="0">
                  <a:moveTo>
                    <a:pt x="0" y="0"/>
                  </a:moveTo>
                  <a:cubicBezTo>
                    <a:pt x="57055" y="67532"/>
                    <a:pt x="142970" y="118872"/>
                    <a:pt x="217456" y="152019"/>
                  </a:cubicBezTo>
                </a:path>
              </a:pathLst>
            </a:custGeom>
            <a:solidFill>
              <a:srgbClr val="F9CB9C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3" name="Google Shape;2413;p46"/>
            <p:cNvSpPr/>
            <p:nvPr/>
          </p:nvSpPr>
          <p:spPr>
            <a:xfrm>
              <a:off x="8199664" y="4267835"/>
              <a:ext cx="133171" cy="91091"/>
            </a:xfrm>
            <a:custGeom>
              <a:avLst/>
              <a:gdLst/>
              <a:ahLst/>
              <a:cxnLst/>
              <a:rect l="l" t="t" r="r" b="b"/>
              <a:pathLst>
                <a:path w="179355" h="122682" extrusionOk="0">
                  <a:moveTo>
                    <a:pt x="0" y="0"/>
                  </a:moveTo>
                  <a:cubicBezTo>
                    <a:pt x="49053" y="54197"/>
                    <a:pt x="111061" y="96679"/>
                    <a:pt x="179355" y="122682"/>
                  </a:cubicBezTo>
                </a:path>
              </a:pathLst>
            </a:custGeom>
            <a:solidFill>
              <a:srgbClr val="F9CB9C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4" name="Google Shape;2414;p46"/>
            <p:cNvSpPr/>
            <p:nvPr/>
          </p:nvSpPr>
          <p:spPr>
            <a:xfrm>
              <a:off x="8213092" y="4319426"/>
              <a:ext cx="96607" cy="55941"/>
            </a:xfrm>
            <a:custGeom>
              <a:avLst/>
              <a:gdLst/>
              <a:ahLst/>
              <a:cxnLst/>
              <a:rect l="l" t="t" r="r" b="b"/>
              <a:pathLst>
                <a:path w="130111" h="75342" extrusionOk="0">
                  <a:moveTo>
                    <a:pt x="0" y="0"/>
                  </a:moveTo>
                  <a:cubicBezTo>
                    <a:pt x="38862" y="32576"/>
                    <a:pt x="80200" y="66294"/>
                    <a:pt x="130112" y="75343"/>
                  </a:cubicBezTo>
                </a:path>
              </a:pathLst>
            </a:custGeom>
            <a:solidFill>
              <a:srgbClr val="F9CB9C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5" name="Google Shape;2415;p46"/>
            <p:cNvSpPr/>
            <p:nvPr/>
          </p:nvSpPr>
          <p:spPr>
            <a:xfrm>
              <a:off x="7889481" y="3121524"/>
              <a:ext cx="297815" cy="185860"/>
            </a:xfrm>
            <a:custGeom>
              <a:avLst/>
              <a:gdLst/>
              <a:ahLst/>
              <a:cxnLst/>
              <a:rect l="l" t="t" r="r" b="b"/>
              <a:pathLst>
                <a:path w="401097" h="250316" extrusionOk="0">
                  <a:moveTo>
                    <a:pt x="0" y="0"/>
                  </a:moveTo>
                  <a:cubicBezTo>
                    <a:pt x="91535" y="52292"/>
                    <a:pt x="182975" y="104584"/>
                    <a:pt x="274511" y="156972"/>
                  </a:cubicBezTo>
                  <a:cubicBezTo>
                    <a:pt x="320230" y="183166"/>
                    <a:pt x="366998" y="210121"/>
                    <a:pt x="401098" y="250317"/>
                  </a:cubicBezTo>
                </a:path>
              </a:pathLst>
            </a:custGeom>
            <a:solidFill>
              <a:srgbClr val="F9CB9C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6" name="Google Shape;2416;p46"/>
            <p:cNvSpPr/>
            <p:nvPr/>
          </p:nvSpPr>
          <p:spPr>
            <a:xfrm>
              <a:off x="8391823" y="3487750"/>
              <a:ext cx="56932" cy="119098"/>
            </a:xfrm>
            <a:custGeom>
              <a:avLst/>
              <a:gdLst/>
              <a:ahLst/>
              <a:cxnLst/>
              <a:rect l="l" t="t" r="r" b="b"/>
              <a:pathLst>
                <a:path w="76676" h="160401" extrusionOk="0">
                  <a:moveTo>
                    <a:pt x="0" y="0"/>
                  </a:moveTo>
                  <a:cubicBezTo>
                    <a:pt x="34862" y="48863"/>
                    <a:pt x="70961" y="100679"/>
                    <a:pt x="76677" y="160401"/>
                  </a:cubicBezTo>
                </a:path>
              </a:pathLst>
            </a:custGeom>
            <a:solidFill>
              <a:srgbClr val="F9CB9C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7" name="Google Shape;2417;p46"/>
            <p:cNvSpPr/>
            <p:nvPr/>
          </p:nvSpPr>
          <p:spPr>
            <a:xfrm>
              <a:off x="8481578" y="3485418"/>
              <a:ext cx="36351" cy="63438"/>
            </a:xfrm>
            <a:custGeom>
              <a:avLst/>
              <a:gdLst/>
              <a:ahLst/>
              <a:cxnLst/>
              <a:rect l="l" t="t" r="r" b="b"/>
              <a:pathLst>
                <a:path w="48958" h="85439" extrusionOk="0">
                  <a:moveTo>
                    <a:pt x="0" y="0"/>
                  </a:moveTo>
                  <a:cubicBezTo>
                    <a:pt x="23432" y="23527"/>
                    <a:pt x="40481" y="53340"/>
                    <a:pt x="48959" y="85439"/>
                  </a:cubicBezTo>
                </a:path>
              </a:pathLst>
            </a:custGeom>
            <a:solidFill>
              <a:srgbClr val="F9CB9C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8" name="Google Shape;2418;p46"/>
            <p:cNvSpPr/>
            <p:nvPr/>
          </p:nvSpPr>
          <p:spPr>
            <a:xfrm>
              <a:off x="7709902" y="3495594"/>
              <a:ext cx="83948" cy="63934"/>
            </a:xfrm>
            <a:custGeom>
              <a:avLst/>
              <a:gdLst/>
              <a:ahLst/>
              <a:cxnLst/>
              <a:rect l="l" t="t" r="r" b="b"/>
              <a:pathLst>
                <a:path w="113061" h="86106" extrusionOk="0">
                  <a:moveTo>
                    <a:pt x="0" y="86106"/>
                  </a:moveTo>
                  <a:cubicBezTo>
                    <a:pt x="26384" y="46101"/>
                    <a:pt x="70676" y="22193"/>
                    <a:pt x="113062" y="0"/>
                  </a:cubicBezTo>
                </a:path>
              </a:pathLst>
            </a:custGeom>
            <a:solidFill>
              <a:srgbClr val="F9CB9C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9" name="Google Shape;2419;p46"/>
            <p:cNvSpPr/>
            <p:nvPr/>
          </p:nvSpPr>
          <p:spPr>
            <a:xfrm>
              <a:off x="7695696" y="3477220"/>
              <a:ext cx="78998" cy="57002"/>
            </a:xfrm>
            <a:custGeom>
              <a:avLst/>
              <a:gdLst/>
              <a:ahLst/>
              <a:cxnLst/>
              <a:rect l="l" t="t" r="r" b="b"/>
              <a:pathLst>
                <a:path w="106394" h="76771" extrusionOk="0">
                  <a:moveTo>
                    <a:pt x="0" y="76771"/>
                  </a:moveTo>
                  <a:cubicBezTo>
                    <a:pt x="26956" y="41529"/>
                    <a:pt x="64484" y="14383"/>
                    <a:pt x="106395" y="0"/>
                  </a:cubicBezTo>
                </a:path>
              </a:pathLst>
            </a:custGeom>
            <a:solidFill>
              <a:srgbClr val="F9CB9C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0" name="Google Shape;2420;p46"/>
            <p:cNvSpPr/>
            <p:nvPr/>
          </p:nvSpPr>
          <p:spPr>
            <a:xfrm>
              <a:off x="7677745" y="3467820"/>
              <a:ext cx="62024" cy="45050"/>
            </a:xfrm>
            <a:custGeom>
              <a:avLst/>
              <a:gdLst/>
              <a:ahLst/>
              <a:cxnLst/>
              <a:rect l="l" t="t" r="r" b="b"/>
              <a:pathLst>
                <a:path w="83534" h="60674" extrusionOk="0">
                  <a:moveTo>
                    <a:pt x="0" y="60674"/>
                  </a:moveTo>
                  <a:cubicBezTo>
                    <a:pt x="20384" y="32195"/>
                    <a:pt x="50102" y="10573"/>
                    <a:pt x="83534" y="0"/>
                  </a:cubicBezTo>
                </a:path>
              </a:pathLst>
            </a:custGeom>
            <a:solidFill>
              <a:srgbClr val="F9CB9C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1" name="Google Shape;2421;p46"/>
            <p:cNvSpPr/>
            <p:nvPr/>
          </p:nvSpPr>
          <p:spPr>
            <a:xfrm>
              <a:off x="7655837" y="3456089"/>
              <a:ext cx="52051" cy="40454"/>
            </a:xfrm>
            <a:custGeom>
              <a:avLst/>
              <a:gdLst/>
              <a:ahLst/>
              <a:cxnLst/>
              <a:rect l="l" t="t" r="r" b="b"/>
              <a:pathLst>
                <a:path w="70103" h="54483" extrusionOk="0">
                  <a:moveTo>
                    <a:pt x="0" y="54483"/>
                  </a:moveTo>
                  <a:cubicBezTo>
                    <a:pt x="20098" y="32671"/>
                    <a:pt x="43910" y="14097"/>
                    <a:pt x="70104" y="0"/>
                  </a:cubicBezTo>
                </a:path>
              </a:pathLst>
            </a:custGeom>
            <a:solidFill>
              <a:srgbClr val="F9CB9C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2" name="Google Shape;2422;p46"/>
            <p:cNvSpPr/>
            <p:nvPr/>
          </p:nvSpPr>
          <p:spPr>
            <a:xfrm>
              <a:off x="7750821" y="3549800"/>
              <a:ext cx="49364" cy="60185"/>
            </a:xfrm>
            <a:custGeom>
              <a:avLst/>
              <a:gdLst/>
              <a:ahLst/>
              <a:cxnLst/>
              <a:rect l="l" t="t" r="r" b="b"/>
              <a:pathLst>
                <a:path w="66484" h="81057" extrusionOk="0">
                  <a:moveTo>
                    <a:pt x="0" y="81058"/>
                  </a:moveTo>
                  <a:cubicBezTo>
                    <a:pt x="14192" y="48673"/>
                    <a:pt x="37529" y="20288"/>
                    <a:pt x="66484" y="0"/>
                  </a:cubicBezTo>
                </a:path>
              </a:pathLst>
            </a:custGeom>
            <a:solidFill>
              <a:srgbClr val="F9CB9C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3" name="Google Shape;2423;p46"/>
            <p:cNvSpPr/>
            <p:nvPr/>
          </p:nvSpPr>
          <p:spPr>
            <a:xfrm>
              <a:off x="7771953" y="3580896"/>
              <a:ext cx="32603" cy="47384"/>
            </a:xfrm>
            <a:custGeom>
              <a:avLst/>
              <a:gdLst/>
              <a:ahLst/>
              <a:cxnLst/>
              <a:rect l="l" t="t" r="r" b="b"/>
              <a:pathLst>
                <a:path w="43910" h="63817" extrusionOk="0">
                  <a:moveTo>
                    <a:pt x="0" y="63817"/>
                  </a:moveTo>
                  <a:cubicBezTo>
                    <a:pt x="11335" y="40481"/>
                    <a:pt x="26194" y="18955"/>
                    <a:pt x="43910" y="0"/>
                  </a:cubicBezTo>
                </a:path>
              </a:pathLst>
            </a:custGeom>
            <a:solidFill>
              <a:srgbClr val="F9CB9C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4" name="Google Shape;2424;p46"/>
            <p:cNvSpPr/>
            <p:nvPr/>
          </p:nvSpPr>
          <p:spPr>
            <a:xfrm>
              <a:off x="7791740" y="3615172"/>
              <a:ext cx="19520" cy="36068"/>
            </a:xfrm>
            <a:custGeom>
              <a:avLst/>
              <a:gdLst/>
              <a:ahLst/>
              <a:cxnLst/>
              <a:rect l="l" t="t" r="r" b="b"/>
              <a:pathLst>
                <a:path w="26289" h="48577" extrusionOk="0">
                  <a:moveTo>
                    <a:pt x="0" y="48578"/>
                  </a:moveTo>
                  <a:cubicBezTo>
                    <a:pt x="2381" y="29909"/>
                    <a:pt x="11906" y="12192"/>
                    <a:pt x="26289" y="0"/>
                  </a:cubicBezTo>
                </a:path>
              </a:pathLst>
            </a:custGeom>
            <a:solidFill>
              <a:srgbClr val="F9CB9C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5" name="Google Shape;2425;p46"/>
            <p:cNvSpPr/>
            <p:nvPr/>
          </p:nvSpPr>
          <p:spPr>
            <a:xfrm>
              <a:off x="7806441" y="3646976"/>
              <a:ext cx="15488" cy="29562"/>
            </a:xfrm>
            <a:custGeom>
              <a:avLst/>
              <a:gdLst/>
              <a:ahLst/>
              <a:cxnLst/>
              <a:rect l="l" t="t" r="r" b="b"/>
              <a:pathLst>
                <a:path w="20859" h="39814" extrusionOk="0">
                  <a:moveTo>
                    <a:pt x="0" y="39815"/>
                  </a:moveTo>
                  <a:cubicBezTo>
                    <a:pt x="3810" y="25146"/>
                    <a:pt x="11049" y="11430"/>
                    <a:pt x="20860" y="0"/>
                  </a:cubicBezTo>
                </a:path>
              </a:pathLst>
            </a:custGeom>
            <a:solidFill>
              <a:srgbClr val="F9CB9C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6" name="Google Shape;2426;p46"/>
            <p:cNvSpPr/>
            <p:nvPr/>
          </p:nvSpPr>
          <p:spPr>
            <a:xfrm>
              <a:off x="7909764" y="3658566"/>
              <a:ext cx="102124" cy="8628"/>
            </a:xfrm>
            <a:custGeom>
              <a:avLst/>
              <a:gdLst/>
              <a:ahLst/>
              <a:cxnLst/>
              <a:rect l="l" t="t" r="r" b="b"/>
              <a:pathLst>
                <a:path w="137541" h="11620" extrusionOk="0">
                  <a:moveTo>
                    <a:pt x="0" y="11620"/>
                  </a:moveTo>
                  <a:cubicBezTo>
                    <a:pt x="45911" y="8668"/>
                    <a:pt x="91821" y="4763"/>
                    <a:pt x="137541" y="0"/>
                  </a:cubicBezTo>
                </a:path>
              </a:pathLst>
            </a:custGeom>
            <a:solidFill>
              <a:srgbClr val="F9CB9C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7" name="Google Shape;2427;p46"/>
            <p:cNvSpPr/>
            <p:nvPr/>
          </p:nvSpPr>
          <p:spPr>
            <a:xfrm>
              <a:off x="7918740" y="3675598"/>
              <a:ext cx="108064" cy="12573"/>
            </a:xfrm>
            <a:custGeom>
              <a:avLst/>
              <a:gdLst/>
              <a:ahLst/>
              <a:cxnLst/>
              <a:rect l="l" t="t" r="r" b="b"/>
              <a:pathLst>
                <a:path w="145541" h="16934" extrusionOk="0">
                  <a:moveTo>
                    <a:pt x="0" y="13907"/>
                  </a:moveTo>
                  <a:cubicBezTo>
                    <a:pt x="48673" y="20765"/>
                    <a:pt x="98964" y="15907"/>
                    <a:pt x="145542" y="0"/>
                  </a:cubicBezTo>
                </a:path>
              </a:pathLst>
            </a:custGeom>
            <a:solidFill>
              <a:srgbClr val="F9CB9C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8" name="Google Shape;2428;p46"/>
            <p:cNvSpPr/>
            <p:nvPr/>
          </p:nvSpPr>
          <p:spPr>
            <a:xfrm>
              <a:off x="7934288" y="3692064"/>
              <a:ext cx="108701" cy="17893"/>
            </a:xfrm>
            <a:custGeom>
              <a:avLst/>
              <a:gdLst/>
              <a:ahLst/>
              <a:cxnLst/>
              <a:rect l="l" t="t" r="r" b="b"/>
              <a:pathLst>
                <a:path w="146399" h="24098" extrusionOk="0">
                  <a:moveTo>
                    <a:pt x="0" y="23432"/>
                  </a:moveTo>
                  <a:cubicBezTo>
                    <a:pt x="49721" y="26575"/>
                    <a:pt x="100108" y="18574"/>
                    <a:pt x="146399" y="0"/>
                  </a:cubicBezTo>
                </a:path>
              </a:pathLst>
            </a:custGeom>
            <a:solidFill>
              <a:srgbClr val="F9CB9C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9" name="Google Shape;2429;p46"/>
            <p:cNvSpPr/>
            <p:nvPr/>
          </p:nvSpPr>
          <p:spPr>
            <a:xfrm>
              <a:off x="7964889" y="3723232"/>
              <a:ext cx="67257" cy="10476"/>
            </a:xfrm>
            <a:custGeom>
              <a:avLst/>
              <a:gdLst/>
              <a:ahLst/>
              <a:cxnLst/>
              <a:rect l="l" t="t" r="r" b="b"/>
              <a:pathLst>
                <a:path w="90582" h="14109" extrusionOk="0">
                  <a:moveTo>
                    <a:pt x="0" y="13145"/>
                  </a:moveTo>
                  <a:cubicBezTo>
                    <a:pt x="30671" y="16288"/>
                    <a:pt x="62103" y="11716"/>
                    <a:pt x="90583" y="0"/>
                  </a:cubicBezTo>
                </a:path>
              </a:pathLst>
            </a:custGeom>
            <a:solidFill>
              <a:srgbClr val="F9CB9C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0" name="Google Shape;2430;p46"/>
            <p:cNvSpPr/>
            <p:nvPr/>
          </p:nvSpPr>
          <p:spPr>
            <a:xfrm>
              <a:off x="7918528" y="3795600"/>
              <a:ext cx="81402" cy="7548"/>
            </a:xfrm>
            <a:custGeom>
              <a:avLst/>
              <a:gdLst/>
              <a:ahLst/>
              <a:cxnLst/>
              <a:rect l="l" t="t" r="r" b="b"/>
              <a:pathLst>
                <a:path w="109632" h="10165" extrusionOk="0">
                  <a:moveTo>
                    <a:pt x="0" y="5905"/>
                  </a:moveTo>
                  <a:cubicBezTo>
                    <a:pt x="36290" y="13144"/>
                    <a:pt x="74390" y="11144"/>
                    <a:pt x="109633" y="0"/>
                  </a:cubicBezTo>
                </a:path>
              </a:pathLst>
            </a:custGeom>
            <a:solidFill>
              <a:srgbClr val="F9CB9C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1" name="Google Shape;2431;p46"/>
            <p:cNvSpPr/>
            <p:nvPr/>
          </p:nvSpPr>
          <p:spPr>
            <a:xfrm>
              <a:off x="7946373" y="3854611"/>
              <a:ext cx="72915" cy="2946"/>
            </a:xfrm>
            <a:custGeom>
              <a:avLst/>
              <a:gdLst/>
              <a:ahLst/>
              <a:cxnLst/>
              <a:rect l="l" t="t" r="r" b="b"/>
              <a:pathLst>
                <a:path w="98202" h="3968" extrusionOk="0">
                  <a:moveTo>
                    <a:pt x="0" y="0"/>
                  </a:moveTo>
                  <a:cubicBezTo>
                    <a:pt x="32480" y="4763"/>
                    <a:pt x="65627" y="5239"/>
                    <a:pt x="98203" y="1429"/>
                  </a:cubicBezTo>
                </a:path>
              </a:pathLst>
            </a:custGeom>
            <a:solidFill>
              <a:srgbClr val="F9CB9C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2" name="Google Shape;2432;p46"/>
            <p:cNvSpPr/>
            <p:nvPr/>
          </p:nvSpPr>
          <p:spPr>
            <a:xfrm>
              <a:off x="7968705" y="3875177"/>
              <a:ext cx="41443" cy="3660"/>
            </a:xfrm>
            <a:custGeom>
              <a:avLst/>
              <a:gdLst/>
              <a:ahLst/>
              <a:cxnLst/>
              <a:rect l="l" t="t" r="r" b="b"/>
              <a:pathLst>
                <a:path w="55816" h="4929" extrusionOk="0">
                  <a:moveTo>
                    <a:pt x="0" y="0"/>
                  </a:moveTo>
                  <a:cubicBezTo>
                    <a:pt x="17907" y="6096"/>
                    <a:pt x="37624" y="6572"/>
                    <a:pt x="55817" y="1238"/>
                  </a:cubicBezTo>
                </a:path>
              </a:pathLst>
            </a:custGeom>
            <a:solidFill>
              <a:srgbClr val="F9CB9C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5" name="Google Shape;1995;p45"/>
          <p:cNvGrpSpPr/>
          <p:nvPr/>
        </p:nvGrpSpPr>
        <p:grpSpPr>
          <a:xfrm>
            <a:off x="5206802" y="-506032"/>
            <a:ext cx="6309522" cy="5649532"/>
            <a:chOff x="5206802" y="-506032"/>
            <a:chExt cx="6309522" cy="5649532"/>
          </a:xfrm>
        </p:grpSpPr>
        <p:sp>
          <p:nvSpPr>
            <p:cNvPr id="1996" name="Google Shape;1996;p45"/>
            <p:cNvSpPr/>
            <p:nvPr/>
          </p:nvSpPr>
          <p:spPr>
            <a:xfrm>
              <a:off x="5206802" y="0"/>
              <a:ext cx="3937200" cy="514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grpSp>
          <p:nvGrpSpPr>
            <p:cNvPr id="1997" name="Google Shape;1997;p45"/>
            <p:cNvGrpSpPr/>
            <p:nvPr/>
          </p:nvGrpSpPr>
          <p:grpSpPr>
            <a:xfrm>
              <a:off x="8695885" y="31270"/>
              <a:ext cx="288488" cy="298271"/>
              <a:chOff x="8695885" y="31270"/>
              <a:chExt cx="288488" cy="298271"/>
            </a:xfrm>
          </p:grpSpPr>
          <p:sp>
            <p:nvSpPr>
              <p:cNvPr id="1998" name="Google Shape;1998;p45"/>
              <p:cNvSpPr/>
              <p:nvPr/>
            </p:nvSpPr>
            <p:spPr>
              <a:xfrm rot="-4510411">
                <a:off x="8716706" y="63864"/>
                <a:ext cx="246846" cy="233083"/>
              </a:xfrm>
              <a:custGeom>
                <a:avLst/>
                <a:gdLst/>
                <a:ahLst/>
                <a:cxnLst/>
                <a:rect l="l" t="t" r="r" b="b"/>
                <a:pathLst>
                  <a:path w="467896" h="441808" extrusionOk="0">
                    <a:moveTo>
                      <a:pt x="292188" y="441805"/>
                    </a:moveTo>
                    <a:cubicBezTo>
                      <a:pt x="376964" y="442452"/>
                      <a:pt x="451930" y="368967"/>
                      <a:pt x="465350" y="285209"/>
                    </a:cubicBezTo>
                    <a:cubicBezTo>
                      <a:pt x="478770" y="201543"/>
                      <a:pt x="437862" y="114731"/>
                      <a:pt x="372892" y="60404"/>
                    </a:cubicBezTo>
                    <a:cubicBezTo>
                      <a:pt x="325136" y="20514"/>
                      <a:pt x="263034" y="-4289"/>
                      <a:pt x="201025" y="616"/>
                    </a:cubicBezTo>
                    <a:cubicBezTo>
                      <a:pt x="139016" y="5521"/>
                      <a:pt x="78581" y="43189"/>
                      <a:pt x="54240" y="100385"/>
                    </a:cubicBezTo>
                    <a:cubicBezTo>
                      <a:pt x="48872" y="113065"/>
                      <a:pt x="45170" y="126577"/>
                      <a:pt x="37859" y="138239"/>
                    </a:cubicBezTo>
                    <a:cubicBezTo>
                      <a:pt x="29344" y="151751"/>
                      <a:pt x="16387" y="162117"/>
                      <a:pt x="8520" y="175999"/>
                    </a:cubicBezTo>
                    <a:cubicBezTo>
                      <a:pt x="-9713" y="208114"/>
                      <a:pt x="4078" y="249022"/>
                      <a:pt x="23976" y="280211"/>
                    </a:cubicBezTo>
                    <a:cubicBezTo>
                      <a:pt x="71732" y="355085"/>
                      <a:pt x="201118" y="440972"/>
                      <a:pt x="292280" y="441712"/>
                    </a:cubicBezTo>
                    <a:close/>
                  </a:path>
                </a:pathLst>
              </a:custGeom>
              <a:solidFill>
                <a:schemeClr val="dk2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9" name="Google Shape;1999;p45"/>
              <p:cNvSpPr/>
              <p:nvPr/>
            </p:nvSpPr>
            <p:spPr>
              <a:xfrm rot="-4506520">
                <a:off x="8755115" y="89202"/>
                <a:ext cx="210222" cy="117508"/>
              </a:xfrm>
              <a:custGeom>
                <a:avLst/>
                <a:gdLst/>
                <a:ahLst/>
                <a:cxnLst/>
                <a:rect l="l" t="t" r="r" b="b"/>
                <a:pathLst>
                  <a:path w="399007" h="223033" extrusionOk="0">
                    <a:moveTo>
                      <a:pt x="2267" y="93"/>
                    </a:moveTo>
                    <a:cubicBezTo>
                      <a:pt x="106479" y="108932"/>
                      <a:pt x="274459" y="126517"/>
                      <a:pt x="397736" y="213144"/>
                    </a:cubicBezTo>
                    <a:cubicBezTo>
                      <a:pt x="403474" y="217124"/>
                      <a:pt x="388296" y="224991"/>
                      <a:pt x="381817" y="222584"/>
                    </a:cubicBezTo>
                    <a:cubicBezTo>
                      <a:pt x="310554" y="196392"/>
                      <a:pt x="239289" y="170201"/>
                      <a:pt x="168026" y="143916"/>
                    </a:cubicBezTo>
                    <a:cubicBezTo>
                      <a:pt x="138780" y="133180"/>
                      <a:pt x="109256" y="122259"/>
                      <a:pt x="83249" y="105230"/>
                    </a:cubicBezTo>
                    <a:cubicBezTo>
                      <a:pt x="47155" y="81722"/>
                      <a:pt x="-12356" y="14623"/>
                      <a:pt x="22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00" name="Google Shape;2000;p45"/>
            <p:cNvGrpSpPr/>
            <p:nvPr/>
          </p:nvGrpSpPr>
          <p:grpSpPr>
            <a:xfrm>
              <a:off x="8267514" y="-506032"/>
              <a:ext cx="3248810" cy="1653350"/>
              <a:chOff x="8267514" y="-506032"/>
              <a:chExt cx="3248810" cy="1653350"/>
            </a:xfrm>
          </p:grpSpPr>
          <p:sp>
            <p:nvSpPr>
              <p:cNvPr id="2001" name="Google Shape;2001;p45"/>
              <p:cNvSpPr/>
              <p:nvPr/>
            </p:nvSpPr>
            <p:spPr>
              <a:xfrm rot="-4506520">
                <a:off x="8743286" y="51246"/>
                <a:ext cx="135752" cy="110605"/>
              </a:xfrm>
              <a:custGeom>
                <a:avLst/>
                <a:gdLst/>
                <a:ahLst/>
                <a:cxnLst/>
                <a:rect l="l" t="t" r="r" b="b"/>
                <a:pathLst>
                  <a:path w="257660" h="209930" extrusionOk="0">
                    <a:moveTo>
                      <a:pt x="257661" y="209931"/>
                    </a:moveTo>
                    <a:cubicBezTo>
                      <a:pt x="246277" y="120342"/>
                      <a:pt x="181399" y="39730"/>
                      <a:pt x="96345" y="9466"/>
                    </a:cubicBezTo>
                    <a:cubicBezTo>
                      <a:pt x="64970" y="-1640"/>
                      <a:pt x="27858" y="-5712"/>
                      <a:pt x="0" y="12613"/>
                    </a:cubicBez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2" name="Google Shape;2002;p45"/>
              <p:cNvSpPr/>
              <p:nvPr/>
            </p:nvSpPr>
            <p:spPr>
              <a:xfrm rot="-4506520">
                <a:off x="8746914" y="103059"/>
                <a:ext cx="85869" cy="38958"/>
              </a:xfrm>
              <a:custGeom>
                <a:avLst/>
                <a:gdLst/>
                <a:ahLst/>
                <a:cxnLst/>
                <a:rect l="l" t="t" r="r" b="b"/>
                <a:pathLst>
                  <a:path w="162981" h="73943" extrusionOk="0">
                    <a:moveTo>
                      <a:pt x="162981" y="73943"/>
                    </a:moveTo>
                    <a:cubicBezTo>
                      <a:pt x="130311" y="19801"/>
                      <a:pt x="61824" y="-10000"/>
                      <a:pt x="0" y="3049"/>
                    </a:cubicBez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3" name="Google Shape;2003;p45"/>
              <p:cNvSpPr/>
              <p:nvPr/>
            </p:nvSpPr>
            <p:spPr>
              <a:xfrm rot="-4506520">
                <a:off x="8901728" y="147125"/>
                <a:ext cx="60318" cy="14470"/>
              </a:xfrm>
              <a:custGeom>
                <a:avLst/>
                <a:gdLst/>
                <a:ahLst/>
                <a:cxnLst/>
                <a:rect l="l" t="t" r="r" b="b"/>
                <a:pathLst>
                  <a:path w="114485" h="27464" extrusionOk="0">
                    <a:moveTo>
                      <a:pt x="114485" y="25544"/>
                    </a:moveTo>
                    <a:cubicBezTo>
                      <a:pt x="74966" y="31837"/>
                      <a:pt x="33041" y="22490"/>
                      <a:pt x="0" y="0"/>
                    </a:cubicBez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4" name="Google Shape;2004;p45"/>
              <p:cNvSpPr/>
              <p:nvPr/>
            </p:nvSpPr>
            <p:spPr>
              <a:xfrm rot="-4506520">
                <a:off x="9638040" y="-1045437"/>
                <a:ext cx="936125" cy="2669528"/>
              </a:xfrm>
              <a:custGeom>
                <a:avLst/>
                <a:gdLst/>
                <a:ahLst/>
                <a:cxnLst/>
                <a:rect l="l" t="t" r="r" b="b"/>
                <a:pathLst>
                  <a:path w="1776787" h="5066828" extrusionOk="0">
                    <a:moveTo>
                      <a:pt x="580455" y="5015873"/>
                    </a:moveTo>
                    <a:cubicBezTo>
                      <a:pt x="961764" y="4818555"/>
                      <a:pt x="1309291" y="4447242"/>
                      <a:pt x="1443860" y="4059640"/>
                    </a:cubicBezTo>
                    <a:cubicBezTo>
                      <a:pt x="1592774" y="3630853"/>
                      <a:pt x="1679771" y="3379115"/>
                      <a:pt x="1698189" y="2950143"/>
                    </a:cubicBezTo>
                    <a:cubicBezTo>
                      <a:pt x="1709850" y="2678507"/>
                      <a:pt x="1708555" y="2371147"/>
                      <a:pt x="1609340" y="2118021"/>
                    </a:cubicBezTo>
                    <a:cubicBezTo>
                      <a:pt x="1548535" y="1962998"/>
                      <a:pt x="1470514" y="1821211"/>
                      <a:pt x="1371578" y="1687198"/>
                    </a:cubicBezTo>
                    <a:cubicBezTo>
                      <a:pt x="1157879" y="1397699"/>
                      <a:pt x="922430" y="1107461"/>
                      <a:pt x="665139" y="855908"/>
                    </a:cubicBezTo>
                    <a:cubicBezTo>
                      <a:pt x="436724" y="632583"/>
                      <a:pt x="125754" y="341882"/>
                      <a:pt x="3125" y="46831"/>
                    </a:cubicBezTo>
                    <a:cubicBezTo>
                      <a:pt x="-115" y="39056"/>
                      <a:pt x="-855" y="30449"/>
                      <a:pt x="996" y="22212"/>
                    </a:cubicBezTo>
                    <a:cubicBezTo>
                      <a:pt x="2847" y="13975"/>
                      <a:pt x="7474" y="6664"/>
                      <a:pt x="12750" y="0"/>
                    </a:cubicBezTo>
                    <a:cubicBezTo>
                      <a:pt x="19228" y="2406"/>
                      <a:pt x="26262" y="740"/>
                      <a:pt x="28946" y="7126"/>
                    </a:cubicBezTo>
                    <a:cubicBezTo>
                      <a:pt x="151483" y="302085"/>
                      <a:pt x="463194" y="598062"/>
                      <a:pt x="691609" y="821387"/>
                    </a:cubicBezTo>
                    <a:cubicBezTo>
                      <a:pt x="948899" y="1072939"/>
                      <a:pt x="1185921" y="1345223"/>
                      <a:pt x="1399621" y="1634721"/>
                    </a:cubicBezTo>
                    <a:cubicBezTo>
                      <a:pt x="1498557" y="1768735"/>
                      <a:pt x="1593237" y="1907931"/>
                      <a:pt x="1654042" y="2062953"/>
                    </a:cubicBezTo>
                    <a:cubicBezTo>
                      <a:pt x="1753349" y="2316079"/>
                      <a:pt x="1786204" y="2639358"/>
                      <a:pt x="1774543" y="2911087"/>
                    </a:cubicBezTo>
                    <a:cubicBezTo>
                      <a:pt x="1756125" y="3340059"/>
                      <a:pt x="1684769" y="3609474"/>
                      <a:pt x="1528821" y="4061954"/>
                    </a:cubicBezTo>
                    <a:cubicBezTo>
                      <a:pt x="1403415" y="4425863"/>
                      <a:pt x="1064495" y="4863627"/>
                      <a:pt x="683186" y="5061038"/>
                    </a:cubicBezTo>
                    <a:cubicBezTo>
                      <a:pt x="668286" y="5068719"/>
                      <a:pt x="647369" y="5066961"/>
                      <a:pt x="630710" y="5065758"/>
                    </a:cubicBezTo>
                    <a:cubicBezTo>
                      <a:pt x="613958" y="5064554"/>
                      <a:pt x="596929" y="5058539"/>
                      <a:pt x="585916" y="5045859"/>
                    </a:cubicBezTo>
                    <a:cubicBezTo>
                      <a:pt x="586193" y="5042065"/>
                      <a:pt x="579993" y="5019575"/>
                      <a:pt x="580270" y="5015781"/>
                    </a:cubicBezTo>
                    <a:close/>
                  </a:path>
                </a:pathLst>
              </a:custGeom>
              <a:solidFill>
                <a:schemeClr val="lt2"/>
              </a:solidFill>
              <a:ln w="154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5" name="Google Shape;2005;p45"/>
              <p:cNvSpPr/>
              <p:nvPr/>
            </p:nvSpPr>
            <p:spPr>
              <a:xfrm rot="-4506520">
                <a:off x="8736449" y="-361181"/>
                <a:ext cx="314985" cy="824851"/>
              </a:xfrm>
              <a:custGeom>
                <a:avLst/>
                <a:gdLst/>
                <a:ahLst/>
                <a:cxnLst/>
                <a:rect l="l" t="t" r="r" b="b"/>
                <a:pathLst>
                  <a:path w="597849" h="1565586" extrusionOk="0">
                    <a:moveTo>
                      <a:pt x="290408" y="93"/>
                    </a:moveTo>
                    <a:cubicBezTo>
                      <a:pt x="320487" y="206573"/>
                      <a:pt x="477730" y="370202"/>
                      <a:pt x="551308" y="565392"/>
                    </a:cubicBezTo>
                    <a:cubicBezTo>
                      <a:pt x="592400" y="674416"/>
                      <a:pt x="606653" y="793344"/>
                      <a:pt x="592586" y="908939"/>
                    </a:cubicBezTo>
                    <a:cubicBezTo>
                      <a:pt x="565376" y="1131894"/>
                      <a:pt x="435342" y="1342539"/>
                      <a:pt x="461626" y="1565586"/>
                    </a:cubicBezTo>
                    <a:cubicBezTo>
                      <a:pt x="274119" y="1452212"/>
                      <a:pt x="123169" y="1288490"/>
                      <a:pt x="49498" y="1082102"/>
                    </a:cubicBezTo>
                    <a:cubicBezTo>
                      <a:pt x="-24172" y="875714"/>
                      <a:pt x="-16860" y="639340"/>
                      <a:pt x="79855" y="442670"/>
                    </a:cubicBezTo>
                    <a:cubicBezTo>
                      <a:pt x="119652" y="361688"/>
                      <a:pt x="173516" y="288295"/>
                      <a:pt x="213683" y="207591"/>
                    </a:cubicBezTo>
                    <a:cubicBezTo>
                      <a:pt x="245706" y="143176"/>
                      <a:pt x="276988" y="70709"/>
                      <a:pt x="29040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54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6" name="Google Shape;2006;p45"/>
              <p:cNvSpPr/>
              <p:nvPr/>
            </p:nvSpPr>
            <p:spPr>
              <a:xfrm rot="-4506520">
                <a:off x="8579856" y="274220"/>
                <a:ext cx="1145799" cy="508263"/>
              </a:xfrm>
              <a:custGeom>
                <a:avLst/>
                <a:gdLst/>
                <a:ahLst/>
                <a:cxnLst/>
                <a:rect l="l" t="t" r="r" b="b"/>
                <a:pathLst>
                  <a:path w="2174754" h="964695" extrusionOk="0">
                    <a:moveTo>
                      <a:pt x="0" y="93"/>
                    </a:moveTo>
                    <a:cubicBezTo>
                      <a:pt x="75151" y="64693"/>
                      <a:pt x="190562" y="35169"/>
                      <a:pt x="286352" y="60898"/>
                    </a:cubicBezTo>
                    <a:cubicBezTo>
                      <a:pt x="338272" y="74874"/>
                      <a:pt x="384085" y="105323"/>
                      <a:pt x="433229" y="127257"/>
                    </a:cubicBezTo>
                    <a:cubicBezTo>
                      <a:pt x="538089" y="173903"/>
                      <a:pt x="656461" y="180566"/>
                      <a:pt x="771039" y="174180"/>
                    </a:cubicBezTo>
                    <a:cubicBezTo>
                      <a:pt x="885617" y="167794"/>
                      <a:pt x="999547" y="149192"/>
                      <a:pt x="1114309" y="148266"/>
                    </a:cubicBezTo>
                    <a:cubicBezTo>
                      <a:pt x="1343835" y="146415"/>
                      <a:pt x="1573453" y="217309"/>
                      <a:pt x="1761886" y="348361"/>
                    </a:cubicBezTo>
                    <a:cubicBezTo>
                      <a:pt x="1950319" y="479412"/>
                      <a:pt x="2096734" y="669974"/>
                      <a:pt x="2174754" y="885802"/>
                    </a:cubicBezTo>
                    <a:cubicBezTo>
                      <a:pt x="1999093" y="922082"/>
                      <a:pt x="1819823" y="955585"/>
                      <a:pt x="1640737" y="963267"/>
                    </a:cubicBezTo>
                    <a:cubicBezTo>
                      <a:pt x="1461559" y="970948"/>
                      <a:pt x="1278124" y="948644"/>
                      <a:pt x="1115790" y="872382"/>
                    </a:cubicBezTo>
                    <a:cubicBezTo>
                      <a:pt x="1035364" y="834529"/>
                      <a:pt x="960583" y="783811"/>
                      <a:pt x="875899" y="756694"/>
                    </a:cubicBezTo>
                    <a:cubicBezTo>
                      <a:pt x="816204" y="737628"/>
                      <a:pt x="753362" y="730965"/>
                      <a:pt x="692556" y="715509"/>
                    </a:cubicBezTo>
                    <a:cubicBezTo>
                      <a:pt x="506992" y="668493"/>
                      <a:pt x="345029" y="535868"/>
                      <a:pt x="262196" y="363261"/>
                    </a:cubicBezTo>
                    <a:cubicBezTo>
                      <a:pt x="226471" y="288758"/>
                      <a:pt x="203241" y="205092"/>
                      <a:pt x="144749" y="146693"/>
                    </a:cubicBezTo>
                    <a:cubicBezTo>
                      <a:pt x="100973" y="103009"/>
                      <a:pt x="25451" y="56363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54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7" name="Google Shape;2007;p45"/>
              <p:cNvSpPr/>
              <p:nvPr/>
            </p:nvSpPr>
            <p:spPr>
              <a:xfrm rot="-4506520">
                <a:off x="8736255" y="266774"/>
                <a:ext cx="943536" cy="360396"/>
              </a:xfrm>
              <a:custGeom>
                <a:avLst/>
                <a:gdLst/>
                <a:ahLst/>
                <a:cxnLst/>
                <a:rect l="l" t="t" r="r" b="b"/>
                <a:pathLst>
                  <a:path w="1790854" h="684041" extrusionOk="0">
                    <a:moveTo>
                      <a:pt x="1790854" y="684042"/>
                    </a:moveTo>
                    <a:cubicBezTo>
                      <a:pt x="1637498" y="486816"/>
                      <a:pt x="1386871" y="390471"/>
                      <a:pt x="1141242" y="344751"/>
                    </a:cubicBezTo>
                    <a:cubicBezTo>
                      <a:pt x="895612" y="299031"/>
                      <a:pt x="642949" y="294774"/>
                      <a:pt x="400096" y="236097"/>
                    </a:cubicBezTo>
                    <a:cubicBezTo>
                      <a:pt x="340308" y="221659"/>
                      <a:pt x="280336" y="203519"/>
                      <a:pt x="228692" y="170016"/>
                    </a:cubicBezTo>
                    <a:cubicBezTo>
                      <a:pt x="148544" y="118002"/>
                      <a:pt x="90514" y="30634"/>
                      <a:pt x="0" y="0"/>
                    </a:cubicBezTo>
                  </a:path>
                </a:pathLst>
              </a:custGeom>
              <a:solidFill>
                <a:schemeClr val="lt2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8" name="Google Shape;2008;p45"/>
              <p:cNvSpPr/>
              <p:nvPr/>
            </p:nvSpPr>
            <p:spPr>
              <a:xfrm rot="-4506520">
                <a:off x="9182007" y="314256"/>
                <a:ext cx="247026" cy="82309"/>
              </a:xfrm>
              <a:custGeom>
                <a:avLst/>
                <a:gdLst/>
                <a:ahLst/>
                <a:cxnLst/>
                <a:rect l="l" t="t" r="r" b="b"/>
                <a:pathLst>
                  <a:path w="468861" h="156225" extrusionOk="0">
                    <a:moveTo>
                      <a:pt x="468861" y="0"/>
                    </a:moveTo>
                    <a:cubicBezTo>
                      <a:pt x="303288" y="14993"/>
                      <a:pt x="141417" y="68950"/>
                      <a:pt x="0" y="156226"/>
                    </a:cubicBezTo>
                  </a:path>
                </a:pathLst>
              </a:custGeom>
              <a:solidFill>
                <a:schemeClr val="lt2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9" name="Google Shape;2009;p45"/>
              <p:cNvSpPr/>
              <p:nvPr/>
            </p:nvSpPr>
            <p:spPr>
              <a:xfrm rot="-4506520">
                <a:off x="9116323" y="514534"/>
                <a:ext cx="170227" cy="76360"/>
              </a:xfrm>
              <a:custGeom>
                <a:avLst/>
                <a:gdLst/>
                <a:ahLst/>
                <a:cxnLst/>
                <a:rect l="l" t="t" r="r" b="b"/>
                <a:pathLst>
                  <a:path w="323094" h="144934" extrusionOk="0">
                    <a:moveTo>
                      <a:pt x="323094" y="0"/>
                    </a:moveTo>
                    <a:cubicBezTo>
                      <a:pt x="207961" y="28783"/>
                      <a:pt x="98011" y="78113"/>
                      <a:pt x="0" y="144934"/>
                    </a:cubicBezTo>
                  </a:path>
                </a:pathLst>
              </a:custGeom>
              <a:solidFill>
                <a:schemeClr val="lt2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0" name="Google Shape;2010;p45"/>
              <p:cNvSpPr/>
              <p:nvPr/>
            </p:nvSpPr>
            <p:spPr>
              <a:xfrm rot="-4506520">
                <a:off x="9063791" y="357555"/>
                <a:ext cx="146236" cy="135606"/>
              </a:xfrm>
              <a:custGeom>
                <a:avLst/>
                <a:gdLst/>
                <a:ahLst/>
                <a:cxnLst/>
                <a:rect l="l" t="t" r="r" b="b"/>
                <a:pathLst>
                  <a:path w="277559" h="257383" extrusionOk="0">
                    <a:moveTo>
                      <a:pt x="277559" y="257383"/>
                    </a:moveTo>
                    <a:cubicBezTo>
                      <a:pt x="164277" y="198429"/>
                      <a:pt x="67377" y="108469"/>
                      <a:pt x="0" y="0"/>
                    </a:cubicBezTo>
                  </a:path>
                </a:pathLst>
              </a:custGeom>
              <a:solidFill>
                <a:schemeClr val="lt2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1" name="Google Shape;2011;p45"/>
              <p:cNvSpPr/>
              <p:nvPr/>
            </p:nvSpPr>
            <p:spPr>
              <a:xfrm rot="-4506520">
                <a:off x="9155606" y="150535"/>
                <a:ext cx="175346" cy="153208"/>
              </a:xfrm>
              <a:custGeom>
                <a:avLst/>
                <a:gdLst/>
                <a:ahLst/>
                <a:cxnLst/>
                <a:rect l="l" t="t" r="r" b="b"/>
                <a:pathLst>
                  <a:path w="332811" h="290793" extrusionOk="0">
                    <a:moveTo>
                      <a:pt x="332812" y="290794"/>
                    </a:moveTo>
                    <a:cubicBezTo>
                      <a:pt x="197410" y="227952"/>
                      <a:pt x="80426" y="125776"/>
                      <a:pt x="0" y="0"/>
                    </a:cubicBezTo>
                  </a:path>
                </a:pathLst>
              </a:custGeom>
              <a:solidFill>
                <a:schemeClr val="lt2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2" name="Google Shape;2012;p45"/>
              <p:cNvSpPr/>
              <p:nvPr/>
            </p:nvSpPr>
            <p:spPr>
              <a:xfrm rot="-4506520">
                <a:off x="9020799" y="605848"/>
                <a:ext cx="99327" cy="80700"/>
              </a:xfrm>
              <a:custGeom>
                <a:avLst/>
                <a:gdLst/>
                <a:ahLst/>
                <a:cxnLst/>
                <a:rect l="l" t="t" r="r" b="b"/>
                <a:pathLst>
                  <a:path w="188525" h="153171" extrusionOk="0">
                    <a:moveTo>
                      <a:pt x="188526" y="153171"/>
                    </a:moveTo>
                    <a:cubicBezTo>
                      <a:pt x="112819" y="121519"/>
                      <a:pt x="46553" y="67654"/>
                      <a:pt x="0" y="0"/>
                    </a:cubicBezTo>
                  </a:path>
                </a:pathLst>
              </a:custGeom>
              <a:solidFill>
                <a:schemeClr val="lt2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3" name="Google Shape;2013;p45"/>
              <p:cNvSpPr/>
              <p:nvPr/>
            </p:nvSpPr>
            <p:spPr>
              <a:xfrm rot="-4506520">
                <a:off x="9031868" y="732461"/>
                <a:ext cx="85820" cy="9803"/>
              </a:xfrm>
              <a:custGeom>
                <a:avLst/>
                <a:gdLst/>
                <a:ahLst/>
                <a:cxnLst/>
                <a:rect l="l" t="t" r="r" b="b"/>
                <a:pathLst>
                  <a:path w="162888" h="18607" extrusionOk="0">
                    <a:moveTo>
                      <a:pt x="162889" y="0"/>
                    </a:moveTo>
                    <a:cubicBezTo>
                      <a:pt x="138733" y="13790"/>
                      <a:pt x="110413" y="18788"/>
                      <a:pt x="82648" y="18603"/>
                    </a:cubicBezTo>
                    <a:cubicBezTo>
                      <a:pt x="54882" y="18418"/>
                      <a:pt x="27302" y="13420"/>
                      <a:pt x="0" y="8422"/>
                    </a:cubicBezTo>
                  </a:path>
                </a:pathLst>
              </a:custGeom>
              <a:solidFill>
                <a:schemeClr val="lt2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4" name="Google Shape;2014;p45"/>
              <p:cNvSpPr/>
              <p:nvPr/>
            </p:nvSpPr>
            <p:spPr>
              <a:xfrm rot="-4506520">
                <a:off x="8943913" y="-276148"/>
                <a:ext cx="88405" cy="636192"/>
              </a:xfrm>
              <a:custGeom>
                <a:avLst/>
                <a:gdLst/>
                <a:ahLst/>
                <a:cxnLst/>
                <a:rect l="l" t="t" r="r" b="b"/>
                <a:pathLst>
                  <a:path w="167794" h="1207507" extrusionOk="0">
                    <a:moveTo>
                      <a:pt x="167794" y="1207508"/>
                    </a:moveTo>
                    <a:cubicBezTo>
                      <a:pt x="67099" y="1013799"/>
                      <a:pt x="11106" y="796953"/>
                      <a:pt x="5275" y="578719"/>
                    </a:cubicBezTo>
                    <a:cubicBezTo>
                      <a:pt x="1203" y="425733"/>
                      <a:pt x="21472" y="273024"/>
                      <a:pt x="22767" y="119946"/>
                    </a:cubicBezTo>
                    <a:cubicBezTo>
                      <a:pt x="23138" y="78668"/>
                      <a:pt x="21472" y="35169"/>
                      <a:pt x="0" y="0"/>
                    </a:cubicBezTo>
                  </a:path>
                </a:pathLst>
              </a:custGeom>
              <a:solidFill>
                <a:schemeClr val="lt2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5" name="Google Shape;2015;p45"/>
              <p:cNvSpPr/>
              <p:nvPr/>
            </p:nvSpPr>
            <p:spPr>
              <a:xfrm rot="-4506520">
                <a:off x="8794091" y="-43928"/>
                <a:ext cx="61830" cy="106836"/>
              </a:xfrm>
              <a:custGeom>
                <a:avLst/>
                <a:gdLst/>
                <a:ahLst/>
                <a:cxnLst/>
                <a:rect l="l" t="t" r="r" b="b"/>
                <a:pathLst>
                  <a:path w="117354" h="202778" extrusionOk="0">
                    <a:moveTo>
                      <a:pt x="117354" y="0"/>
                    </a:moveTo>
                    <a:cubicBezTo>
                      <a:pt x="113467" y="14808"/>
                      <a:pt x="109580" y="29616"/>
                      <a:pt x="105785" y="44424"/>
                    </a:cubicBezTo>
                    <a:cubicBezTo>
                      <a:pt x="101435" y="61176"/>
                      <a:pt x="96993" y="77928"/>
                      <a:pt x="90144" y="93846"/>
                    </a:cubicBezTo>
                    <a:cubicBezTo>
                      <a:pt x="71264" y="137438"/>
                      <a:pt x="35169" y="170848"/>
                      <a:pt x="0" y="202778"/>
                    </a:cubicBezTo>
                  </a:path>
                </a:pathLst>
              </a:custGeom>
              <a:solidFill>
                <a:schemeClr val="lt2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6" name="Google Shape;2016;p45"/>
              <p:cNvSpPr/>
              <p:nvPr/>
            </p:nvSpPr>
            <p:spPr>
              <a:xfrm rot="-4506520">
                <a:off x="9022157" y="1875"/>
                <a:ext cx="76750" cy="83236"/>
              </a:xfrm>
              <a:custGeom>
                <a:avLst/>
                <a:gdLst/>
                <a:ahLst/>
                <a:cxnLst/>
                <a:rect l="l" t="t" r="r" b="b"/>
                <a:pathLst>
                  <a:path w="145674" h="157983" extrusionOk="0">
                    <a:moveTo>
                      <a:pt x="145675" y="0"/>
                    </a:moveTo>
                    <a:cubicBezTo>
                      <a:pt x="120038" y="68858"/>
                      <a:pt x="66544" y="126887"/>
                      <a:pt x="0" y="157984"/>
                    </a:cubicBezTo>
                  </a:path>
                </a:pathLst>
              </a:custGeom>
              <a:solidFill>
                <a:schemeClr val="lt2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7" name="Google Shape;2017;p45"/>
              <p:cNvSpPr/>
              <p:nvPr/>
            </p:nvSpPr>
            <p:spPr>
              <a:xfrm rot="-4506520">
                <a:off x="8915003" y="-12151"/>
                <a:ext cx="81285" cy="93378"/>
              </a:xfrm>
              <a:custGeom>
                <a:avLst/>
                <a:gdLst/>
                <a:ahLst/>
                <a:cxnLst/>
                <a:rect l="l" t="t" r="r" b="b"/>
                <a:pathLst>
                  <a:path w="154281" h="177234" extrusionOk="0">
                    <a:moveTo>
                      <a:pt x="154282" y="0"/>
                    </a:moveTo>
                    <a:cubicBezTo>
                      <a:pt x="133273" y="78298"/>
                      <a:pt x="74596" y="145582"/>
                      <a:pt x="0" y="177235"/>
                    </a:cubicBezTo>
                  </a:path>
                </a:pathLst>
              </a:custGeom>
              <a:solidFill>
                <a:schemeClr val="lt2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8" name="Google Shape;2018;p45"/>
              <p:cNvSpPr/>
              <p:nvPr/>
            </p:nvSpPr>
            <p:spPr>
              <a:xfrm rot="-4506520">
                <a:off x="8749379" y="14474"/>
                <a:ext cx="51443" cy="69631"/>
              </a:xfrm>
              <a:custGeom>
                <a:avLst/>
                <a:gdLst/>
                <a:ahLst/>
                <a:cxnLst/>
                <a:rect l="l" t="t" r="r" b="b"/>
                <a:pathLst>
                  <a:path w="97640" h="132162" extrusionOk="0">
                    <a:moveTo>
                      <a:pt x="97641" y="132162"/>
                    </a:moveTo>
                    <a:cubicBezTo>
                      <a:pt x="57659" y="94309"/>
                      <a:pt x="24433" y="49329"/>
                      <a:pt x="0" y="0"/>
                    </a:cubicBezTo>
                  </a:path>
                </a:pathLst>
              </a:custGeom>
              <a:solidFill>
                <a:schemeClr val="lt2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9" name="Google Shape;2019;p45"/>
              <p:cNvSpPr/>
              <p:nvPr/>
            </p:nvSpPr>
            <p:spPr>
              <a:xfrm rot="-4506520">
                <a:off x="8852953" y="59468"/>
                <a:ext cx="76068" cy="83674"/>
              </a:xfrm>
              <a:custGeom>
                <a:avLst/>
                <a:gdLst/>
                <a:ahLst/>
                <a:cxnLst/>
                <a:rect l="l" t="t" r="r" b="b"/>
                <a:pathLst>
                  <a:path w="144378" h="158816" extrusionOk="0">
                    <a:moveTo>
                      <a:pt x="144379" y="158817"/>
                    </a:moveTo>
                    <a:cubicBezTo>
                      <a:pt x="131885" y="155948"/>
                      <a:pt x="121704" y="147063"/>
                      <a:pt x="112449" y="138270"/>
                    </a:cubicBezTo>
                    <a:cubicBezTo>
                      <a:pt x="69321" y="97271"/>
                      <a:pt x="31375" y="50625"/>
                      <a:pt x="0" y="0"/>
                    </a:cubicBezTo>
                  </a:path>
                </a:pathLst>
              </a:custGeom>
              <a:solidFill>
                <a:schemeClr val="lt2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0" name="Google Shape;2020;p45"/>
              <p:cNvSpPr/>
              <p:nvPr/>
            </p:nvSpPr>
            <p:spPr>
              <a:xfrm rot="-4506520">
                <a:off x="9034285" y="76073"/>
                <a:ext cx="92793" cy="106690"/>
              </a:xfrm>
              <a:custGeom>
                <a:avLst/>
                <a:gdLst/>
                <a:ahLst/>
                <a:cxnLst/>
                <a:rect l="l" t="t" r="r" b="b"/>
                <a:pathLst>
                  <a:path w="176123" h="202500" extrusionOk="0">
                    <a:moveTo>
                      <a:pt x="176124" y="202501"/>
                    </a:moveTo>
                    <a:cubicBezTo>
                      <a:pt x="106063" y="145304"/>
                      <a:pt x="35077" y="83296"/>
                      <a:pt x="0" y="0"/>
                    </a:cubicBezTo>
                  </a:path>
                </a:pathLst>
              </a:custGeom>
              <a:solidFill>
                <a:schemeClr val="lt2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1" name="Google Shape;2021;p45"/>
              <p:cNvSpPr/>
              <p:nvPr/>
            </p:nvSpPr>
            <p:spPr>
              <a:xfrm rot="-4506520">
                <a:off x="8248950" y="459695"/>
                <a:ext cx="582017" cy="328857"/>
              </a:xfrm>
              <a:custGeom>
                <a:avLst/>
                <a:gdLst/>
                <a:ahLst/>
                <a:cxnLst/>
                <a:rect l="l" t="t" r="r" b="b"/>
                <a:pathLst>
                  <a:path w="1104682" h="624179" extrusionOk="0">
                    <a:moveTo>
                      <a:pt x="32" y="1143"/>
                    </a:moveTo>
                    <a:cubicBezTo>
                      <a:pt x="-153" y="495"/>
                      <a:pt x="495" y="-153"/>
                      <a:pt x="1143" y="32"/>
                    </a:cubicBezTo>
                    <a:cubicBezTo>
                      <a:pt x="96470" y="32610"/>
                      <a:pt x="196239" y="52231"/>
                      <a:pt x="296842" y="58061"/>
                    </a:cubicBezTo>
                    <a:cubicBezTo>
                      <a:pt x="363386" y="61948"/>
                      <a:pt x="430300" y="59820"/>
                      <a:pt x="496566" y="66946"/>
                    </a:cubicBezTo>
                    <a:cubicBezTo>
                      <a:pt x="769313" y="96285"/>
                      <a:pt x="1015960" y="296009"/>
                      <a:pt x="1102680" y="555984"/>
                    </a:cubicBezTo>
                    <a:cubicBezTo>
                      <a:pt x="1109344" y="576067"/>
                      <a:pt x="1098885" y="595780"/>
                      <a:pt x="1078617" y="601796"/>
                    </a:cubicBezTo>
                    <a:cubicBezTo>
                      <a:pt x="883520" y="660010"/>
                      <a:pt x="675837" y="596428"/>
                      <a:pt x="495641" y="505729"/>
                    </a:cubicBezTo>
                    <a:cubicBezTo>
                      <a:pt x="273334" y="393835"/>
                      <a:pt x="78052" y="237147"/>
                      <a:pt x="32" y="1050"/>
                    </a:cubicBezTo>
                    <a:close/>
                  </a:path>
                </a:pathLst>
              </a:custGeom>
              <a:solidFill>
                <a:schemeClr val="lt2"/>
              </a:solidFill>
              <a:ln w="154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2" name="Google Shape;2022;p45"/>
              <p:cNvSpPr/>
              <p:nvPr/>
            </p:nvSpPr>
            <p:spPr>
              <a:xfrm rot="-4506520">
                <a:off x="8349230" y="474660"/>
                <a:ext cx="448411" cy="212747"/>
              </a:xfrm>
              <a:custGeom>
                <a:avLst/>
                <a:gdLst/>
                <a:ahLst/>
                <a:cxnLst/>
                <a:rect l="l" t="t" r="r" b="b"/>
                <a:pathLst>
                  <a:path w="851095" h="403798" extrusionOk="0">
                    <a:moveTo>
                      <a:pt x="851095" y="403798"/>
                    </a:moveTo>
                    <a:cubicBezTo>
                      <a:pt x="724486" y="374182"/>
                      <a:pt x="622865" y="282927"/>
                      <a:pt x="507825" y="222307"/>
                    </a:cubicBezTo>
                    <a:cubicBezTo>
                      <a:pt x="343733" y="135957"/>
                      <a:pt x="148729" y="110598"/>
                      <a:pt x="0" y="0"/>
                    </a:cubicBezTo>
                  </a:path>
                </a:pathLst>
              </a:custGeom>
              <a:solidFill>
                <a:schemeClr val="lt2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3" name="Google Shape;2023;p45"/>
              <p:cNvSpPr/>
              <p:nvPr/>
            </p:nvSpPr>
            <p:spPr>
              <a:xfrm rot="-4506520">
                <a:off x="8465134" y="578620"/>
                <a:ext cx="65584" cy="83479"/>
              </a:xfrm>
              <a:custGeom>
                <a:avLst/>
                <a:gdLst/>
                <a:ahLst/>
                <a:cxnLst/>
                <a:rect l="l" t="t" r="r" b="b"/>
                <a:pathLst>
                  <a:path w="124480" h="158446" extrusionOk="0">
                    <a:moveTo>
                      <a:pt x="124481" y="158447"/>
                    </a:moveTo>
                    <a:cubicBezTo>
                      <a:pt x="96808" y="96438"/>
                      <a:pt x="53587" y="41555"/>
                      <a:pt x="0" y="0"/>
                    </a:cubicBezTo>
                  </a:path>
                </a:pathLst>
              </a:custGeom>
              <a:solidFill>
                <a:schemeClr val="lt2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4" name="Google Shape;2024;p45"/>
              <p:cNvSpPr/>
              <p:nvPr/>
            </p:nvSpPr>
            <p:spPr>
              <a:xfrm rot="-4506520">
                <a:off x="8540335" y="585709"/>
                <a:ext cx="111274" cy="18027"/>
              </a:xfrm>
              <a:custGeom>
                <a:avLst/>
                <a:gdLst/>
                <a:ahLst/>
                <a:cxnLst/>
                <a:rect l="l" t="t" r="r" b="b"/>
                <a:pathLst>
                  <a:path w="211200" h="34215" extrusionOk="0">
                    <a:moveTo>
                      <a:pt x="211200" y="0"/>
                    </a:moveTo>
                    <a:cubicBezTo>
                      <a:pt x="146878" y="33226"/>
                      <a:pt x="70524" y="42758"/>
                      <a:pt x="0" y="26377"/>
                    </a:cubicBezTo>
                  </a:path>
                </a:pathLst>
              </a:custGeom>
              <a:solidFill>
                <a:schemeClr val="lt2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5" name="Google Shape;2025;p45"/>
              <p:cNvSpPr/>
              <p:nvPr/>
            </p:nvSpPr>
            <p:spPr>
              <a:xfrm rot="-4506520">
                <a:off x="8583323" y="450120"/>
                <a:ext cx="62609" cy="85918"/>
              </a:xfrm>
              <a:custGeom>
                <a:avLst/>
                <a:gdLst/>
                <a:ahLst/>
                <a:cxnLst/>
                <a:rect l="l" t="t" r="r" b="b"/>
                <a:pathLst>
                  <a:path w="118834" h="163074" extrusionOk="0">
                    <a:moveTo>
                      <a:pt x="118835" y="163074"/>
                    </a:moveTo>
                    <a:cubicBezTo>
                      <a:pt x="72282" y="114207"/>
                      <a:pt x="32208" y="59232"/>
                      <a:pt x="0" y="0"/>
                    </a:cubicBezTo>
                  </a:path>
                </a:pathLst>
              </a:custGeom>
              <a:solidFill>
                <a:schemeClr val="lt2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6" name="Google Shape;2026;p45"/>
              <p:cNvSpPr/>
              <p:nvPr/>
            </p:nvSpPr>
            <p:spPr>
              <a:xfrm rot="-4506520">
                <a:off x="8421563" y="150654"/>
                <a:ext cx="175809" cy="453974"/>
              </a:xfrm>
              <a:custGeom>
                <a:avLst/>
                <a:gdLst/>
                <a:ahLst/>
                <a:cxnLst/>
                <a:rect l="l" t="t" r="r" b="b"/>
                <a:pathLst>
                  <a:path w="333690" h="861653" extrusionOk="0">
                    <a:moveTo>
                      <a:pt x="307582" y="853618"/>
                    </a:moveTo>
                    <a:cubicBezTo>
                      <a:pt x="327943" y="762085"/>
                      <a:pt x="345528" y="666573"/>
                      <a:pt x="323501" y="575411"/>
                    </a:cubicBezTo>
                    <a:cubicBezTo>
                      <a:pt x="305731" y="501833"/>
                      <a:pt x="263435" y="436955"/>
                      <a:pt x="227155" y="370504"/>
                    </a:cubicBezTo>
                    <a:cubicBezTo>
                      <a:pt x="165424" y="257222"/>
                      <a:pt x="119056" y="128576"/>
                      <a:pt x="137011" y="949"/>
                    </a:cubicBezTo>
                    <a:cubicBezTo>
                      <a:pt x="137104" y="24"/>
                      <a:pt x="135993" y="-347"/>
                      <a:pt x="135530" y="394"/>
                    </a:cubicBezTo>
                    <a:cubicBezTo>
                      <a:pt x="69634" y="95536"/>
                      <a:pt x="27709" y="201784"/>
                      <a:pt x="9199" y="316177"/>
                    </a:cubicBezTo>
                    <a:cubicBezTo>
                      <a:pt x="-7645" y="420296"/>
                      <a:pt x="-2740" y="529506"/>
                      <a:pt x="35483" y="627794"/>
                    </a:cubicBezTo>
                    <a:cubicBezTo>
                      <a:pt x="73706" y="726083"/>
                      <a:pt x="147284" y="812618"/>
                      <a:pt x="243722" y="855284"/>
                    </a:cubicBezTo>
                    <a:cubicBezTo>
                      <a:pt x="259456" y="862225"/>
                      <a:pt x="295643" y="865835"/>
                      <a:pt x="307674" y="853618"/>
                    </a:cubicBezTo>
                    <a:close/>
                  </a:path>
                </a:pathLst>
              </a:custGeom>
              <a:solidFill>
                <a:schemeClr val="lt2"/>
              </a:solidFill>
              <a:ln w="154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7" name="Google Shape;2027;p45"/>
              <p:cNvSpPr/>
              <p:nvPr/>
            </p:nvSpPr>
            <p:spPr>
              <a:xfrm rot="-4506520">
                <a:off x="8528933" y="244261"/>
                <a:ext cx="104155" cy="292423"/>
              </a:xfrm>
              <a:custGeom>
                <a:avLst/>
                <a:gdLst/>
                <a:ahLst/>
                <a:cxnLst/>
                <a:rect l="l" t="t" r="r" b="b"/>
                <a:pathLst>
                  <a:path w="197688" h="555025" extrusionOk="0">
                    <a:moveTo>
                      <a:pt x="0" y="0"/>
                    </a:moveTo>
                    <a:cubicBezTo>
                      <a:pt x="21472" y="119483"/>
                      <a:pt x="43591" y="241279"/>
                      <a:pt x="100788" y="348360"/>
                    </a:cubicBezTo>
                    <a:cubicBezTo>
                      <a:pt x="136882" y="415922"/>
                      <a:pt x="187230" y="479134"/>
                      <a:pt x="197688" y="555026"/>
                    </a:cubicBezTo>
                  </a:path>
                </a:pathLst>
              </a:custGeom>
              <a:solidFill>
                <a:schemeClr val="lt2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8" name="Google Shape;2028;p45"/>
              <p:cNvSpPr/>
              <p:nvPr/>
            </p:nvSpPr>
            <p:spPr>
              <a:xfrm rot="-4506520">
                <a:off x="9207309" y="370995"/>
                <a:ext cx="278443" cy="120197"/>
              </a:xfrm>
              <a:custGeom>
                <a:avLst/>
                <a:gdLst/>
                <a:ahLst/>
                <a:cxnLst/>
                <a:rect l="l" t="t" r="r" b="b"/>
                <a:pathLst>
                  <a:path w="528492" h="228136" extrusionOk="0">
                    <a:moveTo>
                      <a:pt x="505354" y="197582"/>
                    </a:moveTo>
                    <a:cubicBezTo>
                      <a:pt x="366806" y="248392"/>
                      <a:pt x="206138" y="235250"/>
                      <a:pt x="77771" y="162505"/>
                    </a:cubicBezTo>
                    <a:cubicBezTo>
                      <a:pt x="49080" y="146216"/>
                      <a:pt x="20667" y="125763"/>
                      <a:pt x="6969" y="95776"/>
                    </a:cubicBezTo>
                    <a:cubicBezTo>
                      <a:pt x="-6728" y="65790"/>
                      <a:pt x="-527" y="24512"/>
                      <a:pt x="28164" y="8223"/>
                    </a:cubicBezTo>
                    <a:cubicBezTo>
                      <a:pt x="42601" y="79"/>
                      <a:pt x="60094" y="-661"/>
                      <a:pt x="76660" y="357"/>
                    </a:cubicBezTo>
                    <a:cubicBezTo>
                      <a:pt x="146999" y="4799"/>
                      <a:pt x="213172" y="37099"/>
                      <a:pt x="283418" y="42375"/>
                    </a:cubicBezTo>
                    <a:cubicBezTo>
                      <a:pt x="328213" y="45799"/>
                      <a:pt x="373377" y="38117"/>
                      <a:pt x="418172" y="42560"/>
                    </a:cubicBezTo>
                    <a:cubicBezTo>
                      <a:pt x="462874" y="47002"/>
                      <a:pt x="510352" y="67456"/>
                      <a:pt x="528492" y="108548"/>
                    </a:cubicBezTo>
                  </a:path>
                </a:pathLst>
              </a:custGeom>
              <a:solidFill>
                <a:srgbClr val="F4F7F8">
                  <a:alpha val="424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29" name="Google Shape;2029;p45"/>
            <p:cNvGrpSpPr/>
            <p:nvPr/>
          </p:nvGrpSpPr>
          <p:grpSpPr>
            <a:xfrm>
              <a:off x="8848930" y="436119"/>
              <a:ext cx="290838" cy="283494"/>
              <a:chOff x="8848930" y="436119"/>
              <a:chExt cx="290838" cy="283494"/>
            </a:xfrm>
          </p:grpSpPr>
          <p:sp>
            <p:nvSpPr>
              <p:cNvPr id="2030" name="Google Shape;2030;p45"/>
              <p:cNvSpPr/>
              <p:nvPr/>
            </p:nvSpPr>
            <p:spPr>
              <a:xfrm rot="-4506520">
                <a:off x="8879573" y="457914"/>
                <a:ext cx="229551" cy="239904"/>
              </a:xfrm>
              <a:custGeom>
                <a:avLst/>
                <a:gdLst/>
                <a:ahLst/>
                <a:cxnLst/>
                <a:rect l="l" t="t" r="r" b="b"/>
                <a:pathLst>
                  <a:path w="435694" h="455343" extrusionOk="0">
                    <a:moveTo>
                      <a:pt x="12566" y="239998"/>
                    </a:moveTo>
                    <a:cubicBezTo>
                      <a:pt x="50141" y="335973"/>
                      <a:pt x="132326" y="413252"/>
                      <a:pt x="230337" y="444905"/>
                    </a:cubicBezTo>
                    <a:cubicBezTo>
                      <a:pt x="256436" y="453327"/>
                      <a:pt x="284572" y="458695"/>
                      <a:pt x="311411" y="452957"/>
                    </a:cubicBezTo>
                    <a:cubicBezTo>
                      <a:pt x="338251" y="447218"/>
                      <a:pt x="363610" y="428431"/>
                      <a:pt x="370829" y="401869"/>
                    </a:cubicBezTo>
                    <a:cubicBezTo>
                      <a:pt x="372865" y="394465"/>
                      <a:pt x="373605" y="386320"/>
                      <a:pt x="378326" y="380304"/>
                    </a:cubicBezTo>
                    <a:cubicBezTo>
                      <a:pt x="382675" y="374844"/>
                      <a:pt x="389617" y="372252"/>
                      <a:pt x="395632" y="368735"/>
                    </a:cubicBezTo>
                    <a:cubicBezTo>
                      <a:pt x="422380" y="353372"/>
                      <a:pt x="432560" y="319869"/>
                      <a:pt x="434966" y="289049"/>
                    </a:cubicBezTo>
                    <a:cubicBezTo>
                      <a:pt x="444129" y="172065"/>
                      <a:pt x="365831" y="55174"/>
                      <a:pt x="255696" y="14544"/>
                    </a:cubicBezTo>
                    <a:cubicBezTo>
                      <a:pt x="227005" y="3993"/>
                      <a:pt x="196279" y="-1930"/>
                      <a:pt x="165829" y="569"/>
                    </a:cubicBezTo>
                    <a:cubicBezTo>
                      <a:pt x="44218" y="10750"/>
                      <a:pt x="-31118" y="128567"/>
                      <a:pt x="12473" y="239905"/>
                    </a:cubicBezTo>
                    <a:close/>
                  </a:path>
                </a:pathLst>
              </a:custGeom>
              <a:solidFill>
                <a:schemeClr val="dk2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1" name="Google Shape;2031;p45"/>
              <p:cNvSpPr/>
              <p:nvPr/>
            </p:nvSpPr>
            <p:spPr>
              <a:xfrm rot="-4506520">
                <a:off x="8907435" y="475413"/>
                <a:ext cx="158217" cy="185546"/>
              </a:xfrm>
              <a:custGeom>
                <a:avLst/>
                <a:gdLst/>
                <a:ahLst/>
                <a:cxnLst/>
                <a:rect l="l" t="t" r="r" b="b"/>
                <a:pathLst>
                  <a:path w="300299" h="352171" extrusionOk="0">
                    <a:moveTo>
                      <a:pt x="292182" y="352172"/>
                    </a:moveTo>
                    <a:cubicBezTo>
                      <a:pt x="233783" y="326257"/>
                      <a:pt x="205000" y="261935"/>
                      <a:pt x="173532" y="206404"/>
                    </a:cubicBezTo>
                    <a:cubicBezTo>
                      <a:pt x="129016" y="127829"/>
                      <a:pt x="69876" y="57490"/>
                      <a:pt x="0" y="202"/>
                    </a:cubicBezTo>
                    <a:cubicBezTo>
                      <a:pt x="26932" y="-1649"/>
                      <a:pt x="51458" y="9364"/>
                      <a:pt x="70616" y="28522"/>
                    </a:cubicBezTo>
                    <a:cubicBezTo>
                      <a:pt x="102176" y="60082"/>
                      <a:pt x="133736" y="91642"/>
                      <a:pt x="165295" y="123201"/>
                    </a:cubicBezTo>
                    <a:cubicBezTo>
                      <a:pt x="187045" y="144951"/>
                      <a:pt x="209072" y="167070"/>
                      <a:pt x="225546" y="193077"/>
                    </a:cubicBezTo>
                    <a:cubicBezTo>
                      <a:pt x="243963" y="222231"/>
                      <a:pt x="255255" y="255826"/>
                      <a:pt x="276449" y="283036"/>
                    </a:cubicBezTo>
                    <a:cubicBezTo>
                      <a:pt x="283853" y="292569"/>
                      <a:pt x="292552" y="301361"/>
                      <a:pt x="297550" y="312282"/>
                    </a:cubicBezTo>
                    <a:cubicBezTo>
                      <a:pt x="302548" y="323296"/>
                      <a:pt x="300697" y="343564"/>
                      <a:pt x="292275" y="35217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2" name="Google Shape;2032;p45"/>
              <p:cNvSpPr/>
              <p:nvPr/>
            </p:nvSpPr>
            <p:spPr>
              <a:xfrm rot="-4506520">
                <a:off x="8951056" y="545623"/>
                <a:ext cx="94575" cy="155013"/>
              </a:xfrm>
              <a:custGeom>
                <a:avLst/>
                <a:gdLst/>
                <a:ahLst/>
                <a:cxnLst/>
                <a:rect l="l" t="t" r="r" b="b"/>
                <a:pathLst>
                  <a:path w="179505" h="294218" extrusionOk="0">
                    <a:moveTo>
                      <a:pt x="11897" y="0"/>
                    </a:moveTo>
                    <a:cubicBezTo>
                      <a:pt x="-10871" y="58399"/>
                      <a:pt x="420" y="126979"/>
                      <a:pt x="34016" y="180011"/>
                    </a:cubicBezTo>
                    <a:cubicBezTo>
                      <a:pt x="67519" y="233043"/>
                      <a:pt x="121199" y="271266"/>
                      <a:pt x="179506" y="294218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3" name="Google Shape;2033;p45"/>
              <p:cNvSpPr/>
              <p:nvPr/>
            </p:nvSpPr>
            <p:spPr>
              <a:xfrm rot="-4506520">
                <a:off x="9009006" y="576823"/>
                <a:ext cx="45299" cy="52175"/>
              </a:xfrm>
              <a:custGeom>
                <a:avLst/>
                <a:gdLst/>
                <a:ahLst/>
                <a:cxnLst/>
                <a:rect l="l" t="t" r="r" b="b"/>
                <a:pathLst>
                  <a:path w="85979" h="99029" extrusionOk="0">
                    <a:moveTo>
                      <a:pt x="0" y="0"/>
                    </a:moveTo>
                    <a:cubicBezTo>
                      <a:pt x="13050" y="43129"/>
                      <a:pt x="45072" y="80056"/>
                      <a:pt x="85980" y="99029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34" name="Google Shape;2034;p45"/>
            <p:cNvGrpSpPr/>
            <p:nvPr/>
          </p:nvGrpSpPr>
          <p:grpSpPr>
            <a:xfrm>
              <a:off x="8441034" y="131531"/>
              <a:ext cx="299775" cy="256236"/>
              <a:chOff x="8441034" y="131531"/>
              <a:chExt cx="299775" cy="256236"/>
            </a:xfrm>
          </p:grpSpPr>
          <p:sp>
            <p:nvSpPr>
              <p:cNvPr id="2035" name="Google Shape;2035;p45"/>
              <p:cNvSpPr/>
              <p:nvPr/>
            </p:nvSpPr>
            <p:spPr>
              <a:xfrm rot="-4506520">
                <a:off x="8492644" y="130686"/>
                <a:ext cx="196553" cy="257926"/>
              </a:xfrm>
              <a:custGeom>
                <a:avLst/>
                <a:gdLst/>
                <a:ahLst/>
                <a:cxnLst/>
                <a:rect l="l" t="t" r="r" b="b"/>
                <a:pathLst>
                  <a:path w="373063" h="489549" extrusionOk="0">
                    <a:moveTo>
                      <a:pt x="266804" y="459749"/>
                    </a:moveTo>
                    <a:cubicBezTo>
                      <a:pt x="294662" y="436519"/>
                      <a:pt x="313635" y="404404"/>
                      <a:pt x="329368" y="371733"/>
                    </a:cubicBezTo>
                    <a:cubicBezTo>
                      <a:pt x="354264" y="319720"/>
                      <a:pt x="372497" y="263542"/>
                      <a:pt x="373052" y="205883"/>
                    </a:cubicBezTo>
                    <a:cubicBezTo>
                      <a:pt x="373607" y="148224"/>
                      <a:pt x="354912" y="88991"/>
                      <a:pt x="314282" y="48084"/>
                    </a:cubicBezTo>
                    <a:cubicBezTo>
                      <a:pt x="273653" y="7176"/>
                      <a:pt x="209700" y="-11982"/>
                      <a:pt x="155651" y="7917"/>
                    </a:cubicBezTo>
                    <a:cubicBezTo>
                      <a:pt x="116224" y="22447"/>
                      <a:pt x="86053" y="55118"/>
                      <a:pt x="62452" y="89917"/>
                    </a:cubicBezTo>
                    <a:cubicBezTo>
                      <a:pt x="4886" y="174786"/>
                      <a:pt x="-21861" y="288253"/>
                      <a:pt x="21360" y="381359"/>
                    </a:cubicBezTo>
                    <a:cubicBezTo>
                      <a:pt x="61897" y="468634"/>
                      <a:pt x="184526" y="528236"/>
                      <a:pt x="266804" y="459841"/>
                    </a:cubicBezTo>
                    <a:close/>
                  </a:path>
                </a:pathLst>
              </a:custGeom>
              <a:solidFill>
                <a:schemeClr val="dk2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6" name="Google Shape;2036;p45"/>
              <p:cNvSpPr/>
              <p:nvPr/>
            </p:nvSpPr>
            <p:spPr>
              <a:xfrm rot="-4506520">
                <a:off x="8557602" y="138153"/>
                <a:ext cx="61846" cy="251531"/>
              </a:xfrm>
              <a:custGeom>
                <a:avLst/>
                <a:gdLst/>
                <a:ahLst/>
                <a:cxnLst/>
                <a:rect l="l" t="t" r="r" b="b"/>
                <a:pathLst>
                  <a:path w="117385" h="477412" extrusionOk="0">
                    <a:moveTo>
                      <a:pt x="103358" y="3183"/>
                    </a:moveTo>
                    <a:cubicBezTo>
                      <a:pt x="125570" y="87774"/>
                      <a:pt x="121312" y="179121"/>
                      <a:pt x="91234" y="261214"/>
                    </a:cubicBezTo>
                    <a:cubicBezTo>
                      <a:pt x="65227" y="332478"/>
                      <a:pt x="19507" y="402076"/>
                      <a:pt x="29039" y="477412"/>
                    </a:cubicBezTo>
                    <a:cubicBezTo>
                      <a:pt x="812" y="460753"/>
                      <a:pt x="-3446" y="429656"/>
                      <a:pt x="2107" y="397448"/>
                    </a:cubicBezTo>
                    <a:cubicBezTo>
                      <a:pt x="13398" y="331923"/>
                      <a:pt x="59766" y="276207"/>
                      <a:pt x="68744" y="210311"/>
                    </a:cubicBezTo>
                    <a:cubicBezTo>
                      <a:pt x="77536" y="145803"/>
                      <a:pt x="49493" y="77038"/>
                      <a:pt x="73464" y="16510"/>
                    </a:cubicBezTo>
                    <a:cubicBezTo>
                      <a:pt x="77073" y="7440"/>
                      <a:pt x="100766" y="-6257"/>
                      <a:pt x="103265" y="31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7" name="Google Shape;2037;p45"/>
              <p:cNvSpPr/>
              <p:nvPr/>
            </p:nvSpPr>
            <p:spPr>
              <a:xfrm rot="-4506520">
                <a:off x="8550801" y="129372"/>
                <a:ext cx="34855" cy="130925"/>
              </a:xfrm>
              <a:custGeom>
                <a:avLst/>
                <a:gdLst/>
                <a:ahLst/>
                <a:cxnLst/>
                <a:rect l="l" t="t" r="r" b="b"/>
                <a:pathLst>
                  <a:path w="66155" h="248498" extrusionOk="0">
                    <a:moveTo>
                      <a:pt x="53957" y="248498"/>
                    </a:moveTo>
                    <a:cubicBezTo>
                      <a:pt x="64600" y="207591"/>
                      <a:pt x="68302" y="164925"/>
                      <a:pt x="64971" y="122815"/>
                    </a:cubicBezTo>
                    <a:cubicBezTo>
                      <a:pt x="63120" y="99492"/>
                      <a:pt x="58955" y="75892"/>
                      <a:pt x="47941" y="55253"/>
                    </a:cubicBezTo>
                    <a:cubicBezTo>
                      <a:pt x="36373" y="33596"/>
                      <a:pt x="18047" y="16567"/>
                      <a:pt x="0" y="0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8" name="Google Shape;2038;p45"/>
              <p:cNvSpPr/>
              <p:nvPr/>
            </p:nvSpPr>
            <p:spPr>
              <a:xfrm rot="-4506520">
                <a:off x="8550986" y="176263"/>
                <a:ext cx="17315" cy="56904"/>
              </a:xfrm>
              <a:custGeom>
                <a:avLst/>
                <a:gdLst/>
                <a:ahLst/>
                <a:cxnLst/>
                <a:rect l="l" t="t" r="r" b="b"/>
                <a:pathLst>
                  <a:path w="32865" h="108006" extrusionOk="0">
                    <a:moveTo>
                      <a:pt x="32485" y="108007"/>
                    </a:moveTo>
                    <a:cubicBezTo>
                      <a:pt x="33040" y="88386"/>
                      <a:pt x="33596" y="68580"/>
                      <a:pt x="29431" y="49422"/>
                    </a:cubicBezTo>
                    <a:cubicBezTo>
                      <a:pt x="25266" y="30264"/>
                      <a:pt x="15919" y="11569"/>
                      <a:pt x="0" y="0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9" name="Google Shape;2039;p45"/>
              <p:cNvSpPr/>
              <p:nvPr/>
            </p:nvSpPr>
            <p:spPr>
              <a:xfrm rot="-4506520">
                <a:off x="8574884" y="237165"/>
                <a:ext cx="32796" cy="114833"/>
              </a:xfrm>
              <a:custGeom>
                <a:avLst/>
                <a:gdLst/>
                <a:ahLst/>
                <a:cxnLst/>
                <a:rect l="l" t="t" r="r" b="b"/>
                <a:pathLst>
                  <a:path w="62248" h="217956" extrusionOk="0">
                    <a:moveTo>
                      <a:pt x="0" y="217957"/>
                    </a:moveTo>
                    <a:cubicBezTo>
                      <a:pt x="16104" y="182695"/>
                      <a:pt x="36928" y="149654"/>
                      <a:pt x="50162" y="113189"/>
                    </a:cubicBezTo>
                    <a:cubicBezTo>
                      <a:pt x="63397" y="76817"/>
                      <a:pt x="68210" y="35077"/>
                      <a:pt x="51921" y="0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040" name="Google Shape;2040;p45"/>
          <p:cNvSpPr/>
          <p:nvPr/>
        </p:nvSpPr>
        <p:spPr>
          <a:xfrm>
            <a:off x="5857502" y="722550"/>
            <a:ext cx="2635800" cy="3698400"/>
          </a:xfrm>
          <a:prstGeom prst="round2SameRect">
            <a:avLst>
              <a:gd name="adj1" fmla="val 50000"/>
              <a:gd name="adj2" fmla="val 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41" name="Google Shape;2041;p45"/>
          <p:cNvSpPr txBox="1">
            <a:spLocks noGrp="1"/>
          </p:cNvSpPr>
          <p:nvPr>
            <p:ph type="title"/>
          </p:nvPr>
        </p:nvSpPr>
        <p:spPr>
          <a:xfrm>
            <a:off x="713275" y="763550"/>
            <a:ext cx="4448100" cy="8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2042" name="Google Shape;2042;p45"/>
          <p:cNvSpPr txBox="1">
            <a:spLocks noGrp="1"/>
          </p:cNvSpPr>
          <p:nvPr>
            <p:ph type="subTitle" idx="1"/>
          </p:nvPr>
        </p:nvSpPr>
        <p:spPr>
          <a:xfrm>
            <a:off x="713225" y="1513049"/>
            <a:ext cx="4448100" cy="17605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Do you have any questions?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linkClick r:id="rId3"/>
              </a:rPr>
              <a:t>My Email-bdhawas0016@gmail.com</a:t>
            </a:r>
            <a:r>
              <a:rPr lang="en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LinkdIn – </a:t>
            </a:r>
            <a:r>
              <a:rPr lang="en" dirty="0">
                <a:hlinkClick r:id="rId4"/>
              </a:rPr>
              <a:t>link</a:t>
            </a:r>
            <a:r>
              <a:rPr lang="en" dirty="0"/>
              <a:t> (Bhushan Dhawas)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Mobile no.-8262829285</a:t>
            </a:r>
          </a:p>
        </p:txBody>
      </p:sp>
      <p:sp>
        <p:nvSpPr>
          <p:cNvPr id="2043" name="Google Shape;2043;p45"/>
          <p:cNvSpPr txBox="1"/>
          <p:nvPr/>
        </p:nvSpPr>
        <p:spPr>
          <a:xfrm>
            <a:off x="248947" y="3239974"/>
            <a:ext cx="4674670" cy="372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rPr>
              <a:t>"Thank you for your attention! Happy Coding with Python."</a:t>
            </a:r>
            <a:endParaRPr sz="1200" dirty="0">
              <a:solidFill>
                <a:schemeClr val="dk1"/>
              </a:solidFill>
              <a:latin typeface="Andika"/>
              <a:ea typeface="Andika"/>
              <a:cs typeface="Andika"/>
              <a:sym typeface="Andika"/>
            </a:endParaRPr>
          </a:p>
        </p:txBody>
      </p:sp>
      <p:grpSp>
        <p:nvGrpSpPr>
          <p:cNvPr id="2044" name="Google Shape;2044;p45"/>
          <p:cNvGrpSpPr/>
          <p:nvPr/>
        </p:nvGrpSpPr>
        <p:grpSpPr>
          <a:xfrm>
            <a:off x="5413635" y="88630"/>
            <a:ext cx="3404005" cy="4966215"/>
            <a:chOff x="5413635" y="88630"/>
            <a:chExt cx="3404005" cy="4966215"/>
          </a:xfrm>
        </p:grpSpPr>
        <p:grpSp>
          <p:nvGrpSpPr>
            <p:cNvPr id="2045" name="Google Shape;2045;p45"/>
            <p:cNvGrpSpPr/>
            <p:nvPr/>
          </p:nvGrpSpPr>
          <p:grpSpPr>
            <a:xfrm rot="10318108">
              <a:off x="6485264" y="2114799"/>
              <a:ext cx="2147034" cy="2803807"/>
              <a:chOff x="5206792" y="171056"/>
              <a:chExt cx="2396004" cy="3128936"/>
            </a:xfrm>
          </p:grpSpPr>
          <p:sp>
            <p:nvSpPr>
              <p:cNvPr id="2046" name="Google Shape;2046;p45"/>
              <p:cNvSpPr/>
              <p:nvPr/>
            </p:nvSpPr>
            <p:spPr>
              <a:xfrm flipH="1">
                <a:off x="6628807" y="569541"/>
                <a:ext cx="137848" cy="112313"/>
              </a:xfrm>
              <a:custGeom>
                <a:avLst/>
                <a:gdLst/>
                <a:ahLst/>
                <a:cxnLst/>
                <a:rect l="l" t="t" r="r" b="b"/>
                <a:pathLst>
                  <a:path w="257660" h="209930" extrusionOk="0">
                    <a:moveTo>
                      <a:pt x="257661" y="209931"/>
                    </a:moveTo>
                    <a:cubicBezTo>
                      <a:pt x="246277" y="120342"/>
                      <a:pt x="181399" y="39730"/>
                      <a:pt x="96345" y="9466"/>
                    </a:cubicBezTo>
                    <a:cubicBezTo>
                      <a:pt x="64970" y="-1640"/>
                      <a:pt x="27858" y="-5712"/>
                      <a:pt x="0" y="12613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7" name="Google Shape;2047;p45"/>
              <p:cNvSpPr/>
              <p:nvPr/>
            </p:nvSpPr>
            <p:spPr>
              <a:xfrm flipH="1">
                <a:off x="6675355" y="589143"/>
                <a:ext cx="87195" cy="39560"/>
              </a:xfrm>
              <a:custGeom>
                <a:avLst/>
                <a:gdLst/>
                <a:ahLst/>
                <a:cxnLst/>
                <a:rect l="l" t="t" r="r" b="b"/>
                <a:pathLst>
                  <a:path w="162981" h="73943" extrusionOk="0">
                    <a:moveTo>
                      <a:pt x="162981" y="73943"/>
                    </a:moveTo>
                    <a:cubicBezTo>
                      <a:pt x="130311" y="19801"/>
                      <a:pt x="61824" y="-10000"/>
                      <a:pt x="0" y="3049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8" name="Google Shape;2048;p45"/>
              <p:cNvSpPr/>
              <p:nvPr/>
            </p:nvSpPr>
            <p:spPr>
              <a:xfrm flipH="1">
                <a:off x="6682210" y="749039"/>
                <a:ext cx="61249" cy="14693"/>
              </a:xfrm>
              <a:custGeom>
                <a:avLst/>
                <a:gdLst/>
                <a:ahLst/>
                <a:cxnLst/>
                <a:rect l="l" t="t" r="r" b="b"/>
                <a:pathLst>
                  <a:path w="114485" h="27464" extrusionOk="0">
                    <a:moveTo>
                      <a:pt x="114485" y="25544"/>
                    </a:moveTo>
                    <a:cubicBezTo>
                      <a:pt x="74966" y="31837"/>
                      <a:pt x="33041" y="22490"/>
                      <a:pt x="0" y="0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9" name="Google Shape;2049;p45"/>
              <p:cNvSpPr/>
              <p:nvPr/>
            </p:nvSpPr>
            <p:spPr>
              <a:xfrm flipH="1">
                <a:off x="6358802" y="1861210"/>
                <a:ext cx="148890" cy="105673"/>
              </a:xfrm>
              <a:custGeom>
                <a:avLst/>
                <a:gdLst/>
                <a:ahLst/>
                <a:cxnLst/>
                <a:rect l="l" t="t" r="r" b="b"/>
                <a:pathLst>
                  <a:path w="278299" h="197520" extrusionOk="0">
                    <a:moveTo>
                      <a:pt x="0" y="0"/>
                    </a:moveTo>
                    <a:cubicBezTo>
                      <a:pt x="18695" y="90329"/>
                      <a:pt x="91255" y="167424"/>
                      <a:pt x="180381" y="191487"/>
                    </a:cubicBezTo>
                    <a:cubicBezTo>
                      <a:pt x="213236" y="200372"/>
                      <a:pt x="251367" y="201483"/>
                      <a:pt x="278299" y="180659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45"/>
              <p:cNvSpPr/>
              <p:nvPr/>
            </p:nvSpPr>
            <p:spPr>
              <a:xfrm flipH="1">
                <a:off x="6364307" y="1911608"/>
                <a:ext cx="91849" cy="34888"/>
              </a:xfrm>
              <a:custGeom>
                <a:avLst/>
                <a:gdLst/>
                <a:ahLst/>
                <a:cxnLst/>
                <a:rect l="l" t="t" r="r" b="b"/>
                <a:pathLst>
                  <a:path w="171681" h="65212" extrusionOk="0">
                    <a:moveTo>
                      <a:pt x="0" y="0"/>
                    </a:moveTo>
                    <a:cubicBezTo>
                      <a:pt x="37576" y="52569"/>
                      <a:pt x="109765" y="77465"/>
                      <a:pt x="171682" y="59325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45"/>
              <p:cNvSpPr/>
              <p:nvPr/>
            </p:nvSpPr>
            <p:spPr>
              <a:xfrm flipH="1">
                <a:off x="5206792" y="1888907"/>
                <a:ext cx="912900" cy="691047"/>
              </a:xfrm>
              <a:custGeom>
                <a:avLst/>
                <a:gdLst/>
                <a:ahLst/>
                <a:cxnLst/>
                <a:rect l="l" t="t" r="r" b="b"/>
                <a:pathLst>
                  <a:path w="1706355" h="1291676" extrusionOk="0">
                    <a:moveTo>
                      <a:pt x="0" y="1251469"/>
                    </a:moveTo>
                    <a:cubicBezTo>
                      <a:pt x="128831" y="1119585"/>
                      <a:pt x="105971" y="889504"/>
                      <a:pt x="233968" y="756786"/>
                    </a:cubicBezTo>
                    <a:cubicBezTo>
                      <a:pt x="270803" y="718563"/>
                      <a:pt x="317449" y="691723"/>
                      <a:pt x="360392" y="660534"/>
                    </a:cubicBezTo>
                    <a:cubicBezTo>
                      <a:pt x="478116" y="575017"/>
                      <a:pt x="572333" y="453868"/>
                      <a:pt x="706346" y="397135"/>
                    </a:cubicBezTo>
                    <a:cubicBezTo>
                      <a:pt x="883673" y="322076"/>
                      <a:pt x="1088951" y="376403"/>
                      <a:pt x="1277939" y="339291"/>
                    </a:cubicBezTo>
                    <a:cubicBezTo>
                      <a:pt x="1463595" y="302918"/>
                      <a:pt x="1628335" y="172422"/>
                      <a:pt x="1706355" y="0"/>
                    </a:cubicBezTo>
                    <a:cubicBezTo>
                      <a:pt x="1701821" y="81722"/>
                      <a:pt x="1687568" y="168442"/>
                      <a:pt x="1655453" y="243686"/>
                    </a:cubicBezTo>
                    <a:cubicBezTo>
                      <a:pt x="1630464" y="302270"/>
                      <a:pt x="1597608" y="357245"/>
                      <a:pt x="1574471" y="416570"/>
                    </a:cubicBezTo>
                    <a:cubicBezTo>
                      <a:pt x="1531250" y="527446"/>
                      <a:pt x="1523291" y="650631"/>
                      <a:pt x="1472110" y="758082"/>
                    </a:cubicBezTo>
                    <a:cubicBezTo>
                      <a:pt x="1440458" y="824441"/>
                      <a:pt x="1393442" y="882377"/>
                      <a:pt x="1342539" y="935409"/>
                    </a:cubicBezTo>
                    <a:cubicBezTo>
                      <a:pt x="1157808" y="1127729"/>
                      <a:pt x="900332" y="1266555"/>
                      <a:pt x="634157" y="1249896"/>
                    </a:cubicBezTo>
                    <a:cubicBezTo>
                      <a:pt x="535590" y="1243695"/>
                      <a:pt x="436839" y="1216763"/>
                      <a:pt x="339291" y="1232497"/>
                    </a:cubicBezTo>
                    <a:cubicBezTo>
                      <a:pt x="277744" y="1242400"/>
                      <a:pt x="220271" y="1268869"/>
                      <a:pt x="160298" y="1285898"/>
                    </a:cubicBezTo>
                    <a:cubicBezTo>
                      <a:pt x="100325" y="1302835"/>
                      <a:pt x="55530" y="1279882"/>
                      <a:pt x="0" y="1251469"/>
                    </a:cubicBezTo>
                    <a:close/>
                  </a:path>
                </a:pathLst>
              </a:custGeom>
              <a:solidFill>
                <a:schemeClr val="lt2"/>
              </a:solidFill>
              <a:ln w="154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45"/>
              <p:cNvSpPr/>
              <p:nvPr/>
            </p:nvSpPr>
            <p:spPr>
              <a:xfrm flipH="1">
                <a:off x="5355704" y="2096434"/>
                <a:ext cx="745590" cy="477370"/>
              </a:xfrm>
              <a:custGeom>
                <a:avLst/>
                <a:gdLst/>
                <a:ahLst/>
                <a:cxnLst/>
                <a:rect l="l" t="t" r="r" b="b"/>
                <a:pathLst>
                  <a:path w="1393626" h="892280" extrusionOk="0">
                    <a:moveTo>
                      <a:pt x="1393627" y="0"/>
                    </a:moveTo>
                    <a:cubicBezTo>
                      <a:pt x="1329675" y="84036"/>
                      <a:pt x="1232034" y="134754"/>
                      <a:pt x="1135411" y="177420"/>
                    </a:cubicBezTo>
                    <a:cubicBezTo>
                      <a:pt x="879416" y="290424"/>
                      <a:pt x="603245" y="368352"/>
                      <a:pt x="378810" y="535405"/>
                    </a:cubicBezTo>
                    <a:cubicBezTo>
                      <a:pt x="289036" y="602227"/>
                      <a:pt x="209720" y="681728"/>
                      <a:pt x="130774" y="761043"/>
                    </a:cubicBezTo>
                    <a:cubicBezTo>
                      <a:pt x="87183" y="804820"/>
                      <a:pt x="43591" y="848504"/>
                      <a:pt x="0" y="892281"/>
                    </a:cubicBezTo>
                  </a:path>
                </a:pathLst>
              </a:custGeom>
              <a:noFill/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45"/>
              <p:cNvSpPr/>
              <p:nvPr/>
            </p:nvSpPr>
            <p:spPr>
              <a:xfrm flipH="1">
                <a:off x="5499348" y="2299856"/>
                <a:ext cx="251930" cy="45730"/>
              </a:xfrm>
              <a:custGeom>
                <a:avLst/>
                <a:gdLst/>
                <a:ahLst/>
                <a:cxnLst/>
                <a:rect l="l" t="t" r="r" b="b"/>
                <a:pathLst>
                  <a:path w="470897" h="85477" extrusionOk="0">
                    <a:moveTo>
                      <a:pt x="470898" y="69506"/>
                    </a:moveTo>
                    <a:cubicBezTo>
                      <a:pt x="312544" y="105415"/>
                      <a:pt x="141140" y="80149"/>
                      <a:pt x="0" y="0"/>
                    </a:cubicBezTo>
                  </a:path>
                </a:pathLst>
              </a:custGeom>
              <a:noFill/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4" name="Google Shape;2054;p45"/>
              <p:cNvSpPr/>
              <p:nvPr/>
            </p:nvSpPr>
            <p:spPr>
              <a:xfrm flipH="1">
                <a:off x="5381895" y="2208358"/>
                <a:ext cx="199147" cy="32356"/>
              </a:xfrm>
              <a:custGeom>
                <a:avLst/>
                <a:gdLst/>
                <a:ahLst/>
                <a:cxnLst/>
                <a:rect l="l" t="t" r="r" b="b"/>
                <a:pathLst>
                  <a:path w="372238" h="60479" extrusionOk="0">
                    <a:moveTo>
                      <a:pt x="372238" y="0"/>
                    </a:moveTo>
                    <a:cubicBezTo>
                      <a:pt x="260992" y="64415"/>
                      <a:pt x="121796" y="78298"/>
                      <a:pt x="0" y="37205"/>
                    </a:cubicBezTo>
                  </a:path>
                </a:pathLst>
              </a:custGeom>
              <a:noFill/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5" name="Google Shape;2055;p45"/>
              <p:cNvSpPr/>
              <p:nvPr/>
            </p:nvSpPr>
            <p:spPr>
              <a:xfrm flipH="1">
                <a:off x="5583439" y="2146980"/>
                <a:ext cx="67141" cy="106654"/>
              </a:xfrm>
              <a:custGeom>
                <a:avLst/>
                <a:gdLst/>
                <a:ahLst/>
                <a:cxnLst/>
                <a:rect l="l" t="t" r="r" b="b"/>
                <a:pathLst>
                  <a:path w="125498" h="199354" extrusionOk="0">
                    <a:moveTo>
                      <a:pt x="125499" y="0"/>
                    </a:moveTo>
                    <a:cubicBezTo>
                      <a:pt x="66636" y="53494"/>
                      <a:pt x="22767" y="123185"/>
                      <a:pt x="0" y="199354"/>
                    </a:cubicBezTo>
                  </a:path>
                </a:pathLst>
              </a:custGeom>
              <a:noFill/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6" name="Google Shape;2056;p45"/>
              <p:cNvSpPr/>
              <p:nvPr/>
            </p:nvSpPr>
            <p:spPr>
              <a:xfrm flipH="1">
                <a:off x="5727565" y="2174875"/>
                <a:ext cx="106852" cy="163002"/>
              </a:xfrm>
              <a:custGeom>
                <a:avLst/>
                <a:gdLst/>
                <a:ahLst/>
                <a:cxnLst/>
                <a:rect l="l" t="t" r="r" b="b"/>
                <a:pathLst>
                  <a:path w="199724" h="304676" extrusionOk="0">
                    <a:moveTo>
                      <a:pt x="199724" y="0"/>
                    </a:moveTo>
                    <a:cubicBezTo>
                      <a:pt x="178530" y="57566"/>
                      <a:pt x="135032" y="103472"/>
                      <a:pt x="94217" y="149192"/>
                    </a:cubicBezTo>
                    <a:cubicBezTo>
                      <a:pt x="53402" y="194912"/>
                      <a:pt x="12865" y="244704"/>
                      <a:pt x="0" y="304676"/>
                    </a:cubicBezTo>
                  </a:path>
                </a:pathLst>
              </a:custGeom>
              <a:noFill/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7" name="Google Shape;2057;p45"/>
              <p:cNvSpPr/>
              <p:nvPr/>
            </p:nvSpPr>
            <p:spPr>
              <a:xfrm flipH="1">
                <a:off x="5907939" y="2295751"/>
                <a:ext cx="62982" cy="144830"/>
              </a:xfrm>
              <a:custGeom>
                <a:avLst/>
                <a:gdLst/>
                <a:ahLst/>
                <a:cxnLst/>
                <a:rect l="l" t="t" r="r" b="b"/>
                <a:pathLst>
                  <a:path w="117724" h="270710" extrusionOk="0">
                    <a:moveTo>
                      <a:pt x="117724" y="0"/>
                    </a:moveTo>
                    <a:cubicBezTo>
                      <a:pt x="80241" y="33411"/>
                      <a:pt x="53402" y="77557"/>
                      <a:pt x="35262" y="124480"/>
                    </a:cubicBezTo>
                    <a:cubicBezTo>
                      <a:pt x="17122" y="171311"/>
                      <a:pt x="7311" y="221011"/>
                      <a:pt x="0" y="270710"/>
                    </a:cubicBezTo>
                  </a:path>
                </a:pathLst>
              </a:custGeom>
              <a:noFill/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8" name="Google Shape;2058;p45"/>
              <p:cNvSpPr/>
              <p:nvPr/>
            </p:nvSpPr>
            <p:spPr>
              <a:xfrm flipH="1">
                <a:off x="5667992" y="2371274"/>
                <a:ext cx="215982" cy="62487"/>
              </a:xfrm>
              <a:custGeom>
                <a:avLst/>
                <a:gdLst/>
                <a:ahLst/>
                <a:cxnLst/>
                <a:rect l="l" t="t" r="r" b="b"/>
                <a:pathLst>
                  <a:path w="403705" h="116798" extrusionOk="0">
                    <a:moveTo>
                      <a:pt x="403706" y="116799"/>
                    </a:moveTo>
                    <a:cubicBezTo>
                      <a:pt x="294774" y="64415"/>
                      <a:pt x="164925" y="72930"/>
                      <a:pt x="53772" y="25359"/>
                    </a:cubicBezTo>
                    <a:cubicBezTo>
                      <a:pt x="35539" y="17585"/>
                      <a:pt x="17955" y="8329"/>
                      <a:pt x="0" y="0"/>
                    </a:cubicBezTo>
                  </a:path>
                </a:pathLst>
              </a:custGeom>
              <a:solidFill>
                <a:schemeClr val="dk2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9" name="Google Shape;2059;p45"/>
              <p:cNvSpPr/>
              <p:nvPr/>
            </p:nvSpPr>
            <p:spPr>
              <a:xfrm flipH="1">
                <a:off x="5863497" y="2466432"/>
                <a:ext cx="131115" cy="18023"/>
              </a:xfrm>
              <a:custGeom>
                <a:avLst/>
                <a:gdLst/>
                <a:ahLst/>
                <a:cxnLst/>
                <a:rect l="l" t="t" r="r" b="b"/>
                <a:pathLst>
                  <a:path w="245074" h="33688" extrusionOk="0">
                    <a:moveTo>
                      <a:pt x="245074" y="33689"/>
                    </a:moveTo>
                    <a:cubicBezTo>
                      <a:pt x="200742" y="31097"/>
                      <a:pt x="156410" y="28506"/>
                      <a:pt x="112079" y="25822"/>
                    </a:cubicBezTo>
                    <a:cubicBezTo>
                      <a:pt x="77002" y="23786"/>
                      <a:pt x="29801" y="18603"/>
                      <a:pt x="0" y="0"/>
                    </a:cubicBezTo>
                  </a:path>
                </a:pathLst>
              </a:custGeom>
              <a:solidFill>
                <a:schemeClr val="dk2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0" name="Google Shape;2060;p45"/>
              <p:cNvSpPr/>
              <p:nvPr/>
            </p:nvSpPr>
            <p:spPr>
              <a:xfrm flipH="1">
                <a:off x="5518081" y="2388750"/>
                <a:ext cx="219269" cy="116079"/>
              </a:xfrm>
              <a:custGeom>
                <a:avLst/>
                <a:gdLst/>
                <a:ahLst/>
                <a:cxnLst/>
                <a:rect l="l" t="t" r="r" b="b"/>
                <a:pathLst>
                  <a:path w="409848" h="216970" extrusionOk="0">
                    <a:moveTo>
                      <a:pt x="237892" y="189512"/>
                    </a:moveTo>
                    <a:cubicBezTo>
                      <a:pt x="199391" y="203950"/>
                      <a:pt x="159224" y="215334"/>
                      <a:pt x="118132" y="216815"/>
                    </a:cubicBezTo>
                    <a:cubicBezTo>
                      <a:pt x="90644" y="217833"/>
                      <a:pt x="62046" y="214038"/>
                      <a:pt x="38631" y="199600"/>
                    </a:cubicBezTo>
                    <a:cubicBezTo>
                      <a:pt x="15216" y="185162"/>
                      <a:pt x="-2184" y="158693"/>
                      <a:pt x="222" y="131298"/>
                    </a:cubicBezTo>
                    <a:cubicBezTo>
                      <a:pt x="2444" y="105846"/>
                      <a:pt x="20954" y="84097"/>
                      <a:pt x="42981" y="71233"/>
                    </a:cubicBezTo>
                    <a:cubicBezTo>
                      <a:pt x="65008" y="58368"/>
                      <a:pt x="90552" y="52815"/>
                      <a:pt x="115540" y="47540"/>
                    </a:cubicBezTo>
                    <a:cubicBezTo>
                      <a:pt x="175698" y="34768"/>
                      <a:pt x="235856" y="21903"/>
                      <a:pt x="296014" y="9131"/>
                    </a:cubicBezTo>
                    <a:cubicBezTo>
                      <a:pt x="335811" y="617"/>
                      <a:pt x="375237" y="-13174"/>
                      <a:pt x="399578" y="29122"/>
                    </a:cubicBezTo>
                    <a:cubicBezTo>
                      <a:pt x="450851" y="118156"/>
                      <a:pt x="296477" y="167578"/>
                      <a:pt x="237892" y="189605"/>
                    </a:cubicBezTo>
                    <a:close/>
                  </a:path>
                </a:pathLst>
              </a:custGeom>
              <a:solidFill>
                <a:srgbClr val="D4D9B9">
                  <a:alpha val="51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1" name="Google Shape;2061;p45"/>
              <p:cNvSpPr/>
              <p:nvPr/>
            </p:nvSpPr>
            <p:spPr>
              <a:xfrm flipH="1">
                <a:off x="6063552" y="589239"/>
                <a:ext cx="950581" cy="2710753"/>
              </a:xfrm>
              <a:custGeom>
                <a:avLst/>
                <a:gdLst/>
                <a:ahLst/>
                <a:cxnLst/>
                <a:rect l="l" t="t" r="r" b="b"/>
                <a:pathLst>
                  <a:path w="1776787" h="5066828" extrusionOk="0">
                    <a:moveTo>
                      <a:pt x="580455" y="5015873"/>
                    </a:moveTo>
                    <a:cubicBezTo>
                      <a:pt x="961764" y="4818555"/>
                      <a:pt x="1309291" y="4447242"/>
                      <a:pt x="1443860" y="4059640"/>
                    </a:cubicBezTo>
                    <a:cubicBezTo>
                      <a:pt x="1592774" y="3630853"/>
                      <a:pt x="1679771" y="3379115"/>
                      <a:pt x="1698189" y="2950143"/>
                    </a:cubicBezTo>
                    <a:cubicBezTo>
                      <a:pt x="1709850" y="2678507"/>
                      <a:pt x="1708555" y="2371147"/>
                      <a:pt x="1609340" y="2118021"/>
                    </a:cubicBezTo>
                    <a:cubicBezTo>
                      <a:pt x="1548535" y="1962998"/>
                      <a:pt x="1470514" y="1821211"/>
                      <a:pt x="1371578" y="1687198"/>
                    </a:cubicBezTo>
                    <a:cubicBezTo>
                      <a:pt x="1157879" y="1397699"/>
                      <a:pt x="922430" y="1107461"/>
                      <a:pt x="665139" y="855908"/>
                    </a:cubicBezTo>
                    <a:cubicBezTo>
                      <a:pt x="436724" y="632583"/>
                      <a:pt x="125754" y="341882"/>
                      <a:pt x="3125" y="46831"/>
                    </a:cubicBezTo>
                    <a:cubicBezTo>
                      <a:pt x="-115" y="39056"/>
                      <a:pt x="-855" y="30449"/>
                      <a:pt x="996" y="22212"/>
                    </a:cubicBezTo>
                    <a:cubicBezTo>
                      <a:pt x="2847" y="13975"/>
                      <a:pt x="7474" y="6664"/>
                      <a:pt x="12750" y="0"/>
                    </a:cubicBezTo>
                    <a:cubicBezTo>
                      <a:pt x="19228" y="2406"/>
                      <a:pt x="26262" y="740"/>
                      <a:pt x="28946" y="7126"/>
                    </a:cubicBezTo>
                    <a:cubicBezTo>
                      <a:pt x="151483" y="302085"/>
                      <a:pt x="463194" y="598062"/>
                      <a:pt x="691609" y="821387"/>
                    </a:cubicBezTo>
                    <a:cubicBezTo>
                      <a:pt x="948899" y="1072939"/>
                      <a:pt x="1185921" y="1345223"/>
                      <a:pt x="1399621" y="1634721"/>
                    </a:cubicBezTo>
                    <a:cubicBezTo>
                      <a:pt x="1498557" y="1768735"/>
                      <a:pt x="1593237" y="1907931"/>
                      <a:pt x="1654042" y="2062953"/>
                    </a:cubicBezTo>
                    <a:cubicBezTo>
                      <a:pt x="1753349" y="2316079"/>
                      <a:pt x="1786204" y="2639358"/>
                      <a:pt x="1774543" y="2911087"/>
                    </a:cubicBezTo>
                    <a:cubicBezTo>
                      <a:pt x="1756125" y="3340059"/>
                      <a:pt x="1684769" y="3609474"/>
                      <a:pt x="1528821" y="4061954"/>
                    </a:cubicBezTo>
                    <a:cubicBezTo>
                      <a:pt x="1403415" y="4425863"/>
                      <a:pt x="1064495" y="4863627"/>
                      <a:pt x="683186" y="5061038"/>
                    </a:cubicBezTo>
                    <a:cubicBezTo>
                      <a:pt x="668286" y="5068719"/>
                      <a:pt x="647369" y="5066961"/>
                      <a:pt x="630710" y="5065758"/>
                    </a:cubicBezTo>
                    <a:cubicBezTo>
                      <a:pt x="613958" y="5064554"/>
                      <a:pt x="596929" y="5058539"/>
                      <a:pt x="585916" y="5045859"/>
                    </a:cubicBezTo>
                    <a:cubicBezTo>
                      <a:pt x="586193" y="5042065"/>
                      <a:pt x="579993" y="5019575"/>
                      <a:pt x="580270" y="5015781"/>
                    </a:cubicBezTo>
                    <a:close/>
                  </a:path>
                </a:pathLst>
              </a:custGeom>
              <a:solidFill>
                <a:schemeClr val="lt2"/>
              </a:solidFill>
              <a:ln w="154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2" name="Google Shape;2062;p45"/>
              <p:cNvSpPr/>
              <p:nvPr/>
            </p:nvSpPr>
            <p:spPr>
              <a:xfrm flipH="1">
                <a:off x="5649709" y="949988"/>
                <a:ext cx="456629" cy="829063"/>
              </a:xfrm>
              <a:custGeom>
                <a:avLst/>
                <a:gdLst/>
                <a:ahLst/>
                <a:cxnLst/>
                <a:rect l="l" t="t" r="r" b="b"/>
                <a:pathLst>
                  <a:path w="853513" h="1549650" extrusionOk="0">
                    <a:moveTo>
                      <a:pt x="0" y="1549575"/>
                    </a:moveTo>
                    <a:cubicBezTo>
                      <a:pt x="110413" y="1551148"/>
                      <a:pt x="222029" y="1528288"/>
                      <a:pt x="319855" y="1476830"/>
                    </a:cubicBezTo>
                    <a:cubicBezTo>
                      <a:pt x="417588" y="1425372"/>
                      <a:pt x="500884" y="1344668"/>
                      <a:pt x="549195" y="1245268"/>
                    </a:cubicBezTo>
                    <a:cubicBezTo>
                      <a:pt x="611204" y="1117549"/>
                      <a:pt x="612685" y="969653"/>
                      <a:pt x="651464" y="833140"/>
                    </a:cubicBezTo>
                    <a:cubicBezTo>
                      <a:pt x="691260" y="693019"/>
                      <a:pt x="769929" y="566595"/>
                      <a:pt x="813797" y="427676"/>
                    </a:cubicBezTo>
                    <a:cubicBezTo>
                      <a:pt x="857204" y="290054"/>
                      <a:pt x="865256" y="141417"/>
                      <a:pt x="836842" y="0"/>
                    </a:cubicBezTo>
                    <a:cubicBezTo>
                      <a:pt x="829531" y="136049"/>
                      <a:pt x="735777" y="244981"/>
                      <a:pt x="630177" y="331146"/>
                    </a:cubicBezTo>
                    <a:cubicBezTo>
                      <a:pt x="524577" y="417311"/>
                      <a:pt x="402687" y="482929"/>
                      <a:pt x="302826" y="575665"/>
                    </a:cubicBezTo>
                    <a:cubicBezTo>
                      <a:pt x="152246" y="715416"/>
                      <a:pt x="58862" y="915233"/>
                      <a:pt x="48404" y="1120418"/>
                    </a:cubicBezTo>
                    <a:cubicBezTo>
                      <a:pt x="41092" y="1263778"/>
                      <a:pt x="45720" y="1413525"/>
                      <a:pt x="92" y="1549575"/>
                    </a:cubicBezTo>
                    <a:close/>
                  </a:path>
                </a:pathLst>
              </a:custGeom>
              <a:solidFill>
                <a:schemeClr val="lt2"/>
              </a:solidFill>
              <a:ln w="154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3" name="Google Shape;2063;p45"/>
              <p:cNvSpPr/>
              <p:nvPr/>
            </p:nvSpPr>
            <p:spPr>
              <a:xfrm flipH="1">
                <a:off x="5756722" y="1178535"/>
                <a:ext cx="344176" cy="603285"/>
              </a:xfrm>
              <a:custGeom>
                <a:avLst/>
                <a:gdLst/>
                <a:ahLst/>
                <a:cxnLst/>
                <a:rect l="l" t="t" r="r" b="b"/>
                <a:pathLst>
                  <a:path w="643319" h="1127636" extrusionOk="0">
                    <a:moveTo>
                      <a:pt x="0" y="1127637"/>
                    </a:moveTo>
                    <a:cubicBezTo>
                      <a:pt x="92736" y="1036659"/>
                      <a:pt x="120778" y="900980"/>
                      <a:pt x="161130" y="777518"/>
                    </a:cubicBezTo>
                    <a:cubicBezTo>
                      <a:pt x="230914" y="563633"/>
                      <a:pt x="349841" y="365945"/>
                      <a:pt x="506067" y="204074"/>
                    </a:cubicBezTo>
                    <a:cubicBezTo>
                      <a:pt x="564003" y="144009"/>
                      <a:pt x="630455" y="82463"/>
                      <a:pt x="643319" y="0"/>
                    </a:cubicBezTo>
                  </a:path>
                </a:pathLst>
              </a:custGeom>
              <a:noFill/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4" name="Google Shape;2064;p45"/>
              <p:cNvSpPr/>
              <p:nvPr/>
            </p:nvSpPr>
            <p:spPr>
              <a:xfrm flipH="1">
                <a:off x="5813193" y="1388981"/>
                <a:ext cx="136660" cy="57637"/>
              </a:xfrm>
              <a:custGeom>
                <a:avLst/>
                <a:gdLst/>
                <a:ahLst/>
                <a:cxnLst/>
                <a:rect l="l" t="t" r="r" b="b"/>
                <a:pathLst>
                  <a:path w="255439" h="107732" extrusionOk="0">
                    <a:moveTo>
                      <a:pt x="255440" y="0"/>
                    </a:moveTo>
                    <a:cubicBezTo>
                      <a:pt x="189544" y="68302"/>
                      <a:pt x="94957" y="108191"/>
                      <a:pt x="0" y="107729"/>
                    </a:cubicBezTo>
                  </a:path>
                </a:pathLst>
              </a:custGeom>
              <a:noFill/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5" name="Google Shape;2065;p45"/>
              <p:cNvSpPr/>
              <p:nvPr/>
            </p:nvSpPr>
            <p:spPr>
              <a:xfrm flipH="1">
                <a:off x="5887054" y="1548831"/>
                <a:ext cx="117993" cy="27221"/>
              </a:xfrm>
              <a:custGeom>
                <a:avLst/>
                <a:gdLst/>
                <a:ahLst/>
                <a:cxnLst/>
                <a:rect l="l" t="t" r="r" b="b"/>
                <a:pathLst>
                  <a:path w="220548" h="50880" extrusionOk="0">
                    <a:moveTo>
                      <a:pt x="220548" y="0"/>
                    </a:moveTo>
                    <a:cubicBezTo>
                      <a:pt x="157891" y="45350"/>
                      <a:pt x="75244" y="61731"/>
                      <a:pt x="0" y="43684"/>
                    </a:cubicBezTo>
                  </a:path>
                </a:pathLst>
              </a:custGeom>
              <a:noFill/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6" name="Google Shape;2066;p45"/>
              <p:cNvSpPr/>
              <p:nvPr/>
            </p:nvSpPr>
            <p:spPr>
              <a:xfrm flipH="1">
                <a:off x="5991139" y="1417271"/>
                <a:ext cx="10254" cy="103683"/>
              </a:xfrm>
              <a:custGeom>
                <a:avLst/>
                <a:gdLst/>
                <a:ahLst/>
                <a:cxnLst/>
                <a:rect l="l" t="t" r="r" b="b"/>
                <a:pathLst>
                  <a:path w="19167" h="193800" extrusionOk="0">
                    <a:moveTo>
                      <a:pt x="19168" y="193801"/>
                    </a:moveTo>
                    <a:cubicBezTo>
                      <a:pt x="-3692" y="132163"/>
                      <a:pt x="-6191" y="63212"/>
                      <a:pt x="12134" y="0"/>
                    </a:cubicBezTo>
                  </a:path>
                </a:pathLst>
              </a:custGeom>
              <a:noFill/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7" name="Google Shape;2067;p45"/>
              <p:cNvSpPr/>
              <p:nvPr/>
            </p:nvSpPr>
            <p:spPr>
              <a:xfrm flipH="1">
                <a:off x="5909632" y="1286207"/>
                <a:ext cx="9327" cy="90562"/>
              </a:xfrm>
              <a:custGeom>
                <a:avLst/>
                <a:gdLst/>
                <a:ahLst/>
                <a:cxnLst/>
                <a:rect l="l" t="t" r="r" b="b"/>
                <a:pathLst>
                  <a:path w="17433" h="169275" extrusionOk="0">
                    <a:moveTo>
                      <a:pt x="17433" y="169275"/>
                    </a:moveTo>
                    <a:cubicBezTo>
                      <a:pt x="-4316" y="115874"/>
                      <a:pt x="-5797" y="54420"/>
                      <a:pt x="13453" y="0"/>
                    </a:cubicBezTo>
                  </a:path>
                </a:pathLst>
              </a:custGeom>
              <a:noFill/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8" name="Google Shape;2068;p45"/>
              <p:cNvSpPr/>
              <p:nvPr/>
            </p:nvSpPr>
            <p:spPr>
              <a:xfrm flipH="1">
                <a:off x="5816607" y="1226461"/>
                <a:ext cx="4107" cy="47484"/>
              </a:xfrm>
              <a:custGeom>
                <a:avLst/>
                <a:gdLst/>
                <a:ahLst/>
                <a:cxnLst/>
                <a:rect l="l" t="t" r="r" b="b"/>
                <a:pathLst>
                  <a:path w="7677" h="88755" extrusionOk="0">
                    <a:moveTo>
                      <a:pt x="7677" y="88756"/>
                    </a:moveTo>
                    <a:cubicBezTo>
                      <a:pt x="-930" y="60158"/>
                      <a:pt x="-2318" y="29339"/>
                      <a:pt x="3605" y="0"/>
                    </a:cubicBezTo>
                  </a:path>
                </a:pathLst>
              </a:custGeom>
              <a:noFill/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9" name="Google Shape;2069;p45"/>
              <p:cNvSpPr/>
              <p:nvPr/>
            </p:nvSpPr>
            <p:spPr>
              <a:xfrm flipH="1">
                <a:off x="6462476" y="274090"/>
                <a:ext cx="319849" cy="837589"/>
              </a:xfrm>
              <a:custGeom>
                <a:avLst/>
                <a:gdLst/>
                <a:ahLst/>
                <a:cxnLst/>
                <a:rect l="l" t="t" r="r" b="b"/>
                <a:pathLst>
                  <a:path w="597849" h="1565586" extrusionOk="0">
                    <a:moveTo>
                      <a:pt x="290408" y="93"/>
                    </a:moveTo>
                    <a:cubicBezTo>
                      <a:pt x="320487" y="206573"/>
                      <a:pt x="477730" y="370202"/>
                      <a:pt x="551308" y="565392"/>
                    </a:cubicBezTo>
                    <a:cubicBezTo>
                      <a:pt x="592400" y="674416"/>
                      <a:pt x="606653" y="793344"/>
                      <a:pt x="592586" y="908939"/>
                    </a:cubicBezTo>
                    <a:cubicBezTo>
                      <a:pt x="565376" y="1131894"/>
                      <a:pt x="435342" y="1342539"/>
                      <a:pt x="461626" y="1565586"/>
                    </a:cubicBezTo>
                    <a:cubicBezTo>
                      <a:pt x="274119" y="1452212"/>
                      <a:pt x="123169" y="1288490"/>
                      <a:pt x="49498" y="1082102"/>
                    </a:cubicBezTo>
                    <a:cubicBezTo>
                      <a:pt x="-24172" y="875714"/>
                      <a:pt x="-16860" y="639340"/>
                      <a:pt x="79855" y="442670"/>
                    </a:cubicBezTo>
                    <a:cubicBezTo>
                      <a:pt x="119652" y="361688"/>
                      <a:pt x="173516" y="288295"/>
                      <a:pt x="213683" y="207591"/>
                    </a:cubicBezTo>
                    <a:cubicBezTo>
                      <a:pt x="245706" y="143176"/>
                      <a:pt x="276988" y="70709"/>
                      <a:pt x="29040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54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0" name="Google Shape;2070;p45"/>
              <p:cNvSpPr/>
              <p:nvPr/>
            </p:nvSpPr>
            <p:spPr>
              <a:xfrm flipH="1">
                <a:off x="6439303" y="814225"/>
                <a:ext cx="1163493" cy="516112"/>
              </a:xfrm>
              <a:custGeom>
                <a:avLst/>
                <a:gdLst/>
                <a:ahLst/>
                <a:cxnLst/>
                <a:rect l="l" t="t" r="r" b="b"/>
                <a:pathLst>
                  <a:path w="2174754" h="964695" extrusionOk="0">
                    <a:moveTo>
                      <a:pt x="0" y="93"/>
                    </a:moveTo>
                    <a:cubicBezTo>
                      <a:pt x="75151" y="64693"/>
                      <a:pt x="190562" y="35169"/>
                      <a:pt x="286352" y="60898"/>
                    </a:cubicBezTo>
                    <a:cubicBezTo>
                      <a:pt x="338272" y="74874"/>
                      <a:pt x="384085" y="105323"/>
                      <a:pt x="433229" y="127257"/>
                    </a:cubicBezTo>
                    <a:cubicBezTo>
                      <a:pt x="538089" y="173903"/>
                      <a:pt x="656461" y="180566"/>
                      <a:pt x="771039" y="174180"/>
                    </a:cubicBezTo>
                    <a:cubicBezTo>
                      <a:pt x="885617" y="167794"/>
                      <a:pt x="999547" y="149192"/>
                      <a:pt x="1114309" y="148266"/>
                    </a:cubicBezTo>
                    <a:cubicBezTo>
                      <a:pt x="1343835" y="146415"/>
                      <a:pt x="1573453" y="217309"/>
                      <a:pt x="1761886" y="348361"/>
                    </a:cubicBezTo>
                    <a:cubicBezTo>
                      <a:pt x="1950319" y="479412"/>
                      <a:pt x="2096734" y="669974"/>
                      <a:pt x="2174754" y="885802"/>
                    </a:cubicBezTo>
                    <a:cubicBezTo>
                      <a:pt x="1999093" y="922082"/>
                      <a:pt x="1819823" y="955585"/>
                      <a:pt x="1640737" y="963267"/>
                    </a:cubicBezTo>
                    <a:cubicBezTo>
                      <a:pt x="1461559" y="970948"/>
                      <a:pt x="1278124" y="948644"/>
                      <a:pt x="1115790" y="872382"/>
                    </a:cubicBezTo>
                    <a:cubicBezTo>
                      <a:pt x="1035364" y="834529"/>
                      <a:pt x="960583" y="783811"/>
                      <a:pt x="875899" y="756694"/>
                    </a:cubicBezTo>
                    <a:cubicBezTo>
                      <a:pt x="816204" y="737628"/>
                      <a:pt x="753362" y="730965"/>
                      <a:pt x="692556" y="715509"/>
                    </a:cubicBezTo>
                    <a:cubicBezTo>
                      <a:pt x="506992" y="668493"/>
                      <a:pt x="345029" y="535868"/>
                      <a:pt x="262196" y="363261"/>
                    </a:cubicBezTo>
                    <a:cubicBezTo>
                      <a:pt x="226471" y="288758"/>
                      <a:pt x="203241" y="205092"/>
                      <a:pt x="144749" y="146693"/>
                    </a:cubicBezTo>
                    <a:cubicBezTo>
                      <a:pt x="100973" y="103009"/>
                      <a:pt x="25451" y="56363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54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1" name="Google Shape;2071;p45"/>
              <p:cNvSpPr/>
              <p:nvPr/>
            </p:nvSpPr>
            <p:spPr>
              <a:xfrm flipH="1">
                <a:off x="6447747" y="921797"/>
                <a:ext cx="958107" cy="365962"/>
              </a:xfrm>
              <a:custGeom>
                <a:avLst/>
                <a:gdLst/>
                <a:ahLst/>
                <a:cxnLst/>
                <a:rect l="l" t="t" r="r" b="b"/>
                <a:pathLst>
                  <a:path w="1790854" h="684041" extrusionOk="0">
                    <a:moveTo>
                      <a:pt x="1790854" y="684042"/>
                    </a:moveTo>
                    <a:cubicBezTo>
                      <a:pt x="1637498" y="486816"/>
                      <a:pt x="1386871" y="390471"/>
                      <a:pt x="1141242" y="344751"/>
                    </a:cubicBezTo>
                    <a:cubicBezTo>
                      <a:pt x="895612" y="299031"/>
                      <a:pt x="642949" y="294774"/>
                      <a:pt x="400096" y="236097"/>
                    </a:cubicBezTo>
                    <a:cubicBezTo>
                      <a:pt x="340308" y="221659"/>
                      <a:pt x="280336" y="203519"/>
                      <a:pt x="228692" y="170016"/>
                    </a:cubicBezTo>
                    <a:cubicBezTo>
                      <a:pt x="148544" y="118002"/>
                      <a:pt x="90514" y="30634"/>
                      <a:pt x="0" y="0"/>
                    </a:cubicBezTo>
                  </a:path>
                </a:pathLst>
              </a:custGeom>
              <a:noFill/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2" name="Google Shape;2072;p45"/>
              <p:cNvSpPr/>
              <p:nvPr/>
            </p:nvSpPr>
            <p:spPr>
              <a:xfrm flipH="1">
                <a:off x="6686248" y="1133627"/>
                <a:ext cx="250841" cy="83580"/>
              </a:xfrm>
              <a:custGeom>
                <a:avLst/>
                <a:gdLst/>
                <a:ahLst/>
                <a:cxnLst/>
                <a:rect l="l" t="t" r="r" b="b"/>
                <a:pathLst>
                  <a:path w="468861" h="156225" extrusionOk="0">
                    <a:moveTo>
                      <a:pt x="468861" y="0"/>
                    </a:moveTo>
                    <a:cubicBezTo>
                      <a:pt x="303288" y="14993"/>
                      <a:pt x="141417" y="68950"/>
                      <a:pt x="0" y="156226"/>
                    </a:cubicBezTo>
                  </a:path>
                </a:pathLst>
              </a:custGeom>
              <a:noFill/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3" name="Google Shape;2073;p45"/>
              <p:cNvSpPr/>
              <p:nvPr/>
            </p:nvSpPr>
            <p:spPr>
              <a:xfrm flipH="1">
                <a:off x="6945894" y="1086395"/>
                <a:ext cx="172855" cy="77540"/>
              </a:xfrm>
              <a:custGeom>
                <a:avLst/>
                <a:gdLst/>
                <a:ahLst/>
                <a:cxnLst/>
                <a:rect l="l" t="t" r="r" b="b"/>
                <a:pathLst>
                  <a:path w="323094" h="144934" extrusionOk="0">
                    <a:moveTo>
                      <a:pt x="323094" y="0"/>
                    </a:moveTo>
                    <a:cubicBezTo>
                      <a:pt x="207961" y="28783"/>
                      <a:pt x="98011" y="78113"/>
                      <a:pt x="0" y="144934"/>
                    </a:cubicBezTo>
                  </a:path>
                </a:pathLst>
              </a:custGeom>
              <a:noFill/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4" name="Google Shape;2074;p45"/>
              <p:cNvSpPr/>
              <p:nvPr/>
            </p:nvSpPr>
            <p:spPr>
              <a:xfrm flipH="1">
                <a:off x="6850319" y="959682"/>
                <a:ext cx="148494" cy="137700"/>
              </a:xfrm>
              <a:custGeom>
                <a:avLst/>
                <a:gdLst/>
                <a:ahLst/>
                <a:cxnLst/>
                <a:rect l="l" t="t" r="r" b="b"/>
                <a:pathLst>
                  <a:path w="277559" h="257383" extrusionOk="0">
                    <a:moveTo>
                      <a:pt x="277559" y="257383"/>
                    </a:moveTo>
                    <a:cubicBezTo>
                      <a:pt x="164277" y="198429"/>
                      <a:pt x="67377" y="108469"/>
                      <a:pt x="0" y="0"/>
                    </a:cubicBezTo>
                  </a:path>
                </a:pathLst>
              </a:custGeom>
              <a:noFill/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5" name="Google Shape;2075;p45"/>
              <p:cNvSpPr/>
              <p:nvPr/>
            </p:nvSpPr>
            <p:spPr>
              <a:xfrm flipH="1">
                <a:off x="6613429" y="1002959"/>
                <a:ext cx="178054" cy="155574"/>
              </a:xfrm>
              <a:custGeom>
                <a:avLst/>
                <a:gdLst/>
                <a:ahLst/>
                <a:cxnLst/>
                <a:rect l="l" t="t" r="r" b="b"/>
                <a:pathLst>
                  <a:path w="332811" h="290793" extrusionOk="0">
                    <a:moveTo>
                      <a:pt x="332812" y="290794"/>
                    </a:moveTo>
                    <a:cubicBezTo>
                      <a:pt x="197410" y="227952"/>
                      <a:pt x="80426" y="125776"/>
                      <a:pt x="0" y="0"/>
                    </a:cubicBezTo>
                  </a:path>
                </a:pathLst>
              </a:custGeom>
              <a:noFill/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6" name="Google Shape;2076;p45"/>
              <p:cNvSpPr/>
              <p:nvPr/>
            </p:nvSpPr>
            <p:spPr>
              <a:xfrm flipH="1">
                <a:off x="6520608" y="1213178"/>
                <a:ext cx="167705" cy="31222"/>
              </a:xfrm>
              <a:custGeom>
                <a:avLst/>
                <a:gdLst/>
                <a:ahLst/>
                <a:cxnLst/>
                <a:rect l="l" t="t" r="r" b="b"/>
                <a:pathLst>
                  <a:path w="313468" h="58359" extrusionOk="0">
                    <a:moveTo>
                      <a:pt x="313469" y="13103"/>
                    </a:moveTo>
                    <a:cubicBezTo>
                      <a:pt x="208609" y="-14570"/>
                      <a:pt x="92736" y="2089"/>
                      <a:pt x="0" y="58360"/>
                    </a:cubicBezTo>
                  </a:path>
                </a:pathLst>
              </a:custGeom>
              <a:noFill/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7" name="Google Shape;2077;p45"/>
              <p:cNvSpPr/>
              <p:nvPr/>
            </p:nvSpPr>
            <p:spPr>
              <a:xfrm flipH="1">
                <a:off x="7107902" y="980356"/>
                <a:ext cx="100861" cy="81946"/>
              </a:xfrm>
              <a:custGeom>
                <a:avLst/>
                <a:gdLst/>
                <a:ahLst/>
                <a:cxnLst/>
                <a:rect l="l" t="t" r="r" b="b"/>
                <a:pathLst>
                  <a:path w="188525" h="153171" extrusionOk="0">
                    <a:moveTo>
                      <a:pt x="188526" y="153171"/>
                    </a:moveTo>
                    <a:cubicBezTo>
                      <a:pt x="112819" y="121519"/>
                      <a:pt x="46553" y="67654"/>
                      <a:pt x="0" y="0"/>
                    </a:cubicBezTo>
                  </a:path>
                </a:pathLst>
              </a:custGeom>
              <a:noFill/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8" name="Google Shape;2078;p45"/>
              <p:cNvSpPr/>
              <p:nvPr/>
            </p:nvSpPr>
            <p:spPr>
              <a:xfrm flipH="1">
                <a:off x="7202877" y="1044454"/>
                <a:ext cx="87145" cy="9955"/>
              </a:xfrm>
              <a:custGeom>
                <a:avLst/>
                <a:gdLst/>
                <a:ahLst/>
                <a:cxnLst/>
                <a:rect l="l" t="t" r="r" b="b"/>
                <a:pathLst>
                  <a:path w="162888" h="18607" extrusionOk="0">
                    <a:moveTo>
                      <a:pt x="162889" y="0"/>
                    </a:moveTo>
                    <a:cubicBezTo>
                      <a:pt x="138733" y="13790"/>
                      <a:pt x="110413" y="18788"/>
                      <a:pt x="82648" y="18603"/>
                    </a:cubicBezTo>
                    <a:cubicBezTo>
                      <a:pt x="54882" y="18418"/>
                      <a:pt x="27302" y="13420"/>
                      <a:pt x="0" y="8422"/>
                    </a:cubicBezTo>
                  </a:path>
                </a:pathLst>
              </a:custGeom>
              <a:noFill/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9" name="Google Shape;2079;p45"/>
              <p:cNvSpPr/>
              <p:nvPr/>
            </p:nvSpPr>
            <p:spPr>
              <a:xfrm flipH="1">
                <a:off x="6082413" y="2048796"/>
                <a:ext cx="107410" cy="132447"/>
              </a:xfrm>
              <a:custGeom>
                <a:avLst/>
                <a:gdLst/>
                <a:ahLst/>
                <a:cxnLst/>
                <a:rect l="l" t="t" r="r" b="b"/>
                <a:pathLst>
                  <a:path w="200767" h="247564" extrusionOk="0">
                    <a:moveTo>
                      <a:pt x="155670" y="218899"/>
                    </a:moveTo>
                    <a:cubicBezTo>
                      <a:pt x="136327" y="236854"/>
                      <a:pt x="110598" y="249533"/>
                      <a:pt x="84313" y="247312"/>
                    </a:cubicBezTo>
                    <a:cubicBezTo>
                      <a:pt x="54975" y="244813"/>
                      <a:pt x="29338" y="223804"/>
                      <a:pt x="15641" y="197705"/>
                    </a:cubicBezTo>
                    <a:cubicBezTo>
                      <a:pt x="1943" y="171606"/>
                      <a:pt x="-1204" y="141156"/>
                      <a:pt x="370" y="111725"/>
                    </a:cubicBezTo>
                    <a:cubicBezTo>
                      <a:pt x="4349" y="36112"/>
                      <a:pt x="84868" y="-33301"/>
                      <a:pt x="157613" y="17231"/>
                    </a:cubicBezTo>
                    <a:cubicBezTo>
                      <a:pt x="222584" y="62396"/>
                      <a:pt x="207776" y="170588"/>
                      <a:pt x="155670" y="21889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0" name="Google Shape;2080;p45"/>
              <p:cNvSpPr/>
              <p:nvPr/>
            </p:nvSpPr>
            <p:spPr>
              <a:xfrm flipH="1">
                <a:off x="6139833" y="1907768"/>
                <a:ext cx="110532" cy="128724"/>
              </a:xfrm>
              <a:custGeom>
                <a:avLst/>
                <a:gdLst/>
                <a:ahLst/>
                <a:cxnLst/>
                <a:rect l="l" t="t" r="r" b="b"/>
                <a:pathLst>
                  <a:path w="206601" h="240606" extrusionOk="0">
                    <a:moveTo>
                      <a:pt x="204543" y="95757"/>
                    </a:moveTo>
                    <a:cubicBezTo>
                      <a:pt x="208060" y="122411"/>
                      <a:pt x="207968" y="150362"/>
                      <a:pt x="197047" y="174887"/>
                    </a:cubicBezTo>
                    <a:cubicBezTo>
                      <a:pt x="179925" y="213296"/>
                      <a:pt x="137814" y="236619"/>
                      <a:pt x="95889" y="240136"/>
                    </a:cubicBezTo>
                    <a:cubicBezTo>
                      <a:pt x="80526" y="241431"/>
                      <a:pt x="64514" y="240321"/>
                      <a:pt x="50632" y="233380"/>
                    </a:cubicBezTo>
                    <a:cubicBezTo>
                      <a:pt x="27494" y="221903"/>
                      <a:pt x="14537" y="196544"/>
                      <a:pt x="7503" y="171648"/>
                    </a:cubicBezTo>
                    <a:cubicBezTo>
                      <a:pt x="-364" y="143976"/>
                      <a:pt x="-2862" y="114452"/>
                      <a:pt x="3986" y="86502"/>
                    </a:cubicBezTo>
                    <a:cubicBezTo>
                      <a:pt x="10835" y="58644"/>
                      <a:pt x="27679" y="32637"/>
                      <a:pt x="52390" y="17922"/>
                    </a:cubicBezTo>
                    <a:cubicBezTo>
                      <a:pt x="61923" y="12276"/>
                      <a:pt x="72474" y="8296"/>
                      <a:pt x="83025" y="4965"/>
                    </a:cubicBezTo>
                    <a:cubicBezTo>
                      <a:pt x="148365" y="-16044"/>
                      <a:pt x="196214" y="32545"/>
                      <a:pt x="204636" y="9575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1" name="Google Shape;2081;p45"/>
              <p:cNvSpPr/>
              <p:nvPr/>
            </p:nvSpPr>
            <p:spPr>
              <a:xfrm flipH="1">
                <a:off x="6008077" y="1823178"/>
                <a:ext cx="135792" cy="130354"/>
              </a:xfrm>
              <a:custGeom>
                <a:avLst/>
                <a:gdLst/>
                <a:ahLst/>
                <a:cxnLst/>
                <a:rect l="l" t="t" r="r" b="b"/>
                <a:pathLst>
                  <a:path w="253817" h="243653" extrusionOk="0">
                    <a:moveTo>
                      <a:pt x="251074" y="163718"/>
                    </a:moveTo>
                    <a:cubicBezTo>
                      <a:pt x="242837" y="197777"/>
                      <a:pt x="214609" y="225265"/>
                      <a:pt x="181476" y="236741"/>
                    </a:cubicBezTo>
                    <a:cubicBezTo>
                      <a:pt x="148343" y="248217"/>
                      <a:pt x="111137" y="244700"/>
                      <a:pt x="78745" y="231373"/>
                    </a:cubicBezTo>
                    <a:cubicBezTo>
                      <a:pt x="42835" y="216565"/>
                      <a:pt x="10628" y="187504"/>
                      <a:pt x="2298" y="149558"/>
                    </a:cubicBezTo>
                    <a:cubicBezTo>
                      <a:pt x="-16" y="138822"/>
                      <a:pt x="-479" y="127716"/>
                      <a:pt x="447" y="116795"/>
                    </a:cubicBezTo>
                    <a:cubicBezTo>
                      <a:pt x="3686" y="74222"/>
                      <a:pt x="27472" y="32574"/>
                      <a:pt x="64862" y="11935"/>
                    </a:cubicBezTo>
                    <a:cubicBezTo>
                      <a:pt x="151952" y="-36098"/>
                      <a:pt x="273656" y="70242"/>
                      <a:pt x="251074" y="16371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2" name="Google Shape;2082;p45"/>
              <p:cNvSpPr/>
              <p:nvPr/>
            </p:nvSpPr>
            <p:spPr>
              <a:xfrm flipH="1">
                <a:off x="6024449" y="1945023"/>
                <a:ext cx="137585" cy="137306"/>
              </a:xfrm>
              <a:custGeom>
                <a:avLst/>
                <a:gdLst/>
                <a:ahLst/>
                <a:cxnLst/>
                <a:rect l="l" t="t" r="r" b="b"/>
                <a:pathLst>
                  <a:path w="257169" h="256646" extrusionOk="0">
                    <a:moveTo>
                      <a:pt x="253693" y="139787"/>
                    </a:moveTo>
                    <a:cubicBezTo>
                      <a:pt x="263873" y="179584"/>
                      <a:pt x="251842" y="228080"/>
                      <a:pt x="215654" y="247331"/>
                    </a:cubicBezTo>
                    <a:cubicBezTo>
                      <a:pt x="194183" y="258714"/>
                      <a:pt x="168361" y="258067"/>
                      <a:pt x="144483" y="253809"/>
                    </a:cubicBezTo>
                    <a:cubicBezTo>
                      <a:pt x="106537" y="247053"/>
                      <a:pt x="69517" y="231227"/>
                      <a:pt x="41844" y="204387"/>
                    </a:cubicBezTo>
                    <a:cubicBezTo>
                      <a:pt x="14172" y="177547"/>
                      <a:pt x="-3135" y="138861"/>
                      <a:pt x="474" y="100545"/>
                    </a:cubicBezTo>
                    <a:cubicBezTo>
                      <a:pt x="4269" y="60008"/>
                      <a:pt x="32312" y="22618"/>
                      <a:pt x="70165" y="7625"/>
                    </a:cubicBezTo>
                    <a:cubicBezTo>
                      <a:pt x="157718" y="-26897"/>
                      <a:pt x="234072" y="62599"/>
                      <a:pt x="253693" y="13978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3" name="Google Shape;2083;p45"/>
              <p:cNvSpPr/>
              <p:nvPr/>
            </p:nvSpPr>
            <p:spPr>
              <a:xfrm flipH="1">
                <a:off x="6169293" y="1421690"/>
                <a:ext cx="108480" cy="135094"/>
              </a:xfrm>
              <a:custGeom>
                <a:avLst/>
                <a:gdLst/>
                <a:ahLst/>
                <a:cxnLst/>
                <a:rect l="l" t="t" r="r" b="b"/>
                <a:pathLst>
                  <a:path w="202766" h="252513" extrusionOk="0">
                    <a:moveTo>
                      <a:pt x="200489" y="170725"/>
                    </a:moveTo>
                    <a:cubicBezTo>
                      <a:pt x="195121" y="195436"/>
                      <a:pt x="183830" y="219869"/>
                      <a:pt x="164024" y="235511"/>
                    </a:cubicBezTo>
                    <a:cubicBezTo>
                      <a:pt x="131446" y="261147"/>
                      <a:pt x="81284" y="256427"/>
                      <a:pt x="48891" y="230513"/>
                    </a:cubicBezTo>
                    <a:cubicBezTo>
                      <a:pt x="16498" y="204598"/>
                      <a:pt x="764" y="161933"/>
                      <a:pt x="24" y="120470"/>
                    </a:cubicBezTo>
                    <a:cubicBezTo>
                      <a:pt x="-531" y="87337"/>
                      <a:pt x="8446" y="52538"/>
                      <a:pt x="31862" y="29123"/>
                    </a:cubicBezTo>
                    <a:cubicBezTo>
                      <a:pt x="123857" y="-62780"/>
                      <a:pt x="219091" y="84561"/>
                      <a:pt x="200396" y="1707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4" name="Google Shape;2084;p45"/>
              <p:cNvSpPr/>
              <p:nvPr/>
            </p:nvSpPr>
            <p:spPr>
              <a:xfrm flipH="1">
                <a:off x="6342533" y="1329268"/>
                <a:ext cx="122818" cy="133725"/>
              </a:xfrm>
              <a:custGeom>
                <a:avLst/>
                <a:gdLst/>
                <a:ahLst/>
                <a:cxnLst/>
                <a:rect l="l" t="t" r="r" b="b"/>
                <a:pathLst>
                  <a:path w="229567" h="249954" extrusionOk="0">
                    <a:moveTo>
                      <a:pt x="228315" y="133026"/>
                    </a:moveTo>
                    <a:cubicBezTo>
                      <a:pt x="234238" y="172545"/>
                      <a:pt x="219060" y="216876"/>
                      <a:pt x="184724" y="237238"/>
                    </a:cubicBezTo>
                    <a:cubicBezTo>
                      <a:pt x="168990" y="246585"/>
                      <a:pt x="150387" y="250380"/>
                      <a:pt x="132155" y="249917"/>
                    </a:cubicBezTo>
                    <a:cubicBezTo>
                      <a:pt x="94394" y="248992"/>
                      <a:pt x="58022" y="229463"/>
                      <a:pt x="34236" y="200125"/>
                    </a:cubicBezTo>
                    <a:cubicBezTo>
                      <a:pt x="10451" y="170786"/>
                      <a:pt x="-1118" y="132378"/>
                      <a:pt x="85" y="94617"/>
                    </a:cubicBezTo>
                    <a:cubicBezTo>
                      <a:pt x="640" y="77033"/>
                      <a:pt x="3880" y="59170"/>
                      <a:pt x="12672" y="43992"/>
                    </a:cubicBezTo>
                    <a:cubicBezTo>
                      <a:pt x="32941" y="8823"/>
                      <a:pt x="78846" y="-4690"/>
                      <a:pt x="118920" y="1419"/>
                    </a:cubicBezTo>
                    <a:cubicBezTo>
                      <a:pt x="175654" y="10118"/>
                      <a:pt x="220356" y="78883"/>
                      <a:pt x="228408" y="13293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5" name="Google Shape;2085;p45"/>
              <p:cNvSpPr/>
              <p:nvPr/>
            </p:nvSpPr>
            <p:spPr>
              <a:xfrm flipH="1">
                <a:off x="6203764" y="1210467"/>
                <a:ext cx="117583" cy="128362"/>
              </a:xfrm>
              <a:custGeom>
                <a:avLst/>
                <a:gdLst/>
                <a:ahLst/>
                <a:cxnLst/>
                <a:rect l="l" t="t" r="r" b="b"/>
                <a:pathLst>
                  <a:path w="219782" h="239929" extrusionOk="0">
                    <a:moveTo>
                      <a:pt x="214652" y="144692"/>
                    </a:moveTo>
                    <a:cubicBezTo>
                      <a:pt x="202342" y="188098"/>
                      <a:pt x="166248" y="224007"/>
                      <a:pt x="122749" y="236132"/>
                    </a:cubicBezTo>
                    <a:cubicBezTo>
                      <a:pt x="109884" y="239741"/>
                      <a:pt x="96187" y="241314"/>
                      <a:pt x="83137" y="238445"/>
                    </a:cubicBezTo>
                    <a:cubicBezTo>
                      <a:pt x="71291" y="235854"/>
                      <a:pt x="60462" y="229746"/>
                      <a:pt x="50837" y="222342"/>
                    </a:cubicBezTo>
                    <a:cubicBezTo>
                      <a:pt x="16964" y="196335"/>
                      <a:pt x="-3120" y="152836"/>
                      <a:pt x="397" y="110263"/>
                    </a:cubicBezTo>
                    <a:cubicBezTo>
                      <a:pt x="3914" y="67689"/>
                      <a:pt x="31679" y="27708"/>
                      <a:pt x="70828" y="10493"/>
                    </a:cubicBezTo>
                    <a:cubicBezTo>
                      <a:pt x="163286" y="-30044"/>
                      <a:pt x="240566" y="53714"/>
                      <a:pt x="214744" y="14459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6" name="Google Shape;2086;p45"/>
              <p:cNvSpPr/>
              <p:nvPr/>
            </p:nvSpPr>
            <p:spPr>
              <a:xfrm flipH="1">
                <a:off x="6214794" y="1313525"/>
                <a:ext cx="136313" cy="151219"/>
              </a:xfrm>
              <a:custGeom>
                <a:avLst/>
                <a:gdLst/>
                <a:ahLst/>
                <a:cxnLst/>
                <a:rect l="l" t="t" r="r" b="b"/>
                <a:pathLst>
                  <a:path w="254791" h="282653" extrusionOk="0">
                    <a:moveTo>
                      <a:pt x="254792" y="157582"/>
                    </a:moveTo>
                    <a:cubicBezTo>
                      <a:pt x="254792" y="208855"/>
                      <a:pt x="222862" y="260591"/>
                      <a:pt x="174366" y="277065"/>
                    </a:cubicBezTo>
                    <a:cubicBezTo>
                      <a:pt x="131052" y="291688"/>
                      <a:pt x="80889" y="276510"/>
                      <a:pt x="48311" y="244395"/>
                    </a:cubicBezTo>
                    <a:cubicBezTo>
                      <a:pt x="15734" y="212280"/>
                      <a:pt x="93" y="165634"/>
                      <a:pt x="0" y="119914"/>
                    </a:cubicBezTo>
                    <a:cubicBezTo>
                      <a:pt x="0" y="104828"/>
                      <a:pt x="1481" y="89650"/>
                      <a:pt x="6108" y="75305"/>
                    </a:cubicBezTo>
                    <a:cubicBezTo>
                      <a:pt x="17307" y="40320"/>
                      <a:pt x="47479" y="12093"/>
                      <a:pt x="83111" y="3300"/>
                    </a:cubicBezTo>
                    <a:cubicBezTo>
                      <a:pt x="172422" y="-18727"/>
                      <a:pt x="254884" y="73639"/>
                      <a:pt x="254792" y="15758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7" name="Google Shape;2087;p45"/>
              <p:cNvSpPr/>
              <p:nvPr/>
            </p:nvSpPr>
            <p:spPr>
              <a:xfrm flipH="1">
                <a:off x="6310539" y="1196629"/>
                <a:ext cx="124249" cy="150267"/>
              </a:xfrm>
              <a:custGeom>
                <a:avLst/>
                <a:gdLst/>
                <a:ahLst/>
                <a:cxnLst/>
                <a:rect l="l" t="t" r="r" b="b"/>
                <a:pathLst>
                  <a:path w="232241" h="280873" extrusionOk="0">
                    <a:moveTo>
                      <a:pt x="194629" y="57212"/>
                    </a:moveTo>
                    <a:cubicBezTo>
                      <a:pt x="219987" y="95065"/>
                      <a:pt x="237109" y="140600"/>
                      <a:pt x="231001" y="185765"/>
                    </a:cubicBezTo>
                    <a:cubicBezTo>
                      <a:pt x="224893" y="230929"/>
                      <a:pt x="190834" y="273873"/>
                      <a:pt x="145762" y="280074"/>
                    </a:cubicBezTo>
                    <a:cubicBezTo>
                      <a:pt x="101430" y="286182"/>
                      <a:pt x="58672" y="256473"/>
                      <a:pt x="33776" y="219268"/>
                    </a:cubicBezTo>
                    <a:cubicBezTo>
                      <a:pt x="15636" y="192243"/>
                      <a:pt x="4252" y="160683"/>
                      <a:pt x="920" y="128291"/>
                    </a:cubicBezTo>
                    <a:cubicBezTo>
                      <a:pt x="-2874" y="91826"/>
                      <a:pt x="4715" y="52307"/>
                      <a:pt x="30259" y="26022"/>
                    </a:cubicBezTo>
                    <a:cubicBezTo>
                      <a:pt x="79958" y="-25158"/>
                      <a:pt x="160755" y="6587"/>
                      <a:pt x="194629" y="5721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8" name="Google Shape;2088;p45"/>
              <p:cNvSpPr/>
              <p:nvPr/>
            </p:nvSpPr>
            <p:spPr>
              <a:xfrm flipH="1">
                <a:off x="6543645" y="459361"/>
                <a:ext cx="89770" cy="646016"/>
              </a:xfrm>
              <a:custGeom>
                <a:avLst/>
                <a:gdLst/>
                <a:ahLst/>
                <a:cxnLst/>
                <a:rect l="l" t="t" r="r" b="b"/>
                <a:pathLst>
                  <a:path w="167794" h="1207507" extrusionOk="0">
                    <a:moveTo>
                      <a:pt x="167794" y="1207508"/>
                    </a:moveTo>
                    <a:cubicBezTo>
                      <a:pt x="67099" y="1013799"/>
                      <a:pt x="11106" y="796953"/>
                      <a:pt x="5275" y="578719"/>
                    </a:cubicBezTo>
                    <a:cubicBezTo>
                      <a:pt x="1203" y="425733"/>
                      <a:pt x="21472" y="273024"/>
                      <a:pt x="22767" y="119946"/>
                    </a:cubicBezTo>
                    <a:cubicBezTo>
                      <a:pt x="23138" y="78668"/>
                      <a:pt x="21472" y="35169"/>
                      <a:pt x="0" y="0"/>
                    </a:cubicBezTo>
                  </a:path>
                </a:pathLst>
              </a:custGeom>
              <a:noFill/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9" name="Google Shape;2089;p45"/>
              <p:cNvSpPr/>
              <p:nvPr/>
            </p:nvSpPr>
            <p:spPr>
              <a:xfrm flipH="1">
                <a:off x="6567663" y="559465"/>
                <a:ext cx="62784" cy="108486"/>
              </a:xfrm>
              <a:custGeom>
                <a:avLst/>
                <a:gdLst/>
                <a:ahLst/>
                <a:cxnLst/>
                <a:rect l="l" t="t" r="r" b="b"/>
                <a:pathLst>
                  <a:path w="117354" h="202778" extrusionOk="0">
                    <a:moveTo>
                      <a:pt x="117354" y="0"/>
                    </a:moveTo>
                    <a:cubicBezTo>
                      <a:pt x="113467" y="14808"/>
                      <a:pt x="109580" y="29616"/>
                      <a:pt x="105785" y="44424"/>
                    </a:cubicBezTo>
                    <a:cubicBezTo>
                      <a:pt x="101435" y="61176"/>
                      <a:pt x="96993" y="77928"/>
                      <a:pt x="90144" y="93846"/>
                    </a:cubicBezTo>
                    <a:cubicBezTo>
                      <a:pt x="71264" y="137438"/>
                      <a:pt x="35169" y="170848"/>
                      <a:pt x="0" y="202778"/>
                    </a:cubicBezTo>
                  </a:path>
                </a:pathLst>
              </a:custGeom>
              <a:noFill/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0" name="Google Shape;2090;p45"/>
              <p:cNvSpPr/>
              <p:nvPr/>
            </p:nvSpPr>
            <p:spPr>
              <a:xfrm flipH="1">
                <a:off x="6531541" y="811109"/>
                <a:ext cx="77936" cy="84521"/>
              </a:xfrm>
              <a:custGeom>
                <a:avLst/>
                <a:gdLst/>
                <a:ahLst/>
                <a:cxnLst/>
                <a:rect l="l" t="t" r="r" b="b"/>
                <a:pathLst>
                  <a:path w="145674" h="157983" extrusionOk="0">
                    <a:moveTo>
                      <a:pt x="145675" y="0"/>
                    </a:moveTo>
                    <a:cubicBezTo>
                      <a:pt x="120038" y="68858"/>
                      <a:pt x="66544" y="126887"/>
                      <a:pt x="0" y="157984"/>
                    </a:cubicBezTo>
                  </a:path>
                </a:pathLst>
              </a:custGeom>
              <a:noFill/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1" name="Google Shape;2091;p45"/>
              <p:cNvSpPr/>
              <p:nvPr/>
            </p:nvSpPr>
            <p:spPr>
              <a:xfrm flipH="1">
                <a:off x="6548006" y="700867"/>
                <a:ext cx="82540" cy="94820"/>
              </a:xfrm>
              <a:custGeom>
                <a:avLst/>
                <a:gdLst/>
                <a:ahLst/>
                <a:cxnLst/>
                <a:rect l="l" t="t" r="r" b="b"/>
                <a:pathLst>
                  <a:path w="154281" h="177234" extrusionOk="0">
                    <a:moveTo>
                      <a:pt x="154282" y="0"/>
                    </a:moveTo>
                    <a:cubicBezTo>
                      <a:pt x="133273" y="78298"/>
                      <a:pt x="74596" y="145582"/>
                      <a:pt x="0" y="177235"/>
                    </a:cubicBezTo>
                  </a:path>
                </a:pathLst>
              </a:custGeom>
              <a:noFill/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2" name="Google Shape;2092;p45"/>
              <p:cNvSpPr/>
              <p:nvPr/>
            </p:nvSpPr>
            <p:spPr>
              <a:xfrm flipH="1">
                <a:off x="6624997" y="539879"/>
                <a:ext cx="52237" cy="70707"/>
              </a:xfrm>
              <a:custGeom>
                <a:avLst/>
                <a:gdLst/>
                <a:ahLst/>
                <a:cxnLst/>
                <a:rect l="l" t="t" r="r" b="b"/>
                <a:pathLst>
                  <a:path w="97640" h="132162" extrusionOk="0">
                    <a:moveTo>
                      <a:pt x="97641" y="132162"/>
                    </a:moveTo>
                    <a:cubicBezTo>
                      <a:pt x="57659" y="94309"/>
                      <a:pt x="24433" y="49329"/>
                      <a:pt x="0" y="0"/>
                    </a:cubicBezTo>
                  </a:path>
                </a:pathLst>
              </a:custGeom>
              <a:solidFill>
                <a:schemeClr val="dk2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3" name="Google Shape;2093;p45"/>
              <p:cNvSpPr/>
              <p:nvPr/>
            </p:nvSpPr>
            <p:spPr>
              <a:xfrm flipH="1">
                <a:off x="6633031" y="659964"/>
                <a:ext cx="77242" cy="84967"/>
              </a:xfrm>
              <a:custGeom>
                <a:avLst/>
                <a:gdLst/>
                <a:ahLst/>
                <a:cxnLst/>
                <a:rect l="l" t="t" r="r" b="b"/>
                <a:pathLst>
                  <a:path w="144378" h="158816" extrusionOk="0">
                    <a:moveTo>
                      <a:pt x="144379" y="158817"/>
                    </a:moveTo>
                    <a:cubicBezTo>
                      <a:pt x="131885" y="155948"/>
                      <a:pt x="121704" y="147063"/>
                      <a:pt x="112449" y="138270"/>
                    </a:cubicBezTo>
                    <a:cubicBezTo>
                      <a:pt x="69321" y="97271"/>
                      <a:pt x="31375" y="50625"/>
                      <a:pt x="0" y="0"/>
                    </a:cubicBezTo>
                  </a:path>
                </a:pathLst>
              </a:custGeom>
              <a:solidFill>
                <a:schemeClr val="dk2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4" name="Google Shape;2094;p45"/>
              <p:cNvSpPr/>
              <p:nvPr/>
            </p:nvSpPr>
            <p:spPr>
              <a:xfrm flipH="1">
                <a:off x="6602298" y="841527"/>
                <a:ext cx="94226" cy="108338"/>
              </a:xfrm>
              <a:custGeom>
                <a:avLst/>
                <a:gdLst/>
                <a:ahLst/>
                <a:cxnLst/>
                <a:rect l="l" t="t" r="r" b="b"/>
                <a:pathLst>
                  <a:path w="176123" h="202500" extrusionOk="0">
                    <a:moveTo>
                      <a:pt x="176124" y="202501"/>
                    </a:moveTo>
                    <a:cubicBezTo>
                      <a:pt x="106063" y="145304"/>
                      <a:pt x="35077" y="83296"/>
                      <a:pt x="0" y="0"/>
                    </a:cubicBezTo>
                  </a:path>
                </a:pathLst>
              </a:custGeom>
              <a:noFill/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5" name="Google Shape;2095;p45"/>
              <p:cNvSpPr/>
              <p:nvPr/>
            </p:nvSpPr>
            <p:spPr>
              <a:xfrm flipH="1">
                <a:off x="6091545" y="2154894"/>
                <a:ext cx="19789" cy="193404"/>
              </a:xfrm>
              <a:custGeom>
                <a:avLst/>
                <a:gdLst/>
                <a:ahLst/>
                <a:cxnLst/>
                <a:rect l="l" t="t" r="r" b="b"/>
                <a:pathLst>
                  <a:path w="36988" h="361502" extrusionOk="0">
                    <a:moveTo>
                      <a:pt x="36558" y="0"/>
                    </a:moveTo>
                    <a:cubicBezTo>
                      <a:pt x="39519" y="121426"/>
                      <a:pt x="27210" y="243130"/>
                      <a:pt x="0" y="361503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6" name="Google Shape;2096;p45"/>
              <p:cNvSpPr/>
              <p:nvPr/>
            </p:nvSpPr>
            <p:spPr>
              <a:xfrm flipH="1">
                <a:off x="6104983" y="1648044"/>
                <a:ext cx="60754" cy="178252"/>
              </a:xfrm>
              <a:custGeom>
                <a:avLst/>
                <a:gdLst/>
                <a:ahLst/>
                <a:cxnLst/>
                <a:rect l="l" t="t" r="r" b="b"/>
                <a:pathLst>
                  <a:path w="113559" h="333182" extrusionOk="0">
                    <a:moveTo>
                      <a:pt x="113559" y="333182"/>
                    </a:moveTo>
                    <a:cubicBezTo>
                      <a:pt x="91995" y="231099"/>
                      <a:pt x="49330" y="91995"/>
                      <a:pt x="0" y="0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7" name="Google Shape;2097;p45"/>
              <p:cNvSpPr/>
              <p:nvPr/>
            </p:nvSpPr>
            <p:spPr>
              <a:xfrm flipH="1">
                <a:off x="6980403" y="329466"/>
                <a:ext cx="591005" cy="333936"/>
              </a:xfrm>
              <a:custGeom>
                <a:avLst/>
                <a:gdLst/>
                <a:ahLst/>
                <a:cxnLst/>
                <a:rect l="l" t="t" r="r" b="b"/>
                <a:pathLst>
                  <a:path w="1104682" h="624179" extrusionOk="0">
                    <a:moveTo>
                      <a:pt x="32" y="1143"/>
                    </a:moveTo>
                    <a:cubicBezTo>
                      <a:pt x="-153" y="495"/>
                      <a:pt x="495" y="-153"/>
                      <a:pt x="1143" y="32"/>
                    </a:cubicBezTo>
                    <a:cubicBezTo>
                      <a:pt x="96470" y="32610"/>
                      <a:pt x="196239" y="52231"/>
                      <a:pt x="296842" y="58061"/>
                    </a:cubicBezTo>
                    <a:cubicBezTo>
                      <a:pt x="363386" y="61948"/>
                      <a:pt x="430300" y="59820"/>
                      <a:pt x="496566" y="66946"/>
                    </a:cubicBezTo>
                    <a:cubicBezTo>
                      <a:pt x="769313" y="96285"/>
                      <a:pt x="1015960" y="296009"/>
                      <a:pt x="1102680" y="555984"/>
                    </a:cubicBezTo>
                    <a:cubicBezTo>
                      <a:pt x="1109344" y="576067"/>
                      <a:pt x="1098885" y="595780"/>
                      <a:pt x="1078617" y="601796"/>
                    </a:cubicBezTo>
                    <a:cubicBezTo>
                      <a:pt x="883520" y="660010"/>
                      <a:pt x="675837" y="596428"/>
                      <a:pt x="495641" y="505729"/>
                    </a:cubicBezTo>
                    <a:cubicBezTo>
                      <a:pt x="273334" y="393835"/>
                      <a:pt x="78052" y="237147"/>
                      <a:pt x="32" y="1050"/>
                    </a:cubicBezTo>
                    <a:close/>
                  </a:path>
                </a:pathLst>
              </a:custGeom>
              <a:solidFill>
                <a:schemeClr val="lt2"/>
              </a:solidFill>
              <a:ln w="154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8" name="Google Shape;2098;p45"/>
              <p:cNvSpPr/>
              <p:nvPr/>
            </p:nvSpPr>
            <p:spPr>
              <a:xfrm flipH="1">
                <a:off x="6997207" y="409705"/>
                <a:ext cx="455336" cy="216032"/>
              </a:xfrm>
              <a:custGeom>
                <a:avLst/>
                <a:gdLst/>
                <a:ahLst/>
                <a:cxnLst/>
                <a:rect l="l" t="t" r="r" b="b"/>
                <a:pathLst>
                  <a:path w="851095" h="403798" extrusionOk="0">
                    <a:moveTo>
                      <a:pt x="851095" y="403798"/>
                    </a:moveTo>
                    <a:cubicBezTo>
                      <a:pt x="724486" y="374182"/>
                      <a:pt x="622865" y="282927"/>
                      <a:pt x="507825" y="222307"/>
                    </a:cubicBezTo>
                    <a:cubicBezTo>
                      <a:pt x="343733" y="135957"/>
                      <a:pt x="148729" y="110598"/>
                      <a:pt x="0" y="0"/>
                    </a:cubicBezTo>
                  </a:path>
                </a:pathLst>
              </a:custGeom>
              <a:noFill/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9" name="Google Shape;2099;p45"/>
              <p:cNvSpPr/>
              <p:nvPr/>
            </p:nvSpPr>
            <p:spPr>
              <a:xfrm flipH="1">
                <a:off x="7250034" y="411238"/>
                <a:ext cx="66597" cy="84769"/>
              </a:xfrm>
              <a:custGeom>
                <a:avLst/>
                <a:gdLst/>
                <a:ahLst/>
                <a:cxnLst/>
                <a:rect l="l" t="t" r="r" b="b"/>
                <a:pathLst>
                  <a:path w="124480" h="158446" extrusionOk="0">
                    <a:moveTo>
                      <a:pt x="124481" y="158447"/>
                    </a:moveTo>
                    <a:cubicBezTo>
                      <a:pt x="96808" y="96438"/>
                      <a:pt x="53587" y="41555"/>
                      <a:pt x="0" y="0"/>
                    </a:cubicBezTo>
                  </a:path>
                </a:pathLst>
              </a:custGeom>
              <a:noFill/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0" name="Google Shape;2100;p45"/>
              <p:cNvSpPr/>
              <p:nvPr/>
            </p:nvSpPr>
            <p:spPr>
              <a:xfrm flipH="1">
                <a:off x="7175893" y="533796"/>
                <a:ext cx="112992" cy="18305"/>
              </a:xfrm>
              <a:custGeom>
                <a:avLst/>
                <a:gdLst/>
                <a:ahLst/>
                <a:cxnLst/>
                <a:rect l="l" t="t" r="r" b="b"/>
                <a:pathLst>
                  <a:path w="211200" h="34215" extrusionOk="0">
                    <a:moveTo>
                      <a:pt x="211200" y="0"/>
                    </a:moveTo>
                    <a:cubicBezTo>
                      <a:pt x="146878" y="33226"/>
                      <a:pt x="70524" y="42758"/>
                      <a:pt x="0" y="26377"/>
                    </a:cubicBezTo>
                  </a:path>
                </a:pathLst>
              </a:custGeom>
              <a:noFill/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1" name="Google Shape;2101;p45"/>
              <p:cNvSpPr/>
              <p:nvPr/>
            </p:nvSpPr>
            <p:spPr>
              <a:xfrm flipH="1">
                <a:off x="7096223" y="490916"/>
                <a:ext cx="63576" cy="87245"/>
              </a:xfrm>
              <a:custGeom>
                <a:avLst/>
                <a:gdLst/>
                <a:ahLst/>
                <a:cxnLst/>
                <a:rect l="l" t="t" r="r" b="b"/>
                <a:pathLst>
                  <a:path w="118834" h="163074" extrusionOk="0">
                    <a:moveTo>
                      <a:pt x="118835" y="163074"/>
                    </a:moveTo>
                    <a:cubicBezTo>
                      <a:pt x="72282" y="114207"/>
                      <a:pt x="32208" y="59232"/>
                      <a:pt x="0" y="0"/>
                    </a:cubicBezTo>
                  </a:path>
                </a:pathLst>
              </a:custGeom>
              <a:noFill/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2" name="Google Shape;2102;p45"/>
              <p:cNvSpPr/>
              <p:nvPr/>
            </p:nvSpPr>
            <p:spPr>
              <a:xfrm flipH="1">
                <a:off x="6953548" y="171056"/>
                <a:ext cx="178524" cy="460984"/>
              </a:xfrm>
              <a:custGeom>
                <a:avLst/>
                <a:gdLst/>
                <a:ahLst/>
                <a:cxnLst/>
                <a:rect l="l" t="t" r="r" b="b"/>
                <a:pathLst>
                  <a:path w="333690" h="861653" extrusionOk="0">
                    <a:moveTo>
                      <a:pt x="307582" y="853618"/>
                    </a:moveTo>
                    <a:cubicBezTo>
                      <a:pt x="327943" y="762085"/>
                      <a:pt x="345528" y="666573"/>
                      <a:pt x="323501" y="575411"/>
                    </a:cubicBezTo>
                    <a:cubicBezTo>
                      <a:pt x="305731" y="501833"/>
                      <a:pt x="263435" y="436955"/>
                      <a:pt x="227155" y="370504"/>
                    </a:cubicBezTo>
                    <a:cubicBezTo>
                      <a:pt x="165424" y="257222"/>
                      <a:pt x="119056" y="128576"/>
                      <a:pt x="137011" y="949"/>
                    </a:cubicBezTo>
                    <a:cubicBezTo>
                      <a:pt x="137104" y="24"/>
                      <a:pt x="135993" y="-347"/>
                      <a:pt x="135530" y="394"/>
                    </a:cubicBezTo>
                    <a:cubicBezTo>
                      <a:pt x="69634" y="95536"/>
                      <a:pt x="27709" y="201784"/>
                      <a:pt x="9199" y="316177"/>
                    </a:cubicBezTo>
                    <a:cubicBezTo>
                      <a:pt x="-7645" y="420296"/>
                      <a:pt x="-2740" y="529506"/>
                      <a:pt x="35483" y="627794"/>
                    </a:cubicBezTo>
                    <a:cubicBezTo>
                      <a:pt x="73706" y="726083"/>
                      <a:pt x="147284" y="812618"/>
                      <a:pt x="243722" y="855284"/>
                    </a:cubicBezTo>
                    <a:cubicBezTo>
                      <a:pt x="259456" y="862225"/>
                      <a:pt x="295643" y="865835"/>
                      <a:pt x="307674" y="853618"/>
                    </a:cubicBezTo>
                    <a:close/>
                  </a:path>
                </a:pathLst>
              </a:custGeom>
              <a:solidFill>
                <a:schemeClr val="lt2"/>
              </a:solidFill>
              <a:ln w="154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3" name="Google Shape;2103;p45"/>
              <p:cNvSpPr/>
              <p:nvPr/>
            </p:nvSpPr>
            <p:spPr>
              <a:xfrm flipH="1">
                <a:off x="6983608" y="326368"/>
                <a:ext cx="105763" cy="296938"/>
              </a:xfrm>
              <a:custGeom>
                <a:avLst/>
                <a:gdLst/>
                <a:ahLst/>
                <a:cxnLst/>
                <a:rect l="l" t="t" r="r" b="b"/>
                <a:pathLst>
                  <a:path w="197688" h="555025" extrusionOk="0">
                    <a:moveTo>
                      <a:pt x="0" y="0"/>
                    </a:moveTo>
                    <a:cubicBezTo>
                      <a:pt x="21472" y="119483"/>
                      <a:pt x="43591" y="241279"/>
                      <a:pt x="100788" y="348360"/>
                    </a:cubicBezTo>
                    <a:cubicBezTo>
                      <a:pt x="136882" y="415922"/>
                      <a:pt x="187230" y="479134"/>
                      <a:pt x="197688" y="555026"/>
                    </a:cubicBezTo>
                  </a:path>
                </a:pathLst>
              </a:custGeom>
              <a:noFill/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4" name="Google Shape;2104;p45"/>
              <p:cNvSpPr/>
              <p:nvPr/>
            </p:nvSpPr>
            <p:spPr>
              <a:xfrm flipH="1">
                <a:off x="5828213" y="1481204"/>
                <a:ext cx="114200" cy="193925"/>
              </a:xfrm>
              <a:custGeom>
                <a:avLst/>
                <a:gdLst/>
                <a:ahLst/>
                <a:cxnLst/>
                <a:rect l="l" t="t" r="r" b="b"/>
                <a:pathLst>
                  <a:path w="213458" h="362477" extrusionOk="0">
                    <a:moveTo>
                      <a:pt x="131661" y="334139"/>
                    </a:moveTo>
                    <a:cubicBezTo>
                      <a:pt x="107413" y="355980"/>
                      <a:pt x="72891" y="368475"/>
                      <a:pt x="41609" y="359590"/>
                    </a:cubicBezTo>
                    <a:cubicBezTo>
                      <a:pt x="29577" y="356165"/>
                      <a:pt x="18194" y="349502"/>
                      <a:pt x="10697" y="339414"/>
                    </a:cubicBezTo>
                    <a:cubicBezTo>
                      <a:pt x="-4759" y="318682"/>
                      <a:pt x="-502" y="289714"/>
                      <a:pt x="5144" y="264448"/>
                    </a:cubicBezTo>
                    <a:cubicBezTo>
                      <a:pt x="17361" y="209750"/>
                      <a:pt x="67616" y="-78915"/>
                      <a:pt x="170069" y="20762"/>
                    </a:cubicBezTo>
                    <a:cubicBezTo>
                      <a:pt x="251421" y="99893"/>
                      <a:pt x="206719" y="266576"/>
                      <a:pt x="131661" y="334139"/>
                    </a:cubicBezTo>
                    <a:close/>
                  </a:path>
                </a:pathLst>
              </a:custGeom>
              <a:solidFill>
                <a:srgbClr val="D4D9B9">
                  <a:alpha val="51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5" name="Google Shape;2105;p45"/>
              <p:cNvSpPr/>
              <p:nvPr/>
            </p:nvSpPr>
            <p:spPr>
              <a:xfrm flipH="1">
                <a:off x="6733692" y="1174487"/>
                <a:ext cx="282743" cy="122053"/>
              </a:xfrm>
              <a:custGeom>
                <a:avLst/>
                <a:gdLst/>
                <a:ahLst/>
                <a:cxnLst/>
                <a:rect l="l" t="t" r="r" b="b"/>
                <a:pathLst>
                  <a:path w="528492" h="228136" extrusionOk="0">
                    <a:moveTo>
                      <a:pt x="505354" y="197582"/>
                    </a:moveTo>
                    <a:cubicBezTo>
                      <a:pt x="366806" y="248392"/>
                      <a:pt x="206138" y="235250"/>
                      <a:pt x="77771" y="162505"/>
                    </a:cubicBezTo>
                    <a:cubicBezTo>
                      <a:pt x="49080" y="146216"/>
                      <a:pt x="20667" y="125763"/>
                      <a:pt x="6969" y="95776"/>
                    </a:cubicBezTo>
                    <a:cubicBezTo>
                      <a:pt x="-6728" y="65790"/>
                      <a:pt x="-527" y="24512"/>
                      <a:pt x="28164" y="8223"/>
                    </a:cubicBezTo>
                    <a:cubicBezTo>
                      <a:pt x="42601" y="79"/>
                      <a:pt x="60094" y="-661"/>
                      <a:pt x="76660" y="357"/>
                    </a:cubicBezTo>
                    <a:cubicBezTo>
                      <a:pt x="146999" y="4799"/>
                      <a:pt x="213172" y="37099"/>
                      <a:pt x="283418" y="42375"/>
                    </a:cubicBezTo>
                    <a:cubicBezTo>
                      <a:pt x="328213" y="45799"/>
                      <a:pt x="373377" y="38117"/>
                      <a:pt x="418172" y="42560"/>
                    </a:cubicBezTo>
                    <a:cubicBezTo>
                      <a:pt x="462874" y="47002"/>
                      <a:pt x="510352" y="67456"/>
                      <a:pt x="528492" y="108548"/>
                    </a:cubicBezTo>
                  </a:path>
                </a:pathLst>
              </a:custGeom>
              <a:solidFill>
                <a:srgbClr val="D4D9B9">
                  <a:alpha val="51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6" name="Google Shape;2106;p45"/>
              <p:cNvSpPr/>
              <p:nvPr/>
            </p:nvSpPr>
            <p:spPr>
              <a:xfrm flipH="1">
                <a:off x="6145045" y="1489481"/>
                <a:ext cx="585159" cy="1136508"/>
              </a:xfrm>
              <a:custGeom>
                <a:avLst/>
                <a:gdLst/>
                <a:ahLst/>
                <a:cxnLst/>
                <a:rect l="l" t="t" r="r" b="b"/>
                <a:pathLst>
                  <a:path w="1093756" h="2124314" extrusionOk="0">
                    <a:moveTo>
                      <a:pt x="93" y="0"/>
                    </a:moveTo>
                    <a:cubicBezTo>
                      <a:pt x="34244" y="54975"/>
                      <a:pt x="96438" y="84314"/>
                      <a:pt x="152431" y="116891"/>
                    </a:cubicBezTo>
                    <a:cubicBezTo>
                      <a:pt x="279503" y="190932"/>
                      <a:pt x="388435" y="295607"/>
                      <a:pt x="467473" y="419624"/>
                    </a:cubicBezTo>
                    <a:cubicBezTo>
                      <a:pt x="513101" y="491259"/>
                      <a:pt x="548733" y="568816"/>
                      <a:pt x="594360" y="640450"/>
                    </a:cubicBezTo>
                    <a:cubicBezTo>
                      <a:pt x="738369" y="866459"/>
                      <a:pt x="980481" y="1032772"/>
                      <a:pt x="1062481" y="1287934"/>
                    </a:cubicBezTo>
                    <a:cubicBezTo>
                      <a:pt x="1126989" y="1488677"/>
                      <a:pt x="1079233" y="1706171"/>
                      <a:pt x="1031106" y="1911448"/>
                    </a:cubicBezTo>
                    <a:cubicBezTo>
                      <a:pt x="1013244" y="1987617"/>
                      <a:pt x="978723" y="2056474"/>
                      <a:pt x="939759" y="2124314"/>
                    </a:cubicBezTo>
                    <a:cubicBezTo>
                      <a:pt x="787976" y="2082018"/>
                      <a:pt x="637581" y="1997150"/>
                      <a:pt x="567613" y="1855917"/>
                    </a:cubicBezTo>
                    <a:cubicBezTo>
                      <a:pt x="541884" y="1803997"/>
                      <a:pt x="528279" y="1746985"/>
                      <a:pt x="506437" y="1693306"/>
                    </a:cubicBezTo>
                    <a:cubicBezTo>
                      <a:pt x="471360" y="1607049"/>
                      <a:pt x="414534" y="1529676"/>
                      <a:pt x="342715" y="1470352"/>
                    </a:cubicBezTo>
                    <a:cubicBezTo>
                      <a:pt x="283298" y="1421207"/>
                      <a:pt x="212126" y="1382428"/>
                      <a:pt x="171496" y="1316903"/>
                    </a:cubicBezTo>
                    <a:cubicBezTo>
                      <a:pt x="95697" y="1194828"/>
                      <a:pt x="154374" y="1035641"/>
                      <a:pt x="133736" y="893391"/>
                    </a:cubicBezTo>
                    <a:cubicBezTo>
                      <a:pt x="123092" y="819906"/>
                      <a:pt x="90792" y="750678"/>
                      <a:pt x="82833" y="676823"/>
                    </a:cubicBezTo>
                    <a:cubicBezTo>
                      <a:pt x="73578" y="590658"/>
                      <a:pt x="98104" y="505049"/>
                      <a:pt x="113467" y="419810"/>
                    </a:cubicBezTo>
                    <a:cubicBezTo>
                      <a:pt x="128831" y="334570"/>
                      <a:pt x="133736" y="241372"/>
                      <a:pt x="89959" y="166591"/>
                    </a:cubicBezTo>
                    <a:cubicBezTo>
                      <a:pt x="58585" y="112912"/>
                      <a:pt x="4905" y="62009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54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7" name="Google Shape;2107;p45"/>
              <p:cNvSpPr/>
              <p:nvPr/>
            </p:nvSpPr>
            <p:spPr>
              <a:xfrm flipH="1">
                <a:off x="6222627" y="1617529"/>
                <a:ext cx="406831" cy="1007126"/>
              </a:xfrm>
              <a:custGeom>
                <a:avLst/>
                <a:gdLst/>
                <a:ahLst/>
                <a:cxnLst/>
                <a:rect l="l" t="t" r="r" b="b"/>
                <a:pathLst>
                  <a:path w="760432" h="1882479" extrusionOk="0">
                    <a:moveTo>
                      <a:pt x="745958" y="1882479"/>
                    </a:moveTo>
                    <a:cubicBezTo>
                      <a:pt x="800933" y="1492934"/>
                      <a:pt x="697647" y="1083397"/>
                      <a:pt x="464419" y="766504"/>
                    </a:cubicBezTo>
                    <a:cubicBezTo>
                      <a:pt x="346139" y="605836"/>
                      <a:pt x="194264" y="464882"/>
                      <a:pt x="120223" y="279688"/>
                    </a:cubicBezTo>
                    <a:cubicBezTo>
                      <a:pt x="82278" y="184916"/>
                      <a:pt x="64785" y="78853"/>
                      <a:pt x="0" y="0"/>
                    </a:cubicBezTo>
                  </a:path>
                </a:pathLst>
              </a:custGeom>
              <a:noFill/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8" name="Google Shape;2108;p45"/>
              <p:cNvSpPr/>
              <p:nvPr/>
            </p:nvSpPr>
            <p:spPr>
              <a:xfrm flipH="1">
                <a:off x="6233842" y="2146239"/>
                <a:ext cx="30021" cy="115220"/>
              </a:xfrm>
              <a:custGeom>
                <a:avLst/>
                <a:gdLst/>
                <a:ahLst/>
                <a:cxnLst/>
                <a:rect l="l" t="t" r="r" b="b"/>
                <a:pathLst>
                  <a:path w="56114" h="215365" extrusionOk="0">
                    <a:moveTo>
                      <a:pt x="56086" y="0"/>
                    </a:moveTo>
                    <a:cubicBezTo>
                      <a:pt x="56548" y="43129"/>
                      <a:pt x="51365" y="86257"/>
                      <a:pt x="40722" y="127997"/>
                    </a:cubicBezTo>
                    <a:cubicBezTo>
                      <a:pt x="32670" y="159465"/>
                      <a:pt x="21194" y="190839"/>
                      <a:pt x="0" y="215365"/>
                    </a:cubicBezTo>
                  </a:path>
                </a:pathLst>
              </a:custGeom>
              <a:noFill/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9" name="Google Shape;2109;p45"/>
              <p:cNvSpPr/>
              <p:nvPr/>
            </p:nvSpPr>
            <p:spPr>
              <a:xfrm flipH="1">
                <a:off x="6346032" y="1976151"/>
                <a:ext cx="6164" cy="92939"/>
              </a:xfrm>
              <a:custGeom>
                <a:avLst/>
                <a:gdLst/>
                <a:ahLst/>
                <a:cxnLst/>
                <a:rect l="l" t="t" r="r" b="b"/>
                <a:pathLst>
                  <a:path w="11521" h="173717" extrusionOk="0">
                    <a:moveTo>
                      <a:pt x="3702" y="0"/>
                    </a:moveTo>
                    <a:cubicBezTo>
                      <a:pt x="15271" y="57196"/>
                      <a:pt x="13975" y="116984"/>
                      <a:pt x="0" y="173718"/>
                    </a:cubicBezTo>
                  </a:path>
                </a:pathLst>
              </a:custGeom>
              <a:noFill/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0" name="Google Shape;2110;p45"/>
              <p:cNvSpPr/>
              <p:nvPr/>
            </p:nvSpPr>
            <p:spPr>
              <a:xfrm flipH="1">
                <a:off x="6444682" y="1855127"/>
                <a:ext cx="12761" cy="84818"/>
              </a:xfrm>
              <a:custGeom>
                <a:avLst/>
                <a:gdLst/>
                <a:ahLst/>
                <a:cxnLst/>
                <a:rect l="l" t="t" r="r" b="b"/>
                <a:pathLst>
                  <a:path w="23852" h="158538" extrusionOk="0">
                    <a:moveTo>
                      <a:pt x="0" y="0"/>
                    </a:moveTo>
                    <a:cubicBezTo>
                      <a:pt x="24063" y="48589"/>
                      <a:pt x="30264" y="105878"/>
                      <a:pt x="17030" y="158539"/>
                    </a:cubicBezTo>
                  </a:path>
                </a:pathLst>
              </a:custGeom>
              <a:noFill/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1" name="Google Shape;2111;p45"/>
              <p:cNvSpPr/>
              <p:nvPr/>
            </p:nvSpPr>
            <p:spPr>
              <a:xfrm flipH="1">
                <a:off x="6425051" y="1853939"/>
                <a:ext cx="171172" cy="119181"/>
              </a:xfrm>
              <a:custGeom>
                <a:avLst/>
                <a:gdLst/>
                <a:ahLst/>
                <a:cxnLst/>
                <a:rect l="l" t="t" r="r" b="b"/>
                <a:pathLst>
                  <a:path w="319947" h="222769" extrusionOk="0">
                    <a:moveTo>
                      <a:pt x="319948" y="222769"/>
                    </a:moveTo>
                    <a:cubicBezTo>
                      <a:pt x="186767" y="206573"/>
                      <a:pt x="73208" y="112449"/>
                      <a:pt x="0" y="0"/>
                    </a:cubicBezTo>
                  </a:path>
                </a:pathLst>
              </a:custGeom>
              <a:noFill/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2" name="Google Shape;2112;p45"/>
              <p:cNvSpPr/>
              <p:nvPr/>
            </p:nvSpPr>
            <p:spPr>
              <a:xfrm flipH="1">
                <a:off x="6327504" y="2038469"/>
                <a:ext cx="227618" cy="70806"/>
              </a:xfrm>
              <a:custGeom>
                <a:avLst/>
                <a:gdLst/>
                <a:ahLst/>
                <a:cxnLst/>
                <a:rect l="l" t="t" r="r" b="b"/>
                <a:pathLst>
                  <a:path w="425455" h="132347" extrusionOk="0">
                    <a:moveTo>
                      <a:pt x="425455" y="132348"/>
                    </a:moveTo>
                    <a:cubicBezTo>
                      <a:pt x="350952" y="122352"/>
                      <a:pt x="276264" y="112357"/>
                      <a:pt x="203704" y="93106"/>
                    </a:cubicBezTo>
                    <a:cubicBezTo>
                      <a:pt x="131144" y="73855"/>
                      <a:pt x="60251" y="44887"/>
                      <a:pt x="0" y="0"/>
                    </a:cubicBezTo>
                  </a:path>
                </a:pathLst>
              </a:custGeom>
              <a:noFill/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3" name="Google Shape;2113;p45"/>
              <p:cNvSpPr/>
              <p:nvPr/>
            </p:nvSpPr>
            <p:spPr>
              <a:xfrm flipH="1">
                <a:off x="6249411" y="2168396"/>
                <a:ext cx="270102" cy="143642"/>
              </a:xfrm>
              <a:custGeom>
                <a:avLst/>
                <a:gdLst/>
                <a:ahLst/>
                <a:cxnLst/>
                <a:rect l="l" t="t" r="r" b="b"/>
                <a:pathLst>
                  <a:path w="504863" h="268489" extrusionOk="0">
                    <a:moveTo>
                      <a:pt x="504863" y="268489"/>
                    </a:moveTo>
                    <a:cubicBezTo>
                      <a:pt x="424715" y="208609"/>
                      <a:pt x="336607" y="159372"/>
                      <a:pt x="243593" y="122537"/>
                    </a:cubicBezTo>
                    <a:cubicBezTo>
                      <a:pt x="158447" y="88848"/>
                      <a:pt x="65896" y="63582"/>
                      <a:pt x="0" y="0"/>
                    </a:cubicBezTo>
                  </a:path>
                </a:pathLst>
              </a:custGeom>
              <a:solidFill>
                <a:schemeClr val="dk2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4" name="Google Shape;2114;p45"/>
              <p:cNvSpPr/>
              <p:nvPr/>
            </p:nvSpPr>
            <p:spPr>
              <a:xfrm flipH="1">
                <a:off x="6200142" y="2623861"/>
                <a:ext cx="131659" cy="157635"/>
              </a:xfrm>
              <a:custGeom>
                <a:avLst/>
                <a:gdLst/>
                <a:ahLst/>
                <a:cxnLst/>
                <a:rect l="l" t="t" r="r" b="b"/>
                <a:pathLst>
                  <a:path w="246092" h="294645" extrusionOk="0">
                    <a:moveTo>
                      <a:pt x="242912" y="197960"/>
                    </a:moveTo>
                    <a:cubicBezTo>
                      <a:pt x="239488" y="216192"/>
                      <a:pt x="233564" y="234332"/>
                      <a:pt x="223106" y="249696"/>
                    </a:cubicBezTo>
                    <a:cubicBezTo>
                      <a:pt x="199228" y="284680"/>
                      <a:pt x="152675" y="300876"/>
                      <a:pt x="111120" y="292454"/>
                    </a:cubicBezTo>
                    <a:cubicBezTo>
                      <a:pt x="69565" y="284032"/>
                      <a:pt x="34303" y="253491"/>
                      <a:pt x="15700" y="215544"/>
                    </a:cubicBezTo>
                    <a:cubicBezTo>
                      <a:pt x="-6234" y="170750"/>
                      <a:pt x="-5494" y="114849"/>
                      <a:pt x="19865" y="71814"/>
                    </a:cubicBezTo>
                    <a:cubicBezTo>
                      <a:pt x="46797" y="26186"/>
                      <a:pt x="126298" y="-23051"/>
                      <a:pt x="177016" y="11748"/>
                    </a:cubicBezTo>
                    <a:cubicBezTo>
                      <a:pt x="233472" y="50434"/>
                      <a:pt x="254944" y="133915"/>
                      <a:pt x="242820" y="197960"/>
                    </a:cubicBezTo>
                    <a:close/>
                  </a:path>
                </a:pathLst>
              </a:custGeom>
              <a:solidFill>
                <a:schemeClr val="dk2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5" name="Google Shape;2115;p45"/>
              <p:cNvSpPr/>
              <p:nvPr/>
            </p:nvSpPr>
            <p:spPr>
              <a:xfrm flipH="1">
                <a:off x="5976452" y="2560300"/>
                <a:ext cx="133495" cy="160993"/>
              </a:xfrm>
              <a:custGeom>
                <a:avLst/>
                <a:gdLst/>
                <a:ahLst/>
                <a:cxnLst/>
                <a:rect l="l" t="t" r="r" b="b"/>
                <a:pathLst>
                  <a:path w="249523" h="300921" extrusionOk="0">
                    <a:moveTo>
                      <a:pt x="248588" y="148644"/>
                    </a:moveTo>
                    <a:cubicBezTo>
                      <a:pt x="254697" y="202415"/>
                      <a:pt x="230634" y="260907"/>
                      <a:pt x="183340" y="287099"/>
                    </a:cubicBezTo>
                    <a:cubicBezTo>
                      <a:pt x="138175" y="312088"/>
                      <a:pt x="76537" y="302370"/>
                      <a:pt x="41275" y="264609"/>
                    </a:cubicBezTo>
                    <a:cubicBezTo>
                      <a:pt x="19803" y="241657"/>
                      <a:pt x="8420" y="210837"/>
                      <a:pt x="3144" y="179833"/>
                    </a:cubicBezTo>
                    <a:cubicBezTo>
                      <a:pt x="-4630" y="133743"/>
                      <a:pt x="1201" y="83118"/>
                      <a:pt x="29799" y="46097"/>
                    </a:cubicBezTo>
                    <a:cubicBezTo>
                      <a:pt x="115223" y="-64686"/>
                      <a:pt x="237020" y="46097"/>
                      <a:pt x="248681" y="148644"/>
                    </a:cubicBezTo>
                    <a:close/>
                  </a:path>
                </a:pathLst>
              </a:custGeom>
              <a:solidFill>
                <a:schemeClr val="dk2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6" name="Google Shape;2116;p45"/>
              <p:cNvSpPr/>
              <p:nvPr/>
            </p:nvSpPr>
            <p:spPr>
              <a:xfrm flipH="1">
                <a:off x="6034048" y="2387330"/>
                <a:ext cx="140947" cy="174243"/>
              </a:xfrm>
              <a:custGeom>
                <a:avLst/>
                <a:gdLst/>
                <a:ahLst/>
                <a:cxnLst/>
                <a:rect l="l" t="t" r="r" b="b"/>
                <a:pathLst>
                  <a:path w="263453" h="325687" extrusionOk="0">
                    <a:moveTo>
                      <a:pt x="234447" y="253992"/>
                    </a:moveTo>
                    <a:cubicBezTo>
                      <a:pt x="214734" y="289624"/>
                      <a:pt x="179380" y="316927"/>
                      <a:pt x="139305" y="323961"/>
                    </a:cubicBezTo>
                    <a:cubicBezTo>
                      <a:pt x="99231" y="330994"/>
                      <a:pt x="55362" y="316279"/>
                      <a:pt x="29725" y="284627"/>
                    </a:cubicBezTo>
                    <a:cubicBezTo>
                      <a:pt x="7606" y="257231"/>
                      <a:pt x="479" y="220489"/>
                      <a:pt x="17" y="185227"/>
                    </a:cubicBezTo>
                    <a:cubicBezTo>
                      <a:pt x="-1279" y="80553"/>
                      <a:pt x="73039" y="-27732"/>
                      <a:pt x="189930" y="6419"/>
                    </a:cubicBezTo>
                    <a:cubicBezTo>
                      <a:pt x="286924" y="34740"/>
                      <a:pt x="272486" y="184949"/>
                      <a:pt x="234355" y="254085"/>
                    </a:cubicBezTo>
                    <a:close/>
                  </a:path>
                </a:pathLst>
              </a:custGeom>
              <a:solidFill>
                <a:schemeClr val="dk2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7" name="Google Shape;2117;p45"/>
              <p:cNvSpPr/>
              <p:nvPr/>
            </p:nvSpPr>
            <p:spPr>
              <a:xfrm flipH="1">
                <a:off x="6175380" y="2475836"/>
                <a:ext cx="167151" cy="154329"/>
              </a:xfrm>
              <a:custGeom>
                <a:avLst/>
                <a:gdLst/>
                <a:ahLst/>
                <a:cxnLst/>
                <a:rect l="l" t="t" r="r" b="b"/>
                <a:pathLst>
                  <a:path w="312431" h="288466" extrusionOk="0">
                    <a:moveTo>
                      <a:pt x="281871" y="202858"/>
                    </a:moveTo>
                    <a:cubicBezTo>
                      <a:pt x="246332" y="250614"/>
                      <a:pt x="187840" y="277176"/>
                      <a:pt x="128977" y="286061"/>
                    </a:cubicBezTo>
                    <a:cubicBezTo>
                      <a:pt x="113984" y="288375"/>
                      <a:pt x="98621" y="289578"/>
                      <a:pt x="83628" y="287079"/>
                    </a:cubicBezTo>
                    <a:cubicBezTo>
                      <a:pt x="30781" y="278009"/>
                      <a:pt x="-4295" y="219980"/>
                      <a:pt x="425" y="166578"/>
                    </a:cubicBezTo>
                    <a:cubicBezTo>
                      <a:pt x="5052" y="113084"/>
                      <a:pt x="41425" y="66624"/>
                      <a:pt x="85571" y="36174"/>
                    </a:cubicBezTo>
                    <a:cubicBezTo>
                      <a:pt x="113521" y="16831"/>
                      <a:pt x="145822" y="2578"/>
                      <a:pt x="179788" y="357"/>
                    </a:cubicBezTo>
                    <a:cubicBezTo>
                      <a:pt x="297882" y="-7325"/>
                      <a:pt x="350544" y="110493"/>
                      <a:pt x="281871" y="202951"/>
                    </a:cubicBezTo>
                    <a:close/>
                  </a:path>
                </a:pathLst>
              </a:custGeom>
              <a:solidFill>
                <a:schemeClr val="dk2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8" name="Google Shape;2118;p45"/>
              <p:cNvSpPr/>
              <p:nvPr/>
            </p:nvSpPr>
            <p:spPr>
              <a:xfrm flipH="1">
                <a:off x="6080923" y="2548039"/>
                <a:ext cx="153818" cy="154892"/>
              </a:xfrm>
              <a:custGeom>
                <a:avLst/>
                <a:gdLst/>
                <a:ahLst/>
                <a:cxnLst/>
                <a:rect l="l" t="t" r="r" b="b"/>
                <a:pathLst>
                  <a:path w="287510" h="289517" extrusionOk="0">
                    <a:moveTo>
                      <a:pt x="203628" y="276170"/>
                    </a:moveTo>
                    <a:cubicBezTo>
                      <a:pt x="168644" y="293014"/>
                      <a:pt x="127459" y="292273"/>
                      <a:pt x="89791" y="283018"/>
                    </a:cubicBezTo>
                    <a:cubicBezTo>
                      <a:pt x="71743" y="278576"/>
                      <a:pt x="53696" y="272005"/>
                      <a:pt x="39443" y="260066"/>
                    </a:cubicBezTo>
                    <a:cubicBezTo>
                      <a:pt x="21766" y="245350"/>
                      <a:pt x="11308" y="223601"/>
                      <a:pt x="5477" y="201389"/>
                    </a:cubicBezTo>
                    <a:cubicBezTo>
                      <a:pt x="-7388" y="151782"/>
                      <a:pt x="2515" y="96159"/>
                      <a:pt x="34075" y="55899"/>
                    </a:cubicBezTo>
                    <a:cubicBezTo>
                      <a:pt x="89883" y="-15272"/>
                      <a:pt x="215197" y="-22306"/>
                      <a:pt x="269061" y="57010"/>
                    </a:cubicBezTo>
                    <a:cubicBezTo>
                      <a:pt x="313856" y="122999"/>
                      <a:pt x="271282" y="243684"/>
                      <a:pt x="203535" y="276262"/>
                    </a:cubicBezTo>
                    <a:close/>
                  </a:path>
                </a:pathLst>
              </a:custGeom>
              <a:solidFill>
                <a:schemeClr val="dk2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9" name="Google Shape;2119;p45"/>
              <p:cNvSpPr/>
              <p:nvPr/>
            </p:nvSpPr>
            <p:spPr>
              <a:xfrm flipH="1">
                <a:off x="6082444" y="2678869"/>
                <a:ext cx="145056" cy="153740"/>
              </a:xfrm>
              <a:custGeom>
                <a:avLst/>
                <a:gdLst/>
                <a:ahLst/>
                <a:cxnLst/>
                <a:rect l="l" t="t" r="r" b="b"/>
                <a:pathLst>
                  <a:path w="271133" h="287364" extrusionOk="0">
                    <a:moveTo>
                      <a:pt x="242185" y="64854"/>
                    </a:moveTo>
                    <a:cubicBezTo>
                      <a:pt x="253014" y="81143"/>
                      <a:pt x="262084" y="98912"/>
                      <a:pt x="266989" y="117885"/>
                    </a:cubicBezTo>
                    <a:cubicBezTo>
                      <a:pt x="279483" y="165734"/>
                      <a:pt x="263102" y="220061"/>
                      <a:pt x="226267" y="253101"/>
                    </a:cubicBezTo>
                    <a:cubicBezTo>
                      <a:pt x="189432" y="286142"/>
                      <a:pt x="133716" y="296508"/>
                      <a:pt x="87441" y="278831"/>
                    </a:cubicBezTo>
                    <a:cubicBezTo>
                      <a:pt x="41166" y="261246"/>
                      <a:pt x="6459" y="216452"/>
                      <a:pt x="906" y="167307"/>
                    </a:cubicBezTo>
                    <a:cubicBezTo>
                      <a:pt x="-1130" y="148890"/>
                      <a:pt x="536" y="130287"/>
                      <a:pt x="3220" y="111962"/>
                    </a:cubicBezTo>
                    <a:cubicBezTo>
                      <a:pt x="5719" y="94748"/>
                      <a:pt x="9236" y="77348"/>
                      <a:pt x="16732" y="61614"/>
                    </a:cubicBezTo>
                    <a:cubicBezTo>
                      <a:pt x="61342" y="-32602"/>
                      <a:pt x="193226" y="-8446"/>
                      <a:pt x="242093" y="64854"/>
                    </a:cubicBezTo>
                    <a:close/>
                  </a:path>
                </a:pathLst>
              </a:custGeom>
              <a:solidFill>
                <a:schemeClr val="dk2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0" name="Google Shape;2120;p45"/>
              <p:cNvSpPr/>
              <p:nvPr/>
            </p:nvSpPr>
            <p:spPr>
              <a:xfrm flipH="1">
                <a:off x="6386496" y="1346194"/>
                <a:ext cx="63819" cy="98643"/>
              </a:xfrm>
              <a:custGeom>
                <a:avLst/>
                <a:gdLst/>
                <a:ahLst/>
                <a:cxnLst/>
                <a:rect l="l" t="t" r="r" b="b"/>
                <a:pathLst>
                  <a:path w="119288" h="184380" extrusionOk="0">
                    <a:moveTo>
                      <a:pt x="64128" y="751"/>
                    </a:moveTo>
                    <a:cubicBezTo>
                      <a:pt x="48117" y="-2396"/>
                      <a:pt x="31180" y="4638"/>
                      <a:pt x="19982" y="16484"/>
                    </a:cubicBezTo>
                    <a:cubicBezTo>
                      <a:pt x="8783" y="28331"/>
                      <a:pt x="2860" y="44435"/>
                      <a:pt x="824" y="60631"/>
                    </a:cubicBezTo>
                    <a:cubicBezTo>
                      <a:pt x="-3248" y="93024"/>
                      <a:pt x="7950" y="127082"/>
                      <a:pt x="30625" y="150590"/>
                    </a:cubicBezTo>
                    <a:cubicBezTo>
                      <a:pt x="53207" y="174190"/>
                      <a:pt x="86803" y="186777"/>
                      <a:pt x="119289" y="184001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1" name="Google Shape;2121;p45"/>
              <p:cNvSpPr/>
              <p:nvPr/>
            </p:nvSpPr>
            <p:spPr>
              <a:xfrm flipH="1">
                <a:off x="6404286" y="1362076"/>
                <a:ext cx="33793" cy="65210"/>
              </a:xfrm>
              <a:custGeom>
                <a:avLst/>
                <a:gdLst/>
                <a:ahLst/>
                <a:cxnLst/>
                <a:rect l="l" t="t" r="r" b="b"/>
                <a:pathLst>
                  <a:path w="63165" h="121888" extrusionOk="0">
                    <a:moveTo>
                      <a:pt x="15039" y="0"/>
                    </a:moveTo>
                    <a:cubicBezTo>
                      <a:pt x="-509" y="20916"/>
                      <a:pt x="-4396" y="50070"/>
                      <a:pt x="5229" y="74318"/>
                    </a:cubicBezTo>
                    <a:cubicBezTo>
                      <a:pt x="14854" y="98566"/>
                      <a:pt x="37437" y="117261"/>
                      <a:pt x="63166" y="12188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2" name="Google Shape;2122;p45"/>
              <p:cNvSpPr/>
              <p:nvPr/>
            </p:nvSpPr>
            <p:spPr>
              <a:xfrm flipH="1">
                <a:off x="6417321" y="1366923"/>
                <a:ext cx="9816" cy="21440"/>
              </a:xfrm>
              <a:custGeom>
                <a:avLst/>
                <a:gdLst/>
                <a:ahLst/>
                <a:cxnLst/>
                <a:rect l="l" t="t" r="r" b="b"/>
                <a:pathLst>
                  <a:path w="18348" h="40074" extrusionOk="0">
                    <a:moveTo>
                      <a:pt x="18348" y="0"/>
                    </a:moveTo>
                    <a:cubicBezTo>
                      <a:pt x="5299" y="8329"/>
                      <a:pt x="-2013" y="24803"/>
                      <a:pt x="486" y="4007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3" name="Google Shape;2123;p45"/>
              <p:cNvSpPr/>
              <p:nvPr/>
            </p:nvSpPr>
            <p:spPr>
              <a:xfrm flipH="1">
                <a:off x="6328243" y="1226708"/>
                <a:ext cx="26970" cy="110912"/>
              </a:xfrm>
              <a:custGeom>
                <a:avLst/>
                <a:gdLst/>
                <a:ahLst/>
                <a:cxnLst/>
                <a:rect l="l" t="t" r="r" b="b"/>
                <a:pathLst>
                  <a:path w="50411" h="207313" extrusionOk="0">
                    <a:moveTo>
                      <a:pt x="0" y="0"/>
                    </a:moveTo>
                    <a:cubicBezTo>
                      <a:pt x="28968" y="25266"/>
                      <a:pt x="47386" y="62287"/>
                      <a:pt x="50070" y="100695"/>
                    </a:cubicBezTo>
                    <a:cubicBezTo>
                      <a:pt x="52754" y="139104"/>
                      <a:pt x="39519" y="178253"/>
                      <a:pt x="14253" y="207314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4" name="Google Shape;2124;p45"/>
              <p:cNvSpPr/>
              <p:nvPr/>
            </p:nvSpPr>
            <p:spPr>
              <a:xfrm flipH="1">
                <a:off x="6341343" y="1268055"/>
                <a:ext cx="12732" cy="50653"/>
              </a:xfrm>
              <a:custGeom>
                <a:avLst/>
                <a:gdLst/>
                <a:ahLst/>
                <a:cxnLst/>
                <a:rect l="l" t="t" r="r" b="b"/>
                <a:pathLst>
                  <a:path w="23798" h="94679" extrusionOk="0">
                    <a:moveTo>
                      <a:pt x="17399" y="0"/>
                    </a:moveTo>
                    <a:cubicBezTo>
                      <a:pt x="24618" y="15178"/>
                      <a:pt x="25359" y="32948"/>
                      <a:pt x="21472" y="49329"/>
                    </a:cubicBezTo>
                    <a:cubicBezTo>
                      <a:pt x="17677" y="65711"/>
                      <a:pt x="9625" y="80889"/>
                      <a:pt x="0" y="946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5" name="Google Shape;2125;p45"/>
              <p:cNvSpPr/>
              <p:nvPr/>
            </p:nvSpPr>
            <p:spPr>
              <a:xfrm flipH="1">
                <a:off x="6219494" y="1229824"/>
                <a:ext cx="33042" cy="92295"/>
              </a:xfrm>
              <a:custGeom>
                <a:avLst/>
                <a:gdLst/>
                <a:ahLst/>
                <a:cxnLst/>
                <a:rect l="l" t="t" r="r" b="b"/>
                <a:pathLst>
                  <a:path w="61761" h="172514" extrusionOk="0">
                    <a:moveTo>
                      <a:pt x="23508" y="0"/>
                    </a:moveTo>
                    <a:cubicBezTo>
                      <a:pt x="46183" y="8607"/>
                      <a:pt x="58584" y="33781"/>
                      <a:pt x="61176" y="57844"/>
                    </a:cubicBezTo>
                    <a:cubicBezTo>
                      <a:pt x="65989" y="103564"/>
                      <a:pt x="40722" y="151043"/>
                      <a:pt x="0" y="172514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6" name="Google Shape;2126;p45"/>
              <p:cNvSpPr/>
              <p:nvPr/>
            </p:nvSpPr>
            <p:spPr>
              <a:xfrm flipH="1">
                <a:off x="6232865" y="1247332"/>
                <a:ext cx="27140" cy="66399"/>
              </a:xfrm>
              <a:custGeom>
                <a:avLst/>
                <a:gdLst/>
                <a:ahLst/>
                <a:cxnLst/>
                <a:rect l="l" t="t" r="r" b="b"/>
                <a:pathLst>
                  <a:path w="50729" h="124110" extrusionOk="0">
                    <a:moveTo>
                      <a:pt x="32855" y="0"/>
                    </a:moveTo>
                    <a:cubicBezTo>
                      <a:pt x="45072" y="6941"/>
                      <a:pt x="49977" y="22120"/>
                      <a:pt x="50625" y="36095"/>
                    </a:cubicBezTo>
                    <a:cubicBezTo>
                      <a:pt x="52384" y="71819"/>
                      <a:pt x="31745" y="107636"/>
                      <a:pt x="0" y="12411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7" name="Google Shape;2127;p45"/>
              <p:cNvSpPr/>
              <p:nvPr/>
            </p:nvSpPr>
            <p:spPr>
              <a:xfrm flipH="1">
                <a:off x="6257470" y="1290114"/>
                <a:ext cx="11091" cy="15944"/>
              </a:xfrm>
              <a:custGeom>
                <a:avLst/>
                <a:gdLst/>
                <a:ahLst/>
                <a:cxnLst/>
                <a:rect l="l" t="t" r="r" b="b"/>
                <a:pathLst>
                  <a:path w="20731" h="29801" extrusionOk="0">
                    <a:moveTo>
                      <a:pt x="20732" y="0"/>
                    </a:moveTo>
                    <a:cubicBezTo>
                      <a:pt x="18325" y="12217"/>
                      <a:pt x="10644" y="23323"/>
                      <a:pt x="0" y="29801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8" name="Google Shape;2128;p45"/>
              <p:cNvSpPr/>
              <p:nvPr/>
            </p:nvSpPr>
            <p:spPr>
              <a:xfrm flipH="1">
                <a:off x="6230986" y="1355053"/>
                <a:ext cx="68734" cy="94295"/>
              </a:xfrm>
              <a:custGeom>
                <a:avLst/>
                <a:gdLst/>
                <a:ahLst/>
                <a:cxnLst/>
                <a:rect l="l" t="t" r="r" b="b"/>
                <a:pathLst>
                  <a:path w="128475" h="176252" extrusionOk="0">
                    <a:moveTo>
                      <a:pt x="95512" y="0"/>
                    </a:moveTo>
                    <a:cubicBezTo>
                      <a:pt x="122352" y="27580"/>
                      <a:pt x="135124" y="69228"/>
                      <a:pt x="125036" y="106433"/>
                    </a:cubicBezTo>
                    <a:cubicBezTo>
                      <a:pt x="114948" y="143638"/>
                      <a:pt x="80704" y="173810"/>
                      <a:pt x="42203" y="176124"/>
                    </a:cubicBezTo>
                    <a:cubicBezTo>
                      <a:pt x="26840" y="177049"/>
                      <a:pt x="10181" y="173070"/>
                      <a:pt x="0" y="161501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9" name="Google Shape;2129;p45"/>
              <p:cNvSpPr/>
              <p:nvPr/>
            </p:nvSpPr>
            <p:spPr>
              <a:xfrm flipH="1">
                <a:off x="6246025" y="1386112"/>
                <a:ext cx="38017" cy="50634"/>
              </a:xfrm>
              <a:custGeom>
                <a:avLst/>
                <a:gdLst/>
                <a:ahLst/>
                <a:cxnLst/>
                <a:rect l="l" t="t" r="r" b="b"/>
                <a:pathLst>
                  <a:path w="71059" h="94643" extrusionOk="0">
                    <a:moveTo>
                      <a:pt x="67932" y="0"/>
                    </a:moveTo>
                    <a:cubicBezTo>
                      <a:pt x="73670" y="22305"/>
                      <a:pt x="71912" y="47294"/>
                      <a:pt x="59325" y="66729"/>
                    </a:cubicBezTo>
                    <a:cubicBezTo>
                      <a:pt x="46831" y="86072"/>
                      <a:pt x="22582" y="98474"/>
                      <a:pt x="0" y="9356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0" name="Google Shape;2130;p45"/>
              <p:cNvSpPr/>
              <p:nvPr/>
            </p:nvSpPr>
            <p:spPr>
              <a:xfrm flipH="1">
                <a:off x="6265035" y="1413661"/>
                <a:ext cx="13468" cy="9448"/>
              </a:xfrm>
              <a:custGeom>
                <a:avLst/>
                <a:gdLst/>
                <a:ahLst/>
                <a:cxnLst/>
                <a:rect l="l" t="t" r="r" b="b"/>
                <a:pathLst>
                  <a:path w="25173" h="17659" extrusionOk="0">
                    <a:moveTo>
                      <a:pt x="25174" y="0"/>
                    </a:moveTo>
                    <a:cubicBezTo>
                      <a:pt x="22212" y="10736"/>
                      <a:pt x="11014" y="18510"/>
                      <a:pt x="0" y="17585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1" name="Google Shape;2131;p45"/>
              <p:cNvSpPr/>
              <p:nvPr/>
            </p:nvSpPr>
            <p:spPr>
              <a:xfrm flipH="1">
                <a:off x="6215497" y="1497839"/>
                <a:ext cx="40156" cy="24624"/>
              </a:xfrm>
              <a:custGeom>
                <a:avLst/>
                <a:gdLst/>
                <a:ahLst/>
                <a:cxnLst/>
                <a:rect l="l" t="t" r="r" b="b"/>
                <a:pathLst>
                  <a:path w="75058" h="46026" extrusionOk="0">
                    <a:moveTo>
                      <a:pt x="75058" y="44147"/>
                    </a:moveTo>
                    <a:cubicBezTo>
                      <a:pt x="59417" y="48126"/>
                      <a:pt x="42296" y="45720"/>
                      <a:pt x="28413" y="37576"/>
                    </a:cubicBezTo>
                    <a:cubicBezTo>
                      <a:pt x="14531" y="29431"/>
                      <a:pt x="4072" y="15641"/>
                      <a:pt x="0" y="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2" name="Google Shape;2132;p45"/>
              <p:cNvSpPr/>
              <p:nvPr/>
            </p:nvSpPr>
            <p:spPr>
              <a:xfrm flipH="1">
                <a:off x="6188109" y="1510748"/>
                <a:ext cx="72736" cy="25912"/>
              </a:xfrm>
              <a:custGeom>
                <a:avLst/>
                <a:gdLst/>
                <a:ahLst/>
                <a:cxnLst/>
                <a:rect l="l" t="t" r="r" b="b"/>
                <a:pathLst>
                  <a:path w="135956" h="48433" extrusionOk="0">
                    <a:moveTo>
                      <a:pt x="135957" y="22212"/>
                    </a:moveTo>
                    <a:cubicBezTo>
                      <a:pt x="122167" y="41740"/>
                      <a:pt x="96345" y="48959"/>
                      <a:pt x="72467" y="48404"/>
                    </a:cubicBezTo>
                    <a:cubicBezTo>
                      <a:pt x="56734" y="48034"/>
                      <a:pt x="40815" y="44794"/>
                      <a:pt x="27303" y="36743"/>
                    </a:cubicBezTo>
                    <a:cubicBezTo>
                      <a:pt x="13790" y="28690"/>
                      <a:pt x="2962" y="15456"/>
                      <a:pt x="0" y="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3" name="Google Shape;2133;p45"/>
              <p:cNvSpPr/>
              <p:nvPr/>
            </p:nvSpPr>
            <p:spPr>
              <a:xfrm flipH="1">
                <a:off x="6097620" y="2106078"/>
                <a:ext cx="65199" cy="61025"/>
              </a:xfrm>
              <a:custGeom>
                <a:avLst/>
                <a:gdLst/>
                <a:ahLst/>
                <a:cxnLst/>
                <a:rect l="l" t="t" r="r" b="b"/>
                <a:pathLst>
                  <a:path w="121868" h="114065" extrusionOk="0">
                    <a:moveTo>
                      <a:pt x="121797" y="0"/>
                    </a:moveTo>
                    <a:cubicBezTo>
                      <a:pt x="122907" y="31837"/>
                      <a:pt x="111153" y="64508"/>
                      <a:pt x="88201" y="86627"/>
                    </a:cubicBezTo>
                    <a:cubicBezTo>
                      <a:pt x="65248" y="108747"/>
                      <a:pt x="30912" y="119298"/>
                      <a:pt x="0" y="111523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4" name="Google Shape;2134;p45"/>
              <p:cNvSpPr/>
              <p:nvPr/>
            </p:nvSpPr>
            <p:spPr>
              <a:xfrm flipH="1">
                <a:off x="6122412" y="2138919"/>
                <a:ext cx="44166" cy="16243"/>
              </a:xfrm>
              <a:custGeom>
                <a:avLst/>
                <a:gdLst/>
                <a:ahLst/>
                <a:cxnLst/>
                <a:rect l="l" t="t" r="r" b="b"/>
                <a:pathLst>
                  <a:path w="82554" h="30361" extrusionOk="0">
                    <a:moveTo>
                      <a:pt x="82555" y="0"/>
                    </a:moveTo>
                    <a:cubicBezTo>
                      <a:pt x="63582" y="24156"/>
                      <a:pt x="29801" y="35632"/>
                      <a:pt x="0" y="28043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5" name="Google Shape;2135;p45"/>
              <p:cNvSpPr/>
              <p:nvPr/>
            </p:nvSpPr>
            <p:spPr>
              <a:xfrm flipH="1">
                <a:off x="6139589" y="2131747"/>
                <a:ext cx="30352" cy="8982"/>
              </a:xfrm>
              <a:custGeom>
                <a:avLst/>
                <a:gdLst/>
                <a:ahLst/>
                <a:cxnLst/>
                <a:rect l="l" t="t" r="r" b="b"/>
                <a:pathLst>
                  <a:path w="56733" h="16789" extrusionOk="0">
                    <a:moveTo>
                      <a:pt x="56734" y="0"/>
                    </a:moveTo>
                    <a:cubicBezTo>
                      <a:pt x="42203" y="14438"/>
                      <a:pt x="19713" y="20269"/>
                      <a:pt x="0" y="14716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6" name="Google Shape;2136;p45"/>
              <p:cNvSpPr/>
              <p:nvPr/>
            </p:nvSpPr>
            <p:spPr>
              <a:xfrm flipH="1">
                <a:off x="6153498" y="2123240"/>
                <a:ext cx="20598" cy="6880"/>
              </a:xfrm>
              <a:custGeom>
                <a:avLst/>
                <a:gdLst/>
                <a:ahLst/>
                <a:cxnLst/>
                <a:rect l="l" t="t" r="r" b="b"/>
                <a:pathLst>
                  <a:path w="38501" h="12859" extrusionOk="0">
                    <a:moveTo>
                      <a:pt x="38501" y="0"/>
                    </a:moveTo>
                    <a:cubicBezTo>
                      <a:pt x="28783" y="10181"/>
                      <a:pt x="13698" y="14901"/>
                      <a:pt x="0" y="12031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7" name="Google Shape;2137;p45"/>
              <p:cNvSpPr/>
              <p:nvPr/>
            </p:nvSpPr>
            <p:spPr>
              <a:xfrm flipH="1">
                <a:off x="6177799" y="1961660"/>
                <a:ext cx="50029" cy="54987"/>
              </a:xfrm>
              <a:custGeom>
                <a:avLst/>
                <a:gdLst/>
                <a:ahLst/>
                <a:cxnLst/>
                <a:rect l="l" t="t" r="r" b="b"/>
                <a:pathLst>
                  <a:path w="93512" h="102779" extrusionOk="0">
                    <a:moveTo>
                      <a:pt x="93513" y="94587"/>
                    </a:moveTo>
                    <a:cubicBezTo>
                      <a:pt x="72411" y="102454"/>
                      <a:pt x="47701" y="107451"/>
                      <a:pt x="28172" y="96253"/>
                    </a:cubicBezTo>
                    <a:cubicBezTo>
                      <a:pt x="12901" y="87460"/>
                      <a:pt x="4017" y="70154"/>
                      <a:pt x="1240" y="52661"/>
                    </a:cubicBezTo>
                    <a:cubicBezTo>
                      <a:pt x="-1536" y="35262"/>
                      <a:pt x="870" y="17400"/>
                      <a:pt x="3369" y="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8" name="Google Shape;2138;p45"/>
              <p:cNvSpPr/>
              <p:nvPr/>
            </p:nvSpPr>
            <p:spPr>
              <a:xfrm flipH="1">
                <a:off x="6021576" y="1837470"/>
                <a:ext cx="72941" cy="72389"/>
              </a:xfrm>
              <a:custGeom>
                <a:avLst/>
                <a:gdLst/>
                <a:ahLst/>
                <a:cxnLst/>
                <a:rect l="l" t="t" r="r" b="b"/>
                <a:pathLst>
                  <a:path w="136339" h="135307" extrusionOk="0">
                    <a:moveTo>
                      <a:pt x="135679" y="135308"/>
                    </a:moveTo>
                    <a:cubicBezTo>
                      <a:pt x="139844" y="99121"/>
                      <a:pt x="123925" y="62471"/>
                      <a:pt x="98474" y="36371"/>
                    </a:cubicBezTo>
                    <a:cubicBezTo>
                      <a:pt x="73115" y="10272"/>
                      <a:pt x="35169" y="-6757"/>
                      <a:pt x="0" y="259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9" name="Google Shape;2139;p45"/>
              <p:cNvSpPr/>
              <p:nvPr/>
            </p:nvSpPr>
            <p:spPr>
              <a:xfrm flipH="1">
                <a:off x="6035355" y="1851664"/>
                <a:ext cx="53030" cy="46345"/>
              </a:xfrm>
              <a:custGeom>
                <a:avLst/>
                <a:gdLst/>
                <a:ahLst/>
                <a:cxnLst/>
                <a:rect l="l" t="t" r="r" b="b"/>
                <a:pathLst>
                  <a:path w="99121" h="86627" extrusionOk="0">
                    <a:moveTo>
                      <a:pt x="99122" y="86627"/>
                    </a:moveTo>
                    <a:cubicBezTo>
                      <a:pt x="95142" y="59325"/>
                      <a:pt x="82000" y="32208"/>
                      <a:pt x="58769" y="17307"/>
                    </a:cubicBezTo>
                    <a:cubicBezTo>
                      <a:pt x="41462" y="6201"/>
                      <a:pt x="20361" y="2962"/>
                      <a:pt x="0" y="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0" name="Google Shape;2140;p45"/>
              <p:cNvSpPr/>
              <p:nvPr/>
            </p:nvSpPr>
            <p:spPr>
              <a:xfrm flipH="1">
                <a:off x="6087377" y="1888412"/>
                <a:ext cx="17229" cy="10347"/>
              </a:xfrm>
              <a:custGeom>
                <a:avLst/>
                <a:gdLst/>
                <a:ahLst/>
                <a:cxnLst/>
                <a:rect l="l" t="t" r="r" b="b"/>
                <a:pathLst>
                  <a:path w="32203" h="19340" extrusionOk="0">
                    <a:moveTo>
                      <a:pt x="32204" y="17862"/>
                    </a:moveTo>
                    <a:cubicBezTo>
                      <a:pt x="24800" y="19158"/>
                      <a:pt x="17026" y="20454"/>
                      <a:pt x="10085" y="17770"/>
                    </a:cubicBezTo>
                    <a:cubicBezTo>
                      <a:pt x="3143" y="15086"/>
                      <a:pt x="-2225" y="6756"/>
                      <a:pt x="922" y="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1" name="Google Shape;2141;p45"/>
              <p:cNvSpPr/>
              <p:nvPr/>
            </p:nvSpPr>
            <p:spPr>
              <a:xfrm flipH="1">
                <a:off x="6108240" y="1854088"/>
                <a:ext cx="24361" cy="28471"/>
              </a:xfrm>
              <a:custGeom>
                <a:avLst/>
                <a:gdLst/>
                <a:ahLst/>
                <a:cxnLst/>
                <a:rect l="l" t="t" r="r" b="b"/>
                <a:pathLst>
                  <a:path w="45534" h="53216" extrusionOk="0">
                    <a:moveTo>
                      <a:pt x="45535" y="0"/>
                    </a:moveTo>
                    <a:cubicBezTo>
                      <a:pt x="21102" y="5460"/>
                      <a:pt x="1666" y="28228"/>
                      <a:pt x="0" y="5321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2" name="Google Shape;2142;p45"/>
              <p:cNvSpPr/>
              <p:nvPr/>
            </p:nvSpPr>
            <p:spPr>
              <a:xfrm flipH="1">
                <a:off x="6055862" y="2036292"/>
                <a:ext cx="68924" cy="28105"/>
              </a:xfrm>
              <a:custGeom>
                <a:avLst/>
                <a:gdLst/>
                <a:ahLst/>
                <a:cxnLst/>
                <a:rect l="l" t="t" r="r" b="b"/>
                <a:pathLst>
                  <a:path w="128830" h="52533" extrusionOk="0">
                    <a:moveTo>
                      <a:pt x="128831" y="51828"/>
                    </a:moveTo>
                    <a:cubicBezTo>
                      <a:pt x="80982" y="56641"/>
                      <a:pt x="31282" y="36558"/>
                      <a:pt x="0" y="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3" name="Google Shape;2143;p45"/>
              <p:cNvSpPr/>
              <p:nvPr/>
            </p:nvSpPr>
            <p:spPr>
              <a:xfrm flipH="1">
                <a:off x="6067664" y="2029813"/>
                <a:ext cx="41543" cy="19558"/>
              </a:xfrm>
              <a:custGeom>
                <a:avLst/>
                <a:gdLst/>
                <a:ahLst/>
                <a:cxnLst/>
                <a:rect l="l" t="t" r="r" b="b"/>
                <a:pathLst>
                  <a:path w="77650" h="36557" extrusionOk="0">
                    <a:moveTo>
                      <a:pt x="77650" y="36558"/>
                    </a:moveTo>
                    <a:cubicBezTo>
                      <a:pt x="48404" y="34892"/>
                      <a:pt x="19899" y="21472"/>
                      <a:pt x="0" y="0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4" name="Google Shape;2144;p45"/>
              <p:cNvSpPr/>
              <p:nvPr/>
            </p:nvSpPr>
            <p:spPr>
              <a:xfrm flipH="1">
                <a:off x="6101172" y="2702843"/>
                <a:ext cx="30736" cy="97098"/>
              </a:xfrm>
              <a:custGeom>
                <a:avLst/>
                <a:gdLst/>
                <a:ahLst/>
                <a:cxnLst/>
                <a:rect l="l" t="t" r="r" b="b"/>
                <a:pathLst>
                  <a:path w="57451" h="181492" extrusionOk="0">
                    <a:moveTo>
                      <a:pt x="0" y="0"/>
                    </a:moveTo>
                    <a:cubicBezTo>
                      <a:pt x="36650" y="26655"/>
                      <a:pt x="58862" y="72005"/>
                      <a:pt x="57381" y="117262"/>
                    </a:cubicBezTo>
                    <a:cubicBezTo>
                      <a:pt x="56549" y="142528"/>
                      <a:pt x="46738" y="169831"/>
                      <a:pt x="24341" y="181492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5" name="Google Shape;2145;p45"/>
              <p:cNvSpPr/>
              <p:nvPr/>
            </p:nvSpPr>
            <p:spPr>
              <a:xfrm flipH="1">
                <a:off x="6120038" y="2706997"/>
                <a:ext cx="31208" cy="67934"/>
              </a:xfrm>
              <a:custGeom>
                <a:avLst/>
                <a:gdLst/>
                <a:ahLst/>
                <a:cxnLst/>
                <a:rect l="l" t="t" r="r" b="b"/>
                <a:pathLst>
                  <a:path w="58333" h="126979" extrusionOk="0">
                    <a:moveTo>
                      <a:pt x="0" y="0"/>
                    </a:moveTo>
                    <a:cubicBezTo>
                      <a:pt x="22397" y="11106"/>
                      <a:pt x="40630" y="30449"/>
                      <a:pt x="50255" y="53587"/>
                    </a:cubicBezTo>
                    <a:cubicBezTo>
                      <a:pt x="59880" y="76632"/>
                      <a:pt x="60991" y="103194"/>
                      <a:pt x="53124" y="126979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6" name="Google Shape;2146;p45"/>
              <p:cNvSpPr/>
              <p:nvPr/>
            </p:nvSpPr>
            <p:spPr>
              <a:xfrm flipH="1">
                <a:off x="6142527" y="2714120"/>
                <a:ext cx="18561" cy="31837"/>
              </a:xfrm>
              <a:custGeom>
                <a:avLst/>
                <a:gdLst/>
                <a:ahLst/>
                <a:cxnLst/>
                <a:rect l="l" t="t" r="r" b="b"/>
                <a:pathLst>
                  <a:path w="34694" h="59509" extrusionOk="0">
                    <a:moveTo>
                      <a:pt x="0" y="0"/>
                    </a:moveTo>
                    <a:cubicBezTo>
                      <a:pt x="22582" y="9718"/>
                      <a:pt x="37205" y="35076"/>
                      <a:pt x="34336" y="59510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7" name="Google Shape;2147;p45"/>
              <p:cNvSpPr/>
              <p:nvPr/>
            </p:nvSpPr>
            <p:spPr>
              <a:xfrm flipH="1">
                <a:off x="6137854" y="2789543"/>
                <a:ext cx="10573" cy="17569"/>
              </a:xfrm>
              <a:custGeom>
                <a:avLst/>
                <a:gdLst/>
                <a:ahLst/>
                <a:cxnLst/>
                <a:rect l="l" t="t" r="r" b="b"/>
                <a:pathLst>
                  <a:path w="19763" h="32840" extrusionOk="0">
                    <a:moveTo>
                      <a:pt x="14715" y="32207"/>
                    </a:moveTo>
                    <a:cubicBezTo>
                      <a:pt x="8977" y="34614"/>
                      <a:pt x="2129" y="29801"/>
                      <a:pt x="555" y="23786"/>
                    </a:cubicBezTo>
                    <a:cubicBezTo>
                      <a:pt x="-1111" y="17770"/>
                      <a:pt x="1203" y="11384"/>
                      <a:pt x="4442" y="6108"/>
                    </a:cubicBezTo>
                    <a:cubicBezTo>
                      <a:pt x="6293" y="3146"/>
                      <a:pt x="8885" y="93"/>
                      <a:pt x="12401" y="0"/>
                    </a:cubicBezTo>
                    <a:cubicBezTo>
                      <a:pt x="15733" y="0"/>
                      <a:pt x="18510" y="2962"/>
                      <a:pt x="19343" y="6201"/>
                    </a:cubicBezTo>
                    <a:cubicBezTo>
                      <a:pt x="20176" y="9440"/>
                      <a:pt x="19620" y="12865"/>
                      <a:pt x="18973" y="16196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8" name="Google Shape;2148;p45"/>
              <p:cNvSpPr/>
              <p:nvPr/>
            </p:nvSpPr>
            <p:spPr>
              <a:xfrm flipH="1">
                <a:off x="5996561" y="2596112"/>
                <a:ext cx="38607" cy="109229"/>
              </a:xfrm>
              <a:custGeom>
                <a:avLst/>
                <a:gdLst/>
                <a:ahLst/>
                <a:cxnLst/>
                <a:rect l="l" t="t" r="r" b="b"/>
                <a:pathLst>
                  <a:path w="72162" h="204166" extrusionOk="0">
                    <a:moveTo>
                      <a:pt x="23786" y="0"/>
                    </a:moveTo>
                    <a:cubicBezTo>
                      <a:pt x="42666" y="20731"/>
                      <a:pt x="58492" y="44702"/>
                      <a:pt x="66544" y="71541"/>
                    </a:cubicBezTo>
                    <a:cubicBezTo>
                      <a:pt x="74596" y="98381"/>
                      <a:pt x="74503" y="128182"/>
                      <a:pt x="62935" y="153726"/>
                    </a:cubicBezTo>
                    <a:cubicBezTo>
                      <a:pt x="51366" y="179270"/>
                      <a:pt x="27673" y="199724"/>
                      <a:pt x="0" y="204167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9" name="Google Shape;2149;p45"/>
              <p:cNvSpPr/>
              <p:nvPr/>
            </p:nvSpPr>
            <p:spPr>
              <a:xfrm flipH="1">
                <a:off x="6010913" y="2633107"/>
                <a:ext cx="25194" cy="50109"/>
              </a:xfrm>
              <a:custGeom>
                <a:avLst/>
                <a:gdLst/>
                <a:ahLst/>
                <a:cxnLst/>
                <a:rect l="l" t="t" r="r" b="b"/>
                <a:pathLst>
                  <a:path w="47092" h="93661" extrusionOk="0">
                    <a:moveTo>
                      <a:pt x="38594" y="0"/>
                    </a:moveTo>
                    <a:cubicBezTo>
                      <a:pt x="48404" y="16844"/>
                      <a:pt x="49792" y="38316"/>
                      <a:pt x="42388" y="56364"/>
                    </a:cubicBezTo>
                    <a:cubicBezTo>
                      <a:pt x="34984" y="74410"/>
                      <a:pt x="18788" y="88571"/>
                      <a:pt x="0" y="93661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0" name="Google Shape;2150;p45"/>
              <p:cNvSpPr/>
              <p:nvPr/>
            </p:nvSpPr>
            <p:spPr>
              <a:xfrm flipH="1">
                <a:off x="6233710" y="2586072"/>
                <a:ext cx="71945" cy="29064"/>
              </a:xfrm>
              <a:custGeom>
                <a:avLst/>
                <a:gdLst/>
                <a:ahLst/>
                <a:cxnLst/>
                <a:rect l="l" t="t" r="r" b="b"/>
                <a:pathLst>
                  <a:path w="134476" h="54326" extrusionOk="0">
                    <a:moveTo>
                      <a:pt x="134476" y="0"/>
                    </a:moveTo>
                    <a:cubicBezTo>
                      <a:pt x="104397" y="40815"/>
                      <a:pt x="49700" y="61916"/>
                      <a:pt x="0" y="51829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1" name="Google Shape;2151;p45"/>
              <p:cNvSpPr/>
              <p:nvPr/>
            </p:nvSpPr>
            <p:spPr>
              <a:xfrm flipH="1">
                <a:off x="6252325" y="2577812"/>
                <a:ext cx="55753" cy="22372"/>
              </a:xfrm>
              <a:custGeom>
                <a:avLst/>
                <a:gdLst/>
                <a:ahLst/>
                <a:cxnLst/>
                <a:rect l="l" t="t" r="r" b="b"/>
                <a:pathLst>
                  <a:path w="104212" h="41816" extrusionOk="0">
                    <a:moveTo>
                      <a:pt x="104212" y="0"/>
                    </a:moveTo>
                    <a:cubicBezTo>
                      <a:pt x="81444" y="32207"/>
                      <a:pt x="38316" y="48496"/>
                      <a:pt x="0" y="39241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2" name="Google Shape;2152;p45"/>
              <p:cNvSpPr/>
              <p:nvPr/>
            </p:nvSpPr>
            <p:spPr>
              <a:xfrm flipH="1">
                <a:off x="6048819" y="2410198"/>
                <a:ext cx="72060" cy="135221"/>
              </a:xfrm>
              <a:custGeom>
                <a:avLst/>
                <a:gdLst/>
                <a:ahLst/>
                <a:cxnLst/>
                <a:rect l="l" t="t" r="r" b="b"/>
                <a:pathLst>
                  <a:path w="134692" h="252749" extrusionOk="0">
                    <a:moveTo>
                      <a:pt x="98104" y="0"/>
                    </a:moveTo>
                    <a:cubicBezTo>
                      <a:pt x="131977" y="29153"/>
                      <a:pt x="140121" y="79686"/>
                      <a:pt x="131514" y="123555"/>
                    </a:cubicBezTo>
                    <a:cubicBezTo>
                      <a:pt x="123092" y="166684"/>
                      <a:pt x="100047" y="207591"/>
                      <a:pt x="64323" y="233135"/>
                    </a:cubicBezTo>
                    <a:cubicBezTo>
                      <a:pt x="45720" y="246462"/>
                      <a:pt x="22582" y="255625"/>
                      <a:pt x="0" y="251923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3" name="Google Shape;2153;p45"/>
              <p:cNvSpPr/>
              <p:nvPr/>
            </p:nvSpPr>
            <p:spPr>
              <a:xfrm flipH="1">
                <a:off x="6068103" y="2462723"/>
                <a:ext cx="32202" cy="61596"/>
              </a:xfrm>
              <a:custGeom>
                <a:avLst/>
                <a:gdLst/>
                <a:ahLst/>
                <a:cxnLst/>
                <a:rect l="l" t="t" r="r" b="b"/>
                <a:pathLst>
                  <a:path w="60190" h="115132" extrusionOk="0">
                    <a:moveTo>
                      <a:pt x="57844" y="0"/>
                    </a:moveTo>
                    <a:cubicBezTo>
                      <a:pt x="62842" y="22675"/>
                      <a:pt x="59788" y="47016"/>
                      <a:pt x="49329" y="67840"/>
                    </a:cubicBezTo>
                    <a:cubicBezTo>
                      <a:pt x="38871" y="88571"/>
                      <a:pt x="21102" y="105601"/>
                      <a:pt x="0" y="115133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4" name="Google Shape;2154;p45"/>
              <p:cNvSpPr/>
              <p:nvPr/>
            </p:nvSpPr>
            <p:spPr>
              <a:xfrm flipH="1">
                <a:off x="6123262" y="2572903"/>
                <a:ext cx="79174" cy="43239"/>
              </a:xfrm>
              <a:custGeom>
                <a:avLst/>
                <a:gdLst/>
                <a:ahLst/>
                <a:cxnLst/>
                <a:rect l="l" t="t" r="r" b="b"/>
                <a:pathLst>
                  <a:path w="147988" h="80821" extrusionOk="0">
                    <a:moveTo>
                      <a:pt x="147988" y="10298"/>
                    </a:moveTo>
                    <a:cubicBezTo>
                      <a:pt x="143546" y="5671"/>
                      <a:pt x="136975" y="3727"/>
                      <a:pt x="130681" y="2432"/>
                    </a:cubicBezTo>
                    <a:cubicBezTo>
                      <a:pt x="103101" y="-3122"/>
                      <a:pt x="73300" y="765"/>
                      <a:pt x="48867" y="14833"/>
                    </a:cubicBezTo>
                    <a:cubicBezTo>
                      <a:pt x="24433" y="28901"/>
                      <a:pt x="5738" y="53149"/>
                      <a:pt x="0" y="80822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5" name="Google Shape;2155;p45"/>
              <p:cNvSpPr/>
              <p:nvPr/>
            </p:nvSpPr>
            <p:spPr>
              <a:xfrm flipH="1">
                <a:off x="6272869" y="2649527"/>
                <a:ext cx="39386" cy="95860"/>
              </a:xfrm>
              <a:custGeom>
                <a:avLst/>
                <a:gdLst/>
                <a:ahLst/>
                <a:cxnLst/>
                <a:rect l="l" t="t" r="r" b="b"/>
                <a:pathLst>
                  <a:path w="73619" h="179177" extrusionOk="0">
                    <a:moveTo>
                      <a:pt x="73620" y="0"/>
                    </a:moveTo>
                    <a:cubicBezTo>
                      <a:pt x="38728" y="11014"/>
                      <a:pt x="15591" y="45165"/>
                      <a:pt x="5503" y="80427"/>
                    </a:cubicBezTo>
                    <a:cubicBezTo>
                      <a:pt x="690" y="97271"/>
                      <a:pt x="-1809" y="115133"/>
                      <a:pt x="1523" y="132347"/>
                    </a:cubicBezTo>
                    <a:cubicBezTo>
                      <a:pt x="4855" y="149099"/>
                      <a:pt x="13462" y="164277"/>
                      <a:pt x="21977" y="179178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56" name="Google Shape;2156;p45"/>
            <p:cNvGrpSpPr/>
            <p:nvPr/>
          </p:nvGrpSpPr>
          <p:grpSpPr>
            <a:xfrm rot="-481892">
              <a:off x="5598977" y="224869"/>
              <a:ext cx="2147034" cy="2803807"/>
              <a:chOff x="5206792" y="171056"/>
              <a:chExt cx="2396004" cy="3128936"/>
            </a:xfrm>
          </p:grpSpPr>
          <p:sp>
            <p:nvSpPr>
              <p:cNvPr id="2157" name="Google Shape;2157;p45"/>
              <p:cNvSpPr/>
              <p:nvPr/>
            </p:nvSpPr>
            <p:spPr>
              <a:xfrm flipH="1">
                <a:off x="6628807" y="569541"/>
                <a:ext cx="137848" cy="112313"/>
              </a:xfrm>
              <a:custGeom>
                <a:avLst/>
                <a:gdLst/>
                <a:ahLst/>
                <a:cxnLst/>
                <a:rect l="l" t="t" r="r" b="b"/>
                <a:pathLst>
                  <a:path w="257660" h="209930" extrusionOk="0">
                    <a:moveTo>
                      <a:pt x="257661" y="209931"/>
                    </a:moveTo>
                    <a:cubicBezTo>
                      <a:pt x="246277" y="120342"/>
                      <a:pt x="181399" y="39730"/>
                      <a:pt x="96345" y="9466"/>
                    </a:cubicBezTo>
                    <a:cubicBezTo>
                      <a:pt x="64970" y="-1640"/>
                      <a:pt x="27858" y="-5712"/>
                      <a:pt x="0" y="12613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8" name="Google Shape;2158;p45"/>
              <p:cNvSpPr/>
              <p:nvPr/>
            </p:nvSpPr>
            <p:spPr>
              <a:xfrm flipH="1">
                <a:off x="6675355" y="589143"/>
                <a:ext cx="87195" cy="39560"/>
              </a:xfrm>
              <a:custGeom>
                <a:avLst/>
                <a:gdLst/>
                <a:ahLst/>
                <a:cxnLst/>
                <a:rect l="l" t="t" r="r" b="b"/>
                <a:pathLst>
                  <a:path w="162981" h="73943" extrusionOk="0">
                    <a:moveTo>
                      <a:pt x="162981" y="73943"/>
                    </a:moveTo>
                    <a:cubicBezTo>
                      <a:pt x="130311" y="19801"/>
                      <a:pt x="61824" y="-10000"/>
                      <a:pt x="0" y="3049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9" name="Google Shape;2159;p45"/>
              <p:cNvSpPr/>
              <p:nvPr/>
            </p:nvSpPr>
            <p:spPr>
              <a:xfrm flipH="1">
                <a:off x="6682210" y="749039"/>
                <a:ext cx="61249" cy="14693"/>
              </a:xfrm>
              <a:custGeom>
                <a:avLst/>
                <a:gdLst/>
                <a:ahLst/>
                <a:cxnLst/>
                <a:rect l="l" t="t" r="r" b="b"/>
                <a:pathLst>
                  <a:path w="114485" h="27464" extrusionOk="0">
                    <a:moveTo>
                      <a:pt x="114485" y="25544"/>
                    </a:moveTo>
                    <a:cubicBezTo>
                      <a:pt x="74966" y="31837"/>
                      <a:pt x="33041" y="22490"/>
                      <a:pt x="0" y="0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0" name="Google Shape;2160;p45"/>
              <p:cNvSpPr/>
              <p:nvPr/>
            </p:nvSpPr>
            <p:spPr>
              <a:xfrm flipH="1">
                <a:off x="6358802" y="1861210"/>
                <a:ext cx="148890" cy="105673"/>
              </a:xfrm>
              <a:custGeom>
                <a:avLst/>
                <a:gdLst/>
                <a:ahLst/>
                <a:cxnLst/>
                <a:rect l="l" t="t" r="r" b="b"/>
                <a:pathLst>
                  <a:path w="278299" h="197520" extrusionOk="0">
                    <a:moveTo>
                      <a:pt x="0" y="0"/>
                    </a:moveTo>
                    <a:cubicBezTo>
                      <a:pt x="18695" y="90329"/>
                      <a:pt x="91255" y="167424"/>
                      <a:pt x="180381" y="191487"/>
                    </a:cubicBezTo>
                    <a:cubicBezTo>
                      <a:pt x="213236" y="200372"/>
                      <a:pt x="251367" y="201483"/>
                      <a:pt x="278299" y="180659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1" name="Google Shape;2161;p45"/>
              <p:cNvSpPr/>
              <p:nvPr/>
            </p:nvSpPr>
            <p:spPr>
              <a:xfrm flipH="1">
                <a:off x="6364307" y="1911608"/>
                <a:ext cx="91849" cy="34888"/>
              </a:xfrm>
              <a:custGeom>
                <a:avLst/>
                <a:gdLst/>
                <a:ahLst/>
                <a:cxnLst/>
                <a:rect l="l" t="t" r="r" b="b"/>
                <a:pathLst>
                  <a:path w="171681" h="65212" extrusionOk="0">
                    <a:moveTo>
                      <a:pt x="0" y="0"/>
                    </a:moveTo>
                    <a:cubicBezTo>
                      <a:pt x="37576" y="52569"/>
                      <a:pt x="109765" y="77465"/>
                      <a:pt x="171682" y="59325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2" name="Google Shape;2162;p45"/>
              <p:cNvSpPr/>
              <p:nvPr/>
            </p:nvSpPr>
            <p:spPr>
              <a:xfrm flipH="1">
                <a:off x="5206792" y="1888907"/>
                <a:ext cx="912900" cy="691047"/>
              </a:xfrm>
              <a:custGeom>
                <a:avLst/>
                <a:gdLst/>
                <a:ahLst/>
                <a:cxnLst/>
                <a:rect l="l" t="t" r="r" b="b"/>
                <a:pathLst>
                  <a:path w="1706355" h="1291676" extrusionOk="0">
                    <a:moveTo>
                      <a:pt x="0" y="1251469"/>
                    </a:moveTo>
                    <a:cubicBezTo>
                      <a:pt x="128831" y="1119585"/>
                      <a:pt x="105971" y="889504"/>
                      <a:pt x="233968" y="756786"/>
                    </a:cubicBezTo>
                    <a:cubicBezTo>
                      <a:pt x="270803" y="718563"/>
                      <a:pt x="317449" y="691723"/>
                      <a:pt x="360392" y="660534"/>
                    </a:cubicBezTo>
                    <a:cubicBezTo>
                      <a:pt x="478116" y="575017"/>
                      <a:pt x="572333" y="453868"/>
                      <a:pt x="706346" y="397135"/>
                    </a:cubicBezTo>
                    <a:cubicBezTo>
                      <a:pt x="883673" y="322076"/>
                      <a:pt x="1088951" y="376403"/>
                      <a:pt x="1277939" y="339291"/>
                    </a:cubicBezTo>
                    <a:cubicBezTo>
                      <a:pt x="1463595" y="302918"/>
                      <a:pt x="1628335" y="172422"/>
                      <a:pt x="1706355" y="0"/>
                    </a:cubicBezTo>
                    <a:cubicBezTo>
                      <a:pt x="1701821" y="81722"/>
                      <a:pt x="1687568" y="168442"/>
                      <a:pt x="1655453" y="243686"/>
                    </a:cubicBezTo>
                    <a:cubicBezTo>
                      <a:pt x="1630464" y="302270"/>
                      <a:pt x="1597608" y="357245"/>
                      <a:pt x="1574471" y="416570"/>
                    </a:cubicBezTo>
                    <a:cubicBezTo>
                      <a:pt x="1531250" y="527446"/>
                      <a:pt x="1523291" y="650631"/>
                      <a:pt x="1472110" y="758082"/>
                    </a:cubicBezTo>
                    <a:cubicBezTo>
                      <a:pt x="1440458" y="824441"/>
                      <a:pt x="1393442" y="882377"/>
                      <a:pt x="1342539" y="935409"/>
                    </a:cubicBezTo>
                    <a:cubicBezTo>
                      <a:pt x="1157808" y="1127729"/>
                      <a:pt x="900332" y="1266555"/>
                      <a:pt x="634157" y="1249896"/>
                    </a:cubicBezTo>
                    <a:cubicBezTo>
                      <a:pt x="535590" y="1243695"/>
                      <a:pt x="436839" y="1216763"/>
                      <a:pt x="339291" y="1232497"/>
                    </a:cubicBezTo>
                    <a:cubicBezTo>
                      <a:pt x="277744" y="1242400"/>
                      <a:pt x="220271" y="1268869"/>
                      <a:pt x="160298" y="1285898"/>
                    </a:cubicBezTo>
                    <a:cubicBezTo>
                      <a:pt x="100325" y="1302835"/>
                      <a:pt x="55530" y="1279882"/>
                      <a:pt x="0" y="1251469"/>
                    </a:cubicBezTo>
                    <a:close/>
                  </a:path>
                </a:pathLst>
              </a:custGeom>
              <a:solidFill>
                <a:schemeClr val="lt2"/>
              </a:solidFill>
              <a:ln w="154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3" name="Google Shape;2163;p45"/>
              <p:cNvSpPr/>
              <p:nvPr/>
            </p:nvSpPr>
            <p:spPr>
              <a:xfrm flipH="1">
                <a:off x="5355704" y="2096434"/>
                <a:ext cx="745590" cy="477370"/>
              </a:xfrm>
              <a:custGeom>
                <a:avLst/>
                <a:gdLst/>
                <a:ahLst/>
                <a:cxnLst/>
                <a:rect l="l" t="t" r="r" b="b"/>
                <a:pathLst>
                  <a:path w="1393626" h="892280" extrusionOk="0">
                    <a:moveTo>
                      <a:pt x="1393627" y="0"/>
                    </a:moveTo>
                    <a:cubicBezTo>
                      <a:pt x="1329675" y="84036"/>
                      <a:pt x="1232034" y="134754"/>
                      <a:pt x="1135411" y="177420"/>
                    </a:cubicBezTo>
                    <a:cubicBezTo>
                      <a:pt x="879416" y="290424"/>
                      <a:pt x="603245" y="368352"/>
                      <a:pt x="378810" y="535405"/>
                    </a:cubicBezTo>
                    <a:cubicBezTo>
                      <a:pt x="289036" y="602227"/>
                      <a:pt x="209720" y="681728"/>
                      <a:pt x="130774" y="761043"/>
                    </a:cubicBezTo>
                    <a:cubicBezTo>
                      <a:pt x="87183" y="804820"/>
                      <a:pt x="43591" y="848504"/>
                      <a:pt x="0" y="892281"/>
                    </a:cubicBezTo>
                  </a:path>
                </a:pathLst>
              </a:custGeom>
              <a:noFill/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4" name="Google Shape;2164;p45"/>
              <p:cNvSpPr/>
              <p:nvPr/>
            </p:nvSpPr>
            <p:spPr>
              <a:xfrm flipH="1">
                <a:off x="5499348" y="2299856"/>
                <a:ext cx="251930" cy="45730"/>
              </a:xfrm>
              <a:custGeom>
                <a:avLst/>
                <a:gdLst/>
                <a:ahLst/>
                <a:cxnLst/>
                <a:rect l="l" t="t" r="r" b="b"/>
                <a:pathLst>
                  <a:path w="470897" h="85477" extrusionOk="0">
                    <a:moveTo>
                      <a:pt x="470898" y="69506"/>
                    </a:moveTo>
                    <a:cubicBezTo>
                      <a:pt x="312544" y="105415"/>
                      <a:pt x="141140" y="80149"/>
                      <a:pt x="0" y="0"/>
                    </a:cubicBezTo>
                  </a:path>
                </a:pathLst>
              </a:custGeom>
              <a:noFill/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5" name="Google Shape;2165;p45"/>
              <p:cNvSpPr/>
              <p:nvPr/>
            </p:nvSpPr>
            <p:spPr>
              <a:xfrm flipH="1">
                <a:off x="5381895" y="2208358"/>
                <a:ext cx="199147" cy="32356"/>
              </a:xfrm>
              <a:custGeom>
                <a:avLst/>
                <a:gdLst/>
                <a:ahLst/>
                <a:cxnLst/>
                <a:rect l="l" t="t" r="r" b="b"/>
                <a:pathLst>
                  <a:path w="372238" h="60479" extrusionOk="0">
                    <a:moveTo>
                      <a:pt x="372238" y="0"/>
                    </a:moveTo>
                    <a:cubicBezTo>
                      <a:pt x="260992" y="64415"/>
                      <a:pt x="121796" y="78298"/>
                      <a:pt x="0" y="37205"/>
                    </a:cubicBezTo>
                  </a:path>
                </a:pathLst>
              </a:custGeom>
              <a:noFill/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6" name="Google Shape;2166;p45"/>
              <p:cNvSpPr/>
              <p:nvPr/>
            </p:nvSpPr>
            <p:spPr>
              <a:xfrm flipH="1">
                <a:off x="5583439" y="2146980"/>
                <a:ext cx="67141" cy="106654"/>
              </a:xfrm>
              <a:custGeom>
                <a:avLst/>
                <a:gdLst/>
                <a:ahLst/>
                <a:cxnLst/>
                <a:rect l="l" t="t" r="r" b="b"/>
                <a:pathLst>
                  <a:path w="125498" h="199354" extrusionOk="0">
                    <a:moveTo>
                      <a:pt x="125499" y="0"/>
                    </a:moveTo>
                    <a:cubicBezTo>
                      <a:pt x="66636" y="53494"/>
                      <a:pt x="22767" y="123185"/>
                      <a:pt x="0" y="199354"/>
                    </a:cubicBezTo>
                  </a:path>
                </a:pathLst>
              </a:custGeom>
              <a:noFill/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7" name="Google Shape;2167;p45"/>
              <p:cNvSpPr/>
              <p:nvPr/>
            </p:nvSpPr>
            <p:spPr>
              <a:xfrm flipH="1">
                <a:off x="5727565" y="2174875"/>
                <a:ext cx="106852" cy="163002"/>
              </a:xfrm>
              <a:custGeom>
                <a:avLst/>
                <a:gdLst/>
                <a:ahLst/>
                <a:cxnLst/>
                <a:rect l="l" t="t" r="r" b="b"/>
                <a:pathLst>
                  <a:path w="199724" h="304676" extrusionOk="0">
                    <a:moveTo>
                      <a:pt x="199724" y="0"/>
                    </a:moveTo>
                    <a:cubicBezTo>
                      <a:pt x="178530" y="57566"/>
                      <a:pt x="135032" y="103472"/>
                      <a:pt x="94217" y="149192"/>
                    </a:cubicBezTo>
                    <a:cubicBezTo>
                      <a:pt x="53402" y="194912"/>
                      <a:pt x="12865" y="244704"/>
                      <a:pt x="0" y="304676"/>
                    </a:cubicBezTo>
                  </a:path>
                </a:pathLst>
              </a:custGeom>
              <a:noFill/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8" name="Google Shape;2168;p45"/>
              <p:cNvSpPr/>
              <p:nvPr/>
            </p:nvSpPr>
            <p:spPr>
              <a:xfrm flipH="1">
                <a:off x="5907939" y="2295751"/>
                <a:ext cx="62982" cy="144830"/>
              </a:xfrm>
              <a:custGeom>
                <a:avLst/>
                <a:gdLst/>
                <a:ahLst/>
                <a:cxnLst/>
                <a:rect l="l" t="t" r="r" b="b"/>
                <a:pathLst>
                  <a:path w="117724" h="270710" extrusionOk="0">
                    <a:moveTo>
                      <a:pt x="117724" y="0"/>
                    </a:moveTo>
                    <a:cubicBezTo>
                      <a:pt x="80241" y="33411"/>
                      <a:pt x="53402" y="77557"/>
                      <a:pt x="35262" y="124480"/>
                    </a:cubicBezTo>
                    <a:cubicBezTo>
                      <a:pt x="17122" y="171311"/>
                      <a:pt x="7311" y="221011"/>
                      <a:pt x="0" y="270710"/>
                    </a:cubicBezTo>
                  </a:path>
                </a:pathLst>
              </a:custGeom>
              <a:noFill/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9" name="Google Shape;2169;p45"/>
              <p:cNvSpPr/>
              <p:nvPr/>
            </p:nvSpPr>
            <p:spPr>
              <a:xfrm flipH="1">
                <a:off x="5667992" y="2371274"/>
                <a:ext cx="215982" cy="62487"/>
              </a:xfrm>
              <a:custGeom>
                <a:avLst/>
                <a:gdLst/>
                <a:ahLst/>
                <a:cxnLst/>
                <a:rect l="l" t="t" r="r" b="b"/>
                <a:pathLst>
                  <a:path w="403705" h="116798" extrusionOk="0">
                    <a:moveTo>
                      <a:pt x="403706" y="116799"/>
                    </a:moveTo>
                    <a:cubicBezTo>
                      <a:pt x="294774" y="64415"/>
                      <a:pt x="164925" y="72930"/>
                      <a:pt x="53772" y="25359"/>
                    </a:cubicBezTo>
                    <a:cubicBezTo>
                      <a:pt x="35539" y="17585"/>
                      <a:pt x="17955" y="8329"/>
                      <a:pt x="0" y="0"/>
                    </a:cubicBezTo>
                  </a:path>
                </a:pathLst>
              </a:custGeom>
              <a:solidFill>
                <a:schemeClr val="dk2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0" name="Google Shape;2170;p45"/>
              <p:cNvSpPr/>
              <p:nvPr/>
            </p:nvSpPr>
            <p:spPr>
              <a:xfrm flipH="1">
                <a:off x="5863497" y="2466432"/>
                <a:ext cx="131115" cy="18023"/>
              </a:xfrm>
              <a:custGeom>
                <a:avLst/>
                <a:gdLst/>
                <a:ahLst/>
                <a:cxnLst/>
                <a:rect l="l" t="t" r="r" b="b"/>
                <a:pathLst>
                  <a:path w="245074" h="33688" extrusionOk="0">
                    <a:moveTo>
                      <a:pt x="245074" y="33689"/>
                    </a:moveTo>
                    <a:cubicBezTo>
                      <a:pt x="200742" y="31097"/>
                      <a:pt x="156410" y="28506"/>
                      <a:pt x="112079" y="25822"/>
                    </a:cubicBezTo>
                    <a:cubicBezTo>
                      <a:pt x="77002" y="23786"/>
                      <a:pt x="29801" y="18603"/>
                      <a:pt x="0" y="0"/>
                    </a:cubicBezTo>
                  </a:path>
                </a:pathLst>
              </a:custGeom>
              <a:solidFill>
                <a:schemeClr val="dk2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1" name="Google Shape;2171;p45"/>
              <p:cNvSpPr/>
              <p:nvPr/>
            </p:nvSpPr>
            <p:spPr>
              <a:xfrm flipH="1">
                <a:off x="5518081" y="2388750"/>
                <a:ext cx="219269" cy="116079"/>
              </a:xfrm>
              <a:custGeom>
                <a:avLst/>
                <a:gdLst/>
                <a:ahLst/>
                <a:cxnLst/>
                <a:rect l="l" t="t" r="r" b="b"/>
                <a:pathLst>
                  <a:path w="409848" h="216970" extrusionOk="0">
                    <a:moveTo>
                      <a:pt x="237892" y="189512"/>
                    </a:moveTo>
                    <a:cubicBezTo>
                      <a:pt x="199391" y="203950"/>
                      <a:pt x="159224" y="215334"/>
                      <a:pt x="118132" y="216815"/>
                    </a:cubicBezTo>
                    <a:cubicBezTo>
                      <a:pt x="90644" y="217833"/>
                      <a:pt x="62046" y="214038"/>
                      <a:pt x="38631" y="199600"/>
                    </a:cubicBezTo>
                    <a:cubicBezTo>
                      <a:pt x="15216" y="185162"/>
                      <a:pt x="-2184" y="158693"/>
                      <a:pt x="222" y="131298"/>
                    </a:cubicBezTo>
                    <a:cubicBezTo>
                      <a:pt x="2444" y="105846"/>
                      <a:pt x="20954" y="84097"/>
                      <a:pt x="42981" y="71233"/>
                    </a:cubicBezTo>
                    <a:cubicBezTo>
                      <a:pt x="65008" y="58368"/>
                      <a:pt x="90552" y="52815"/>
                      <a:pt x="115540" y="47540"/>
                    </a:cubicBezTo>
                    <a:cubicBezTo>
                      <a:pt x="175698" y="34768"/>
                      <a:pt x="235856" y="21903"/>
                      <a:pt x="296014" y="9131"/>
                    </a:cubicBezTo>
                    <a:cubicBezTo>
                      <a:pt x="335811" y="617"/>
                      <a:pt x="375237" y="-13174"/>
                      <a:pt x="399578" y="29122"/>
                    </a:cubicBezTo>
                    <a:cubicBezTo>
                      <a:pt x="450851" y="118156"/>
                      <a:pt x="296477" y="167578"/>
                      <a:pt x="237892" y="189605"/>
                    </a:cubicBezTo>
                    <a:close/>
                  </a:path>
                </a:pathLst>
              </a:custGeom>
              <a:solidFill>
                <a:srgbClr val="D4D9B9">
                  <a:alpha val="51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2" name="Google Shape;2172;p45"/>
              <p:cNvSpPr/>
              <p:nvPr/>
            </p:nvSpPr>
            <p:spPr>
              <a:xfrm flipH="1">
                <a:off x="6063552" y="589239"/>
                <a:ext cx="950581" cy="2710753"/>
              </a:xfrm>
              <a:custGeom>
                <a:avLst/>
                <a:gdLst/>
                <a:ahLst/>
                <a:cxnLst/>
                <a:rect l="l" t="t" r="r" b="b"/>
                <a:pathLst>
                  <a:path w="1776787" h="5066828" extrusionOk="0">
                    <a:moveTo>
                      <a:pt x="580455" y="5015873"/>
                    </a:moveTo>
                    <a:cubicBezTo>
                      <a:pt x="961764" y="4818555"/>
                      <a:pt x="1309291" y="4447242"/>
                      <a:pt x="1443860" y="4059640"/>
                    </a:cubicBezTo>
                    <a:cubicBezTo>
                      <a:pt x="1592774" y="3630853"/>
                      <a:pt x="1679771" y="3379115"/>
                      <a:pt x="1698189" y="2950143"/>
                    </a:cubicBezTo>
                    <a:cubicBezTo>
                      <a:pt x="1709850" y="2678507"/>
                      <a:pt x="1708555" y="2371147"/>
                      <a:pt x="1609340" y="2118021"/>
                    </a:cubicBezTo>
                    <a:cubicBezTo>
                      <a:pt x="1548535" y="1962998"/>
                      <a:pt x="1470514" y="1821211"/>
                      <a:pt x="1371578" y="1687198"/>
                    </a:cubicBezTo>
                    <a:cubicBezTo>
                      <a:pt x="1157879" y="1397699"/>
                      <a:pt x="922430" y="1107461"/>
                      <a:pt x="665139" y="855908"/>
                    </a:cubicBezTo>
                    <a:cubicBezTo>
                      <a:pt x="436724" y="632583"/>
                      <a:pt x="125754" y="341882"/>
                      <a:pt x="3125" y="46831"/>
                    </a:cubicBezTo>
                    <a:cubicBezTo>
                      <a:pt x="-115" y="39056"/>
                      <a:pt x="-855" y="30449"/>
                      <a:pt x="996" y="22212"/>
                    </a:cubicBezTo>
                    <a:cubicBezTo>
                      <a:pt x="2847" y="13975"/>
                      <a:pt x="7474" y="6664"/>
                      <a:pt x="12750" y="0"/>
                    </a:cubicBezTo>
                    <a:cubicBezTo>
                      <a:pt x="19228" y="2406"/>
                      <a:pt x="26262" y="740"/>
                      <a:pt x="28946" y="7126"/>
                    </a:cubicBezTo>
                    <a:cubicBezTo>
                      <a:pt x="151483" y="302085"/>
                      <a:pt x="463194" y="598062"/>
                      <a:pt x="691609" y="821387"/>
                    </a:cubicBezTo>
                    <a:cubicBezTo>
                      <a:pt x="948899" y="1072939"/>
                      <a:pt x="1185921" y="1345223"/>
                      <a:pt x="1399621" y="1634721"/>
                    </a:cubicBezTo>
                    <a:cubicBezTo>
                      <a:pt x="1498557" y="1768735"/>
                      <a:pt x="1593237" y="1907931"/>
                      <a:pt x="1654042" y="2062953"/>
                    </a:cubicBezTo>
                    <a:cubicBezTo>
                      <a:pt x="1753349" y="2316079"/>
                      <a:pt x="1786204" y="2639358"/>
                      <a:pt x="1774543" y="2911087"/>
                    </a:cubicBezTo>
                    <a:cubicBezTo>
                      <a:pt x="1756125" y="3340059"/>
                      <a:pt x="1684769" y="3609474"/>
                      <a:pt x="1528821" y="4061954"/>
                    </a:cubicBezTo>
                    <a:cubicBezTo>
                      <a:pt x="1403415" y="4425863"/>
                      <a:pt x="1064495" y="4863627"/>
                      <a:pt x="683186" y="5061038"/>
                    </a:cubicBezTo>
                    <a:cubicBezTo>
                      <a:pt x="668286" y="5068719"/>
                      <a:pt x="647369" y="5066961"/>
                      <a:pt x="630710" y="5065758"/>
                    </a:cubicBezTo>
                    <a:cubicBezTo>
                      <a:pt x="613958" y="5064554"/>
                      <a:pt x="596929" y="5058539"/>
                      <a:pt x="585916" y="5045859"/>
                    </a:cubicBezTo>
                    <a:cubicBezTo>
                      <a:pt x="586193" y="5042065"/>
                      <a:pt x="579993" y="5019575"/>
                      <a:pt x="580270" y="5015781"/>
                    </a:cubicBezTo>
                    <a:close/>
                  </a:path>
                </a:pathLst>
              </a:custGeom>
              <a:solidFill>
                <a:schemeClr val="lt2"/>
              </a:solidFill>
              <a:ln w="154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3" name="Google Shape;2173;p45"/>
              <p:cNvSpPr/>
              <p:nvPr/>
            </p:nvSpPr>
            <p:spPr>
              <a:xfrm flipH="1">
                <a:off x="5649709" y="949988"/>
                <a:ext cx="456629" cy="829063"/>
              </a:xfrm>
              <a:custGeom>
                <a:avLst/>
                <a:gdLst/>
                <a:ahLst/>
                <a:cxnLst/>
                <a:rect l="l" t="t" r="r" b="b"/>
                <a:pathLst>
                  <a:path w="853513" h="1549650" extrusionOk="0">
                    <a:moveTo>
                      <a:pt x="0" y="1549575"/>
                    </a:moveTo>
                    <a:cubicBezTo>
                      <a:pt x="110413" y="1551148"/>
                      <a:pt x="222029" y="1528288"/>
                      <a:pt x="319855" y="1476830"/>
                    </a:cubicBezTo>
                    <a:cubicBezTo>
                      <a:pt x="417588" y="1425372"/>
                      <a:pt x="500884" y="1344668"/>
                      <a:pt x="549195" y="1245268"/>
                    </a:cubicBezTo>
                    <a:cubicBezTo>
                      <a:pt x="611204" y="1117549"/>
                      <a:pt x="612685" y="969653"/>
                      <a:pt x="651464" y="833140"/>
                    </a:cubicBezTo>
                    <a:cubicBezTo>
                      <a:pt x="691260" y="693019"/>
                      <a:pt x="769929" y="566595"/>
                      <a:pt x="813797" y="427676"/>
                    </a:cubicBezTo>
                    <a:cubicBezTo>
                      <a:pt x="857204" y="290054"/>
                      <a:pt x="865256" y="141417"/>
                      <a:pt x="836842" y="0"/>
                    </a:cubicBezTo>
                    <a:cubicBezTo>
                      <a:pt x="829531" y="136049"/>
                      <a:pt x="735777" y="244981"/>
                      <a:pt x="630177" y="331146"/>
                    </a:cubicBezTo>
                    <a:cubicBezTo>
                      <a:pt x="524577" y="417311"/>
                      <a:pt x="402687" y="482929"/>
                      <a:pt x="302826" y="575665"/>
                    </a:cubicBezTo>
                    <a:cubicBezTo>
                      <a:pt x="152246" y="715416"/>
                      <a:pt x="58862" y="915233"/>
                      <a:pt x="48404" y="1120418"/>
                    </a:cubicBezTo>
                    <a:cubicBezTo>
                      <a:pt x="41092" y="1263778"/>
                      <a:pt x="45720" y="1413525"/>
                      <a:pt x="92" y="1549575"/>
                    </a:cubicBezTo>
                    <a:close/>
                  </a:path>
                </a:pathLst>
              </a:custGeom>
              <a:solidFill>
                <a:schemeClr val="lt2"/>
              </a:solidFill>
              <a:ln w="154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4" name="Google Shape;2174;p45"/>
              <p:cNvSpPr/>
              <p:nvPr/>
            </p:nvSpPr>
            <p:spPr>
              <a:xfrm flipH="1">
                <a:off x="5756722" y="1178535"/>
                <a:ext cx="344176" cy="603285"/>
              </a:xfrm>
              <a:custGeom>
                <a:avLst/>
                <a:gdLst/>
                <a:ahLst/>
                <a:cxnLst/>
                <a:rect l="l" t="t" r="r" b="b"/>
                <a:pathLst>
                  <a:path w="643319" h="1127636" extrusionOk="0">
                    <a:moveTo>
                      <a:pt x="0" y="1127637"/>
                    </a:moveTo>
                    <a:cubicBezTo>
                      <a:pt x="92736" y="1036659"/>
                      <a:pt x="120778" y="900980"/>
                      <a:pt x="161130" y="777518"/>
                    </a:cubicBezTo>
                    <a:cubicBezTo>
                      <a:pt x="230914" y="563633"/>
                      <a:pt x="349841" y="365945"/>
                      <a:pt x="506067" y="204074"/>
                    </a:cubicBezTo>
                    <a:cubicBezTo>
                      <a:pt x="564003" y="144009"/>
                      <a:pt x="630455" y="82463"/>
                      <a:pt x="643319" y="0"/>
                    </a:cubicBezTo>
                  </a:path>
                </a:pathLst>
              </a:custGeom>
              <a:noFill/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5" name="Google Shape;2175;p45"/>
              <p:cNvSpPr/>
              <p:nvPr/>
            </p:nvSpPr>
            <p:spPr>
              <a:xfrm flipH="1">
                <a:off x="5813193" y="1388981"/>
                <a:ext cx="136660" cy="57637"/>
              </a:xfrm>
              <a:custGeom>
                <a:avLst/>
                <a:gdLst/>
                <a:ahLst/>
                <a:cxnLst/>
                <a:rect l="l" t="t" r="r" b="b"/>
                <a:pathLst>
                  <a:path w="255439" h="107732" extrusionOk="0">
                    <a:moveTo>
                      <a:pt x="255440" y="0"/>
                    </a:moveTo>
                    <a:cubicBezTo>
                      <a:pt x="189544" y="68302"/>
                      <a:pt x="94957" y="108191"/>
                      <a:pt x="0" y="107729"/>
                    </a:cubicBezTo>
                  </a:path>
                </a:pathLst>
              </a:custGeom>
              <a:noFill/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6" name="Google Shape;2176;p45"/>
              <p:cNvSpPr/>
              <p:nvPr/>
            </p:nvSpPr>
            <p:spPr>
              <a:xfrm flipH="1">
                <a:off x="5887054" y="1548831"/>
                <a:ext cx="117993" cy="27221"/>
              </a:xfrm>
              <a:custGeom>
                <a:avLst/>
                <a:gdLst/>
                <a:ahLst/>
                <a:cxnLst/>
                <a:rect l="l" t="t" r="r" b="b"/>
                <a:pathLst>
                  <a:path w="220548" h="50880" extrusionOk="0">
                    <a:moveTo>
                      <a:pt x="220548" y="0"/>
                    </a:moveTo>
                    <a:cubicBezTo>
                      <a:pt x="157891" y="45350"/>
                      <a:pt x="75244" y="61731"/>
                      <a:pt x="0" y="43684"/>
                    </a:cubicBezTo>
                  </a:path>
                </a:pathLst>
              </a:custGeom>
              <a:noFill/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7" name="Google Shape;2177;p45"/>
              <p:cNvSpPr/>
              <p:nvPr/>
            </p:nvSpPr>
            <p:spPr>
              <a:xfrm flipH="1">
                <a:off x="5991139" y="1417271"/>
                <a:ext cx="10254" cy="103683"/>
              </a:xfrm>
              <a:custGeom>
                <a:avLst/>
                <a:gdLst/>
                <a:ahLst/>
                <a:cxnLst/>
                <a:rect l="l" t="t" r="r" b="b"/>
                <a:pathLst>
                  <a:path w="19167" h="193800" extrusionOk="0">
                    <a:moveTo>
                      <a:pt x="19168" y="193801"/>
                    </a:moveTo>
                    <a:cubicBezTo>
                      <a:pt x="-3692" y="132163"/>
                      <a:pt x="-6191" y="63212"/>
                      <a:pt x="12134" y="0"/>
                    </a:cubicBezTo>
                  </a:path>
                </a:pathLst>
              </a:custGeom>
              <a:noFill/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8" name="Google Shape;2178;p45"/>
              <p:cNvSpPr/>
              <p:nvPr/>
            </p:nvSpPr>
            <p:spPr>
              <a:xfrm flipH="1">
                <a:off x="5909632" y="1286207"/>
                <a:ext cx="9327" cy="90562"/>
              </a:xfrm>
              <a:custGeom>
                <a:avLst/>
                <a:gdLst/>
                <a:ahLst/>
                <a:cxnLst/>
                <a:rect l="l" t="t" r="r" b="b"/>
                <a:pathLst>
                  <a:path w="17433" h="169275" extrusionOk="0">
                    <a:moveTo>
                      <a:pt x="17433" y="169275"/>
                    </a:moveTo>
                    <a:cubicBezTo>
                      <a:pt x="-4316" y="115874"/>
                      <a:pt x="-5797" y="54420"/>
                      <a:pt x="13453" y="0"/>
                    </a:cubicBezTo>
                  </a:path>
                </a:pathLst>
              </a:custGeom>
              <a:noFill/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9" name="Google Shape;2179;p45"/>
              <p:cNvSpPr/>
              <p:nvPr/>
            </p:nvSpPr>
            <p:spPr>
              <a:xfrm flipH="1">
                <a:off x="5816607" y="1226461"/>
                <a:ext cx="4107" cy="47484"/>
              </a:xfrm>
              <a:custGeom>
                <a:avLst/>
                <a:gdLst/>
                <a:ahLst/>
                <a:cxnLst/>
                <a:rect l="l" t="t" r="r" b="b"/>
                <a:pathLst>
                  <a:path w="7677" h="88755" extrusionOk="0">
                    <a:moveTo>
                      <a:pt x="7677" y="88756"/>
                    </a:moveTo>
                    <a:cubicBezTo>
                      <a:pt x="-930" y="60158"/>
                      <a:pt x="-2318" y="29339"/>
                      <a:pt x="3605" y="0"/>
                    </a:cubicBezTo>
                  </a:path>
                </a:pathLst>
              </a:custGeom>
              <a:noFill/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0" name="Google Shape;2180;p45"/>
              <p:cNvSpPr/>
              <p:nvPr/>
            </p:nvSpPr>
            <p:spPr>
              <a:xfrm flipH="1">
                <a:off x="6462476" y="274090"/>
                <a:ext cx="319849" cy="837589"/>
              </a:xfrm>
              <a:custGeom>
                <a:avLst/>
                <a:gdLst/>
                <a:ahLst/>
                <a:cxnLst/>
                <a:rect l="l" t="t" r="r" b="b"/>
                <a:pathLst>
                  <a:path w="597849" h="1565586" extrusionOk="0">
                    <a:moveTo>
                      <a:pt x="290408" y="93"/>
                    </a:moveTo>
                    <a:cubicBezTo>
                      <a:pt x="320487" y="206573"/>
                      <a:pt x="477730" y="370202"/>
                      <a:pt x="551308" y="565392"/>
                    </a:cubicBezTo>
                    <a:cubicBezTo>
                      <a:pt x="592400" y="674416"/>
                      <a:pt x="606653" y="793344"/>
                      <a:pt x="592586" y="908939"/>
                    </a:cubicBezTo>
                    <a:cubicBezTo>
                      <a:pt x="565376" y="1131894"/>
                      <a:pt x="435342" y="1342539"/>
                      <a:pt x="461626" y="1565586"/>
                    </a:cubicBezTo>
                    <a:cubicBezTo>
                      <a:pt x="274119" y="1452212"/>
                      <a:pt x="123169" y="1288490"/>
                      <a:pt x="49498" y="1082102"/>
                    </a:cubicBezTo>
                    <a:cubicBezTo>
                      <a:pt x="-24172" y="875714"/>
                      <a:pt x="-16860" y="639340"/>
                      <a:pt x="79855" y="442670"/>
                    </a:cubicBezTo>
                    <a:cubicBezTo>
                      <a:pt x="119652" y="361688"/>
                      <a:pt x="173516" y="288295"/>
                      <a:pt x="213683" y="207591"/>
                    </a:cubicBezTo>
                    <a:cubicBezTo>
                      <a:pt x="245706" y="143176"/>
                      <a:pt x="276988" y="70709"/>
                      <a:pt x="29040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54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1" name="Google Shape;2181;p45"/>
              <p:cNvSpPr/>
              <p:nvPr/>
            </p:nvSpPr>
            <p:spPr>
              <a:xfrm flipH="1">
                <a:off x="6439303" y="814225"/>
                <a:ext cx="1163493" cy="516112"/>
              </a:xfrm>
              <a:custGeom>
                <a:avLst/>
                <a:gdLst/>
                <a:ahLst/>
                <a:cxnLst/>
                <a:rect l="l" t="t" r="r" b="b"/>
                <a:pathLst>
                  <a:path w="2174754" h="964695" extrusionOk="0">
                    <a:moveTo>
                      <a:pt x="0" y="93"/>
                    </a:moveTo>
                    <a:cubicBezTo>
                      <a:pt x="75151" y="64693"/>
                      <a:pt x="190562" y="35169"/>
                      <a:pt x="286352" y="60898"/>
                    </a:cubicBezTo>
                    <a:cubicBezTo>
                      <a:pt x="338272" y="74874"/>
                      <a:pt x="384085" y="105323"/>
                      <a:pt x="433229" y="127257"/>
                    </a:cubicBezTo>
                    <a:cubicBezTo>
                      <a:pt x="538089" y="173903"/>
                      <a:pt x="656461" y="180566"/>
                      <a:pt x="771039" y="174180"/>
                    </a:cubicBezTo>
                    <a:cubicBezTo>
                      <a:pt x="885617" y="167794"/>
                      <a:pt x="999547" y="149192"/>
                      <a:pt x="1114309" y="148266"/>
                    </a:cubicBezTo>
                    <a:cubicBezTo>
                      <a:pt x="1343835" y="146415"/>
                      <a:pt x="1573453" y="217309"/>
                      <a:pt x="1761886" y="348361"/>
                    </a:cubicBezTo>
                    <a:cubicBezTo>
                      <a:pt x="1950319" y="479412"/>
                      <a:pt x="2096734" y="669974"/>
                      <a:pt x="2174754" y="885802"/>
                    </a:cubicBezTo>
                    <a:cubicBezTo>
                      <a:pt x="1999093" y="922082"/>
                      <a:pt x="1819823" y="955585"/>
                      <a:pt x="1640737" y="963267"/>
                    </a:cubicBezTo>
                    <a:cubicBezTo>
                      <a:pt x="1461559" y="970948"/>
                      <a:pt x="1278124" y="948644"/>
                      <a:pt x="1115790" y="872382"/>
                    </a:cubicBezTo>
                    <a:cubicBezTo>
                      <a:pt x="1035364" y="834529"/>
                      <a:pt x="960583" y="783811"/>
                      <a:pt x="875899" y="756694"/>
                    </a:cubicBezTo>
                    <a:cubicBezTo>
                      <a:pt x="816204" y="737628"/>
                      <a:pt x="753362" y="730965"/>
                      <a:pt x="692556" y="715509"/>
                    </a:cubicBezTo>
                    <a:cubicBezTo>
                      <a:pt x="506992" y="668493"/>
                      <a:pt x="345029" y="535868"/>
                      <a:pt x="262196" y="363261"/>
                    </a:cubicBezTo>
                    <a:cubicBezTo>
                      <a:pt x="226471" y="288758"/>
                      <a:pt x="203241" y="205092"/>
                      <a:pt x="144749" y="146693"/>
                    </a:cubicBezTo>
                    <a:cubicBezTo>
                      <a:pt x="100973" y="103009"/>
                      <a:pt x="25451" y="56363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54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2" name="Google Shape;2182;p45"/>
              <p:cNvSpPr/>
              <p:nvPr/>
            </p:nvSpPr>
            <p:spPr>
              <a:xfrm flipH="1">
                <a:off x="6447747" y="921797"/>
                <a:ext cx="958107" cy="365962"/>
              </a:xfrm>
              <a:custGeom>
                <a:avLst/>
                <a:gdLst/>
                <a:ahLst/>
                <a:cxnLst/>
                <a:rect l="l" t="t" r="r" b="b"/>
                <a:pathLst>
                  <a:path w="1790854" h="684041" extrusionOk="0">
                    <a:moveTo>
                      <a:pt x="1790854" y="684042"/>
                    </a:moveTo>
                    <a:cubicBezTo>
                      <a:pt x="1637498" y="486816"/>
                      <a:pt x="1386871" y="390471"/>
                      <a:pt x="1141242" y="344751"/>
                    </a:cubicBezTo>
                    <a:cubicBezTo>
                      <a:pt x="895612" y="299031"/>
                      <a:pt x="642949" y="294774"/>
                      <a:pt x="400096" y="236097"/>
                    </a:cubicBezTo>
                    <a:cubicBezTo>
                      <a:pt x="340308" y="221659"/>
                      <a:pt x="280336" y="203519"/>
                      <a:pt x="228692" y="170016"/>
                    </a:cubicBezTo>
                    <a:cubicBezTo>
                      <a:pt x="148544" y="118002"/>
                      <a:pt x="90514" y="30634"/>
                      <a:pt x="0" y="0"/>
                    </a:cubicBezTo>
                  </a:path>
                </a:pathLst>
              </a:custGeom>
              <a:noFill/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3" name="Google Shape;2183;p45"/>
              <p:cNvSpPr/>
              <p:nvPr/>
            </p:nvSpPr>
            <p:spPr>
              <a:xfrm flipH="1">
                <a:off x="6686248" y="1133627"/>
                <a:ext cx="250841" cy="83580"/>
              </a:xfrm>
              <a:custGeom>
                <a:avLst/>
                <a:gdLst/>
                <a:ahLst/>
                <a:cxnLst/>
                <a:rect l="l" t="t" r="r" b="b"/>
                <a:pathLst>
                  <a:path w="468861" h="156225" extrusionOk="0">
                    <a:moveTo>
                      <a:pt x="468861" y="0"/>
                    </a:moveTo>
                    <a:cubicBezTo>
                      <a:pt x="303288" y="14993"/>
                      <a:pt x="141417" y="68950"/>
                      <a:pt x="0" y="156226"/>
                    </a:cubicBezTo>
                  </a:path>
                </a:pathLst>
              </a:custGeom>
              <a:noFill/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4" name="Google Shape;2184;p45"/>
              <p:cNvSpPr/>
              <p:nvPr/>
            </p:nvSpPr>
            <p:spPr>
              <a:xfrm flipH="1">
                <a:off x="6945894" y="1086395"/>
                <a:ext cx="172855" cy="77540"/>
              </a:xfrm>
              <a:custGeom>
                <a:avLst/>
                <a:gdLst/>
                <a:ahLst/>
                <a:cxnLst/>
                <a:rect l="l" t="t" r="r" b="b"/>
                <a:pathLst>
                  <a:path w="323094" h="144934" extrusionOk="0">
                    <a:moveTo>
                      <a:pt x="323094" y="0"/>
                    </a:moveTo>
                    <a:cubicBezTo>
                      <a:pt x="207961" y="28783"/>
                      <a:pt x="98011" y="78113"/>
                      <a:pt x="0" y="144934"/>
                    </a:cubicBezTo>
                  </a:path>
                </a:pathLst>
              </a:custGeom>
              <a:noFill/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5" name="Google Shape;2185;p45"/>
              <p:cNvSpPr/>
              <p:nvPr/>
            </p:nvSpPr>
            <p:spPr>
              <a:xfrm flipH="1">
                <a:off x="6850319" y="959682"/>
                <a:ext cx="148494" cy="137700"/>
              </a:xfrm>
              <a:custGeom>
                <a:avLst/>
                <a:gdLst/>
                <a:ahLst/>
                <a:cxnLst/>
                <a:rect l="l" t="t" r="r" b="b"/>
                <a:pathLst>
                  <a:path w="277559" h="257383" extrusionOk="0">
                    <a:moveTo>
                      <a:pt x="277559" y="257383"/>
                    </a:moveTo>
                    <a:cubicBezTo>
                      <a:pt x="164277" y="198429"/>
                      <a:pt x="67377" y="108469"/>
                      <a:pt x="0" y="0"/>
                    </a:cubicBezTo>
                  </a:path>
                </a:pathLst>
              </a:custGeom>
              <a:noFill/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6" name="Google Shape;2186;p45"/>
              <p:cNvSpPr/>
              <p:nvPr/>
            </p:nvSpPr>
            <p:spPr>
              <a:xfrm flipH="1">
                <a:off x="6613429" y="1002959"/>
                <a:ext cx="178054" cy="155574"/>
              </a:xfrm>
              <a:custGeom>
                <a:avLst/>
                <a:gdLst/>
                <a:ahLst/>
                <a:cxnLst/>
                <a:rect l="l" t="t" r="r" b="b"/>
                <a:pathLst>
                  <a:path w="332811" h="290793" extrusionOk="0">
                    <a:moveTo>
                      <a:pt x="332812" y="290794"/>
                    </a:moveTo>
                    <a:cubicBezTo>
                      <a:pt x="197410" y="227952"/>
                      <a:pt x="80426" y="125776"/>
                      <a:pt x="0" y="0"/>
                    </a:cubicBezTo>
                  </a:path>
                </a:pathLst>
              </a:custGeom>
              <a:noFill/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7" name="Google Shape;2187;p45"/>
              <p:cNvSpPr/>
              <p:nvPr/>
            </p:nvSpPr>
            <p:spPr>
              <a:xfrm flipH="1">
                <a:off x="6520608" y="1213178"/>
                <a:ext cx="167705" cy="31222"/>
              </a:xfrm>
              <a:custGeom>
                <a:avLst/>
                <a:gdLst/>
                <a:ahLst/>
                <a:cxnLst/>
                <a:rect l="l" t="t" r="r" b="b"/>
                <a:pathLst>
                  <a:path w="313468" h="58359" extrusionOk="0">
                    <a:moveTo>
                      <a:pt x="313469" y="13103"/>
                    </a:moveTo>
                    <a:cubicBezTo>
                      <a:pt x="208609" y="-14570"/>
                      <a:pt x="92736" y="2089"/>
                      <a:pt x="0" y="58360"/>
                    </a:cubicBezTo>
                  </a:path>
                </a:pathLst>
              </a:custGeom>
              <a:noFill/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8" name="Google Shape;2188;p45"/>
              <p:cNvSpPr/>
              <p:nvPr/>
            </p:nvSpPr>
            <p:spPr>
              <a:xfrm flipH="1">
                <a:off x="7107902" y="980356"/>
                <a:ext cx="100861" cy="81946"/>
              </a:xfrm>
              <a:custGeom>
                <a:avLst/>
                <a:gdLst/>
                <a:ahLst/>
                <a:cxnLst/>
                <a:rect l="l" t="t" r="r" b="b"/>
                <a:pathLst>
                  <a:path w="188525" h="153171" extrusionOk="0">
                    <a:moveTo>
                      <a:pt x="188526" y="153171"/>
                    </a:moveTo>
                    <a:cubicBezTo>
                      <a:pt x="112819" y="121519"/>
                      <a:pt x="46553" y="67654"/>
                      <a:pt x="0" y="0"/>
                    </a:cubicBezTo>
                  </a:path>
                </a:pathLst>
              </a:custGeom>
              <a:noFill/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9" name="Google Shape;2189;p45"/>
              <p:cNvSpPr/>
              <p:nvPr/>
            </p:nvSpPr>
            <p:spPr>
              <a:xfrm flipH="1">
                <a:off x="7202877" y="1044454"/>
                <a:ext cx="87145" cy="9955"/>
              </a:xfrm>
              <a:custGeom>
                <a:avLst/>
                <a:gdLst/>
                <a:ahLst/>
                <a:cxnLst/>
                <a:rect l="l" t="t" r="r" b="b"/>
                <a:pathLst>
                  <a:path w="162888" h="18607" extrusionOk="0">
                    <a:moveTo>
                      <a:pt x="162889" y="0"/>
                    </a:moveTo>
                    <a:cubicBezTo>
                      <a:pt x="138733" y="13790"/>
                      <a:pt x="110413" y="18788"/>
                      <a:pt x="82648" y="18603"/>
                    </a:cubicBezTo>
                    <a:cubicBezTo>
                      <a:pt x="54882" y="18418"/>
                      <a:pt x="27302" y="13420"/>
                      <a:pt x="0" y="8422"/>
                    </a:cubicBezTo>
                  </a:path>
                </a:pathLst>
              </a:custGeom>
              <a:noFill/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0" name="Google Shape;2190;p45"/>
              <p:cNvSpPr/>
              <p:nvPr/>
            </p:nvSpPr>
            <p:spPr>
              <a:xfrm flipH="1">
                <a:off x="6082413" y="2048796"/>
                <a:ext cx="107410" cy="132447"/>
              </a:xfrm>
              <a:custGeom>
                <a:avLst/>
                <a:gdLst/>
                <a:ahLst/>
                <a:cxnLst/>
                <a:rect l="l" t="t" r="r" b="b"/>
                <a:pathLst>
                  <a:path w="200767" h="247564" extrusionOk="0">
                    <a:moveTo>
                      <a:pt x="155670" y="218899"/>
                    </a:moveTo>
                    <a:cubicBezTo>
                      <a:pt x="136327" y="236854"/>
                      <a:pt x="110598" y="249533"/>
                      <a:pt x="84313" y="247312"/>
                    </a:cubicBezTo>
                    <a:cubicBezTo>
                      <a:pt x="54975" y="244813"/>
                      <a:pt x="29338" y="223804"/>
                      <a:pt x="15641" y="197705"/>
                    </a:cubicBezTo>
                    <a:cubicBezTo>
                      <a:pt x="1943" y="171606"/>
                      <a:pt x="-1204" y="141156"/>
                      <a:pt x="370" y="111725"/>
                    </a:cubicBezTo>
                    <a:cubicBezTo>
                      <a:pt x="4349" y="36112"/>
                      <a:pt x="84868" y="-33301"/>
                      <a:pt x="157613" y="17231"/>
                    </a:cubicBezTo>
                    <a:cubicBezTo>
                      <a:pt x="222584" y="62396"/>
                      <a:pt x="207776" y="170588"/>
                      <a:pt x="155670" y="21889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1" name="Google Shape;2191;p45"/>
              <p:cNvSpPr/>
              <p:nvPr/>
            </p:nvSpPr>
            <p:spPr>
              <a:xfrm flipH="1">
                <a:off x="6139833" y="1907768"/>
                <a:ext cx="110532" cy="128724"/>
              </a:xfrm>
              <a:custGeom>
                <a:avLst/>
                <a:gdLst/>
                <a:ahLst/>
                <a:cxnLst/>
                <a:rect l="l" t="t" r="r" b="b"/>
                <a:pathLst>
                  <a:path w="206601" h="240606" extrusionOk="0">
                    <a:moveTo>
                      <a:pt x="204543" y="95757"/>
                    </a:moveTo>
                    <a:cubicBezTo>
                      <a:pt x="208060" y="122411"/>
                      <a:pt x="207968" y="150362"/>
                      <a:pt x="197047" y="174887"/>
                    </a:cubicBezTo>
                    <a:cubicBezTo>
                      <a:pt x="179925" y="213296"/>
                      <a:pt x="137814" y="236619"/>
                      <a:pt x="95889" y="240136"/>
                    </a:cubicBezTo>
                    <a:cubicBezTo>
                      <a:pt x="80526" y="241431"/>
                      <a:pt x="64514" y="240321"/>
                      <a:pt x="50632" y="233380"/>
                    </a:cubicBezTo>
                    <a:cubicBezTo>
                      <a:pt x="27494" y="221903"/>
                      <a:pt x="14537" y="196544"/>
                      <a:pt x="7503" y="171648"/>
                    </a:cubicBezTo>
                    <a:cubicBezTo>
                      <a:pt x="-364" y="143976"/>
                      <a:pt x="-2862" y="114452"/>
                      <a:pt x="3986" y="86502"/>
                    </a:cubicBezTo>
                    <a:cubicBezTo>
                      <a:pt x="10835" y="58644"/>
                      <a:pt x="27679" y="32637"/>
                      <a:pt x="52390" y="17922"/>
                    </a:cubicBezTo>
                    <a:cubicBezTo>
                      <a:pt x="61923" y="12276"/>
                      <a:pt x="72474" y="8296"/>
                      <a:pt x="83025" y="4965"/>
                    </a:cubicBezTo>
                    <a:cubicBezTo>
                      <a:pt x="148365" y="-16044"/>
                      <a:pt x="196214" y="32545"/>
                      <a:pt x="204636" y="9575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2" name="Google Shape;2192;p45"/>
              <p:cNvSpPr/>
              <p:nvPr/>
            </p:nvSpPr>
            <p:spPr>
              <a:xfrm flipH="1">
                <a:off x="6008077" y="1823178"/>
                <a:ext cx="135792" cy="130354"/>
              </a:xfrm>
              <a:custGeom>
                <a:avLst/>
                <a:gdLst/>
                <a:ahLst/>
                <a:cxnLst/>
                <a:rect l="l" t="t" r="r" b="b"/>
                <a:pathLst>
                  <a:path w="253817" h="243653" extrusionOk="0">
                    <a:moveTo>
                      <a:pt x="251074" y="163718"/>
                    </a:moveTo>
                    <a:cubicBezTo>
                      <a:pt x="242837" y="197777"/>
                      <a:pt x="214609" y="225265"/>
                      <a:pt x="181476" y="236741"/>
                    </a:cubicBezTo>
                    <a:cubicBezTo>
                      <a:pt x="148343" y="248217"/>
                      <a:pt x="111137" y="244700"/>
                      <a:pt x="78745" y="231373"/>
                    </a:cubicBezTo>
                    <a:cubicBezTo>
                      <a:pt x="42835" y="216565"/>
                      <a:pt x="10628" y="187504"/>
                      <a:pt x="2298" y="149558"/>
                    </a:cubicBezTo>
                    <a:cubicBezTo>
                      <a:pt x="-16" y="138822"/>
                      <a:pt x="-479" y="127716"/>
                      <a:pt x="447" y="116795"/>
                    </a:cubicBezTo>
                    <a:cubicBezTo>
                      <a:pt x="3686" y="74222"/>
                      <a:pt x="27472" y="32574"/>
                      <a:pt x="64862" y="11935"/>
                    </a:cubicBezTo>
                    <a:cubicBezTo>
                      <a:pt x="151952" y="-36098"/>
                      <a:pt x="273656" y="70242"/>
                      <a:pt x="251074" y="16371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3" name="Google Shape;2193;p45"/>
              <p:cNvSpPr/>
              <p:nvPr/>
            </p:nvSpPr>
            <p:spPr>
              <a:xfrm flipH="1">
                <a:off x="6024449" y="1945023"/>
                <a:ext cx="137585" cy="137306"/>
              </a:xfrm>
              <a:custGeom>
                <a:avLst/>
                <a:gdLst/>
                <a:ahLst/>
                <a:cxnLst/>
                <a:rect l="l" t="t" r="r" b="b"/>
                <a:pathLst>
                  <a:path w="257169" h="256646" extrusionOk="0">
                    <a:moveTo>
                      <a:pt x="253693" y="139787"/>
                    </a:moveTo>
                    <a:cubicBezTo>
                      <a:pt x="263873" y="179584"/>
                      <a:pt x="251842" y="228080"/>
                      <a:pt x="215654" y="247331"/>
                    </a:cubicBezTo>
                    <a:cubicBezTo>
                      <a:pt x="194183" y="258714"/>
                      <a:pt x="168361" y="258067"/>
                      <a:pt x="144483" y="253809"/>
                    </a:cubicBezTo>
                    <a:cubicBezTo>
                      <a:pt x="106537" y="247053"/>
                      <a:pt x="69517" y="231227"/>
                      <a:pt x="41844" y="204387"/>
                    </a:cubicBezTo>
                    <a:cubicBezTo>
                      <a:pt x="14172" y="177547"/>
                      <a:pt x="-3135" y="138861"/>
                      <a:pt x="474" y="100545"/>
                    </a:cubicBezTo>
                    <a:cubicBezTo>
                      <a:pt x="4269" y="60008"/>
                      <a:pt x="32312" y="22618"/>
                      <a:pt x="70165" y="7625"/>
                    </a:cubicBezTo>
                    <a:cubicBezTo>
                      <a:pt x="157718" y="-26897"/>
                      <a:pt x="234072" y="62599"/>
                      <a:pt x="253693" y="13978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4" name="Google Shape;2194;p45"/>
              <p:cNvSpPr/>
              <p:nvPr/>
            </p:nvSpPr>
            <p:spPr>
              <a:xfrm flipH="1">
                <a:off x="6169293" y="1421690"/>
                <a:ext cx="108480" cy="135094"/>
              </a:xfrm>
              <a:custGeom>
                <a:avLst/>
                <a:gdLst/>
                <a:ahLst/>
                <a:cxnLst/>
                <a:rect l="l" t="t" r="r" b="b"/>
                <a:pathLst>
                  <a:path w="202766" h="252513" extrusionOk="0">
                    <a:moveTo>
                      <a:pt x="200489" y="170725"/>
                    </a:moveTo>
                    <a:cubicBezTo>
                      <a:pt x="195121" y="195436"/>
                      <a:pt x="183830" y="219869"/>
                      <a:pt x="164024" y="235511"/>
                    </a:cubicBezTo>
                    <a:cubicBezTo>
                      <a:pt x="131446" y="261147"/>
                      <a:pt x="81284" y="256427"/>
                      <a:pt x="48891" y="230513"/>
                    </a:cubicBezTo>
                    <a:cubicBezTo>
                      <a:pt x="16498" y="204598"/>
                      <a:pt x="764" y="161933"/>
                      <a:pt x="24" y="120470"/>
                    </a:cubicBezTo>
                    <a:cubicBezTo>
                      <a:pt x="-531" y="87337"/>
                      <a:pt x="8446" y="52538"/>
                      <a:pt x="31862" y="29123"/>
                    </a:cubicBezTo>
                    <a:cubicBezTo>
                      <a:pt x="123857" y="-62780"/>
                      <a:pt x="219091" y="84561"/>
                      <a:pt x="200396" y="1707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5" name="Google Shape;2195;p45"/>
              <p:cNvSpPr/>
              <p:nvPr/>
            </p:nvSpPr>
            <p:spPr>
              <a:xfrm flipH="1">
                <a:off x="6342533" y="1329268"/>
                <a:ext cx="122818" cy="133725"/>
              </a:xfrm>
              <a:custGeom>
                <a:avLst/>
                <a:gdLst/>
                <a:ahLst/>
                <a:cxnLst/>
                <a:rect l="l" t="t" r="r" b="b"/>
                <a:pathLst>
                  <a:path w="229567" h="249954" extrusionOk="0">
                    <a:moveTo>
                      <a:pt x="228315" y="133026"/>
                    </a:moveTo>
                    <a:cubicBezTo>
                      <a:pt x="234238" y="172545"/>
                      <a:pt x="219060" y="216876"/>
                      <a:pt x="184724" y="237238"/>
                    </a:cubicBezTo>
                    <a:cubicBezTo>
                      <a:pt x="168990" y="246585"/>
                      <a:pt x="150387" y="250380"/>
                      <a:pt x="132155" y="249917"/>
                    </a:cubicBezTo>
                    <a:cubicBezTo>
                      <a:pt x="94394" y="248992"/>
                      <a:pt x="58022" y="229463"/>
                      <a:pt x="34236" y="200125"/>
                    </a:cubicBezTo>
                    <a:cubicBezTo>
                      <a:pt x="10451" y="170786"/>
                      <a:pt x="-1118" y="132378"/>
                      <a:pt x="85" y="94617"/>
                    </a:cubicBezTo>
                    <a:cubicBezTo>
                      <a:pt x="640" y="77033"/>
                      <a:pt x="3880" y="59170"/>
                      <a:pt x="12672" y="43992"/>
                    </a:cubicBezTo>
                    <a:cubicBezTo>
                      <a:pt x="32941" y="8823"/>
                      <a:pt x="78846" y="-4690"/>
                      <a:pt x="118920" y="1419"/>
                    </a:cubicBezTo>
                    <a:cubicBezTo>
                      <a:pt x="175654" y="10118"/>
                      <a:pt x="220356" y="78883"/>
                      <a:pt x="228408" y="13293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6" name="Google Shape;2196;p45"/>
              <p:cNvSpPr/>
              <p:nvPr/>
            </p:nvSpPr>
            <p:spPr>
              <a:xfrm flipH="1">
                <a:off x="6203764" y="1210467"/>
                <a:ext cx="117583" cy="128362"/>
              </a:xfrm>
              <a:custGeom>
                <a:avLst/>
                <a:gdLst/>
                <a:ahLst/>
                <a:cxnLst/>
                <a:rect l="l" t="t" r="r" b="b"/>
                <a:pathLst>
                  <a:path w="219782" h="239929" extrusionOk="0">
                    <a:moveTo>
                      <a:pt x="214652" y="144692"/>
                    </a:moveTo>
                    <a:cubicBezTo>
                      <a:pt x="202342" y="188098"/>
                      <a:pt x="166248" y="224007"/>
                      <a:pt x="122749" y="236132"/>
                    </a:cubicBezTo>
                    <a:cubicBezTo>
                      <a:pt x="109884" y="239741"/>
                      <a:pt x="96187" y="241314"/>
                      <a:pt x="83137" y="238445"/>
                    </a:cubicBezTo>
                    <a:cubicBezTo>
                      <a:pt x="71291" y="235854"/>
                      <a:pt x="60462" y="229746"/>
                      <a:pt x="50837" y="222342"/>
                    </a:cubicBezTo>
                    <a:cubicBezTo>
                      <a:pt x="16964" y="196335"/>
                      <a:pt x="-3120" y="152836"/>
                      <a:pt x="397" y="110263"/>
                    </a:cubicBezTo>
                    <a:cubicBezTo>
                      <a:pt x="3914" y="67689"/>
                      <a:pt x="31679" y="27708"/>
                      <a:pt x="70828" y="10493"/>
                    </a:cubicBezTo>
                    <a:cubicBezTo>
                      <a:pt x="163286" y="-30044"/>
                      <a:pt x="240566" y="53714"/>
                      <a:pt x="214744" y="14459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7" name="Google Shape;2197;p45"/>
              <p:cNvSpPr/>
              <p:nvPr/>
            </p:nvSpPr>
            <p:spPr>
              <a:xfrm flipH="1">
                <a:off x="6214794" y="1313525"/>
                <a:ext cx="136313" cy="151219"/>
              </a:xfrm>
              <a:custGeom>
                <a:avLst/>
                <a:gdLst/>
                <a:ahLst/>
                <a:cxnLst/>
                <a:rect l="l" t="t" r="r" b="b"/>
                <a:pathLst>
                  <a:path w="254791" h="282653" extrusionOk="0">
                    <a:moveTo>
                      <a:pt x="254792" y="157582"/>
                    </a:moveTo>
                    <a:cubicBezTo>
                      <a:pt x="254792" y="208855"/>
                      <a:pt x="222862" y="260591"/>
                      <a:pt x="174366" y="277065"/>
                    </a:cubicBezTo>
                    <a:cubicBezTo>
                      <a:pt x="131052" y="291688"/>
                      <a:pt x="80889" y="276510"/>
                      <a:pt x="48311" y="244395"/>
                    </a:cubicBezTo>
                    <a:cubicBezTo>
                      <a:pt x="15734" y="212280"/>
                      <a:pt x="93" y="165634"/>
                      <a:pt x="0" y="119914"/>
                    </a:cubicBezTo>
                    <a:cubicBezTo>
                      <a:pt x="0" y="104828"/>
                      <a:pt x="1481" y="89650"/>
                      <a:pt x="6108" y="75305"/>
                    </a:cubicBezTo>
                    <a:cubicBezTo>
                      <a:pt x="17307" y="40320"/>
                      <a:pt x="47479" y="12093"/>
                      <a:pt x="83111" y="3300"/>
                    </a:cubicBezTo>
                    <a:cubicBezTo>
                      <a:pt x="172422" y="-18727"/>
                      <a:pt x="254884" y="73639"/>
                      <a:pt x="254792" y="15758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8" name="Google Shape;2198;p45"/>
              <p:cNvSpPr/>
              <p:nvPr/>
            </p:nvSpPr>
            <p:spPr>
              <a:xfrm flipH="1">
                <a:off x="6310539" y="1196629"/>
                <a:ext cx="124249" cy="150267"/>
              </a:xfrm>
              <a:custGeom>
                <a:avLst/>
                <a:gdLst/>
                <a:ahLst/>
                <a:cxnLst/>
                <a:rect l="l" t="t" r="r" b="b"/>
                <a:pathLst>
                  <a:path w="232241" h="280873" extrusionOk="0">
                    <a:moveTo>
                      <a:pt x="194629" y="57212"/>
                    </a:moveTo>
                    <a:cubicBezTo>
                      <a:pt x="219987" y="95065"/>
                      <a:pt x="237109" y="140600"/>
                      <a:pt x="231001" y="185765"/>
                    </a:cubicBezTo>
                    <a:cubicBezTo>
                      <a:pt x="224893" y="230929"/>
                      <a:pt x="190834" y="273873"/>
                      <a:pt x="145762" y="280074"/>
                    </a:cubicBezTo>
                    <a:cubicBezTo>
                      <a:pt x="101430" y="286182"/>
                      <a:pt x="58672" y="256473"/>
                      <a:pt x="33776" y="219268"/>
                    </a:cubicBezTo>
                    <a:cubicBezTo>
                      <a:pt x="15636" y="192243"/>
                      <a:pt x="4252" y="160683"/>
                      <a:pt x="920" y="128291"/>
                    </a:cubicBezTo>
                    <a:cubicBezTo>
                      <a:pt x="-2874" y="91826"/>
                      <a:pt x="4715" y="52307"/>
                      <a:pt x="30259" y="26022"/>
                    </a:cubicBezTo>
                    <a:cubicBezTo>
                      <a:pt x="79958" y="-25158"/>
                      <a:pt x="160755" y="6587"/>
                      <a:pt x="194629" y="5721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9" name="Google Shape;2199;p45"/>
              <p:cNvSpPr/>
              <p:nvPr/>
            </p:nvSpPr>
            <p:spPr>
              <a:xfrm flipH="1">
                <a:off x="6543645" y="459361"/>
                <a:ext cx="89770" cy="646016"/>
              </a:xfrm>
              <a:custGeom>
                <a:avLst/>
                <a:gdLst/>
                <a:ahLst/>
                <a:cxnLst/>
                <a:rect l="l" t="t" r="r" b="b"/>
                <a:pathLst>
                  <a:path w="167794" h="1207507" extrusionOk="0">
                    <a:moveTo>
                      <a:pt x="167794" y="1207508"/>
                    </a:moveTo>
                    <a:cubicBezTo>
                      <a:pt x="67099" y="1013799"/>
                      <a:pt x="11106" y="796953"/>
                      <a:pt x="5275" y="578719"/>
                    </a:cubicBezTo>
                    <a:cubicBezTo>
                      <a:pt x="1203" y="425733"/>
                      <a:pt x="21472" y="273024"/>
                      <a:pt x="22767" y="119946"/>
                    </a:cubicBezTo>
                    <a:cubicBezTo>
                      <a:pt x="23138" y="78668"/>
                      <a:pt x="21472" y="35169"/>
                      <a:pt x="0" y="0"/>
                    </a:cubicBezTo>
                  </a:path>
                </a:pathLst>
              </a:custGeom>
              <a:noFill/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0" name="Google Shape;2200;p45"/>
              <p:cNvSpPr/>
              <p:nvPr/>
            </p:nvSpPr>
            <p:spPr>
              <a:xfrm flipH="1">
                <a:off x="6567663" y="559465"/>
                <a:ext cx="62784" cy="108486"/>
              </a:xfrm>
              <a:custGeom>
                <a:avLst/>
                <a:gdLst/>
                <a:ahLst/>
                <a:cxnLst/>
                <a:rect l="l" t="t" r="r" b="b"/>
                <a:pathLst>
                  <a:path w="117354" h="202778" extrusionOk="0">
                    <a:moveTo>
                      <a:pt x="117354" y="0"/>
                    </a:moveTo>
                    <a:cubicBezTo>
                      <a:pt x="113467" y="14808"/>
                      <a:pt x="109580" y="29616"/>
                      <a:pt x="105785" y="44424"/>
                    </a:cubicBezTo>
                    <a:cubicBezTo>
                      <a:pt x="101435" y="61176"/>
                      <a:pt x="96993" y="77928"/>
                      <a:pt x="90144" y="93846"/>
                    </a:cubicBezTo>
                    <a:cubicBezTo>
                      <a:pt x="71264" y="137438"/>
                      <a:pt x="35169" y="170848"/>
                      <a:pt x="0" y="202778"/>
                    </a:cubicBezTo>
                  </a:path>
                </a:pathLst>
              </a:custGeom>
              <a:noFill/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1" name="Google Shape;2201;p45"/>
              <p:cNvSpPr/>
              <p:nvPr/>
            </p:nvSpPr>
            <p:spPr>
              <a:xfrm flipH="1">
                <a:off x="6531541" y="811109"/>
                <a:ext cx="77936" cy="84521"/>
              </a:xfrm>
              <a:custGeom>
                <a:avLst/>
                <a:gdLst/>
                <a:ahLst/>
                <a:cxnLst/>
                <a:rect l="l" t="t" r="r" b="b"/>
                <a:pathLst>
                  <a:path w="145674" h="157983" extrusionOk="0">
                    <a:moveTo>
                      <a:pt x="145675" y="0"/>
                    </a:moveTo>
                    <a:cubicBezTo>
                      <a:pt x="120038" y="68858"/>
                      <a:pt x="66544" y="126887"/>
                      <a:pt x="0" y="157984"/>
                    </a:cubicBezTo>
                  </a:path>
                </a:pathLst>
              </a:custGeom>
              <a:noFill/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2" name="Google Shape;2202;p45"/>
              <p:cNvSpPr/>
              <p:nvPr/>
            </p:nvSpPr>
            <p:spPr>
              <a:xfrm flipH="1">
                <a:off x="6548006" y="700867"/>
                <a:ext cx="82540" cy="94820"/>
              </a:xfrm>
              <a:custGeom>
                <a:avLst/>
                <a:gdLst/>
                <a:ahLst/>
                <a:cxnLst/>
                <a:rect l="l" t="t" r="r" b="b"/>
                <a:pathLst>
                  <a:path w="154281" h="177234" extrusionOk="0">
                    <a:moveTo>
                      <a:pt x="154282" y="0"/>
                    </a:moveTo>
                    <a:cubicBezTo>
                      <a:pt x="133273" y="78298"/>
                      <a:pt x="74596" y="145582"/>
                      <a:pt x="0" y="177235"/>
                    </a:cubicBezTo>
                  </a:path>
                </a:pathLst>
              </a:custGeom>
              <a:noFill/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3" name="Google Shape;2203;p45"/>
              <p:cNvSpPr/>
              <p:nvPr/>
            </p:nvSpPr>
            <p:spPr>
              <a:xfrm flipH="1">
                <a:off x="6624997" y="539879"/>
                <a:ext cx="52237" cy="70707"/>
              </a:xfrm>
              <a:custGeom>
                <a:avLst/>
                <a:gdLst/>
                <a:ahLst/>
                <a:cxnLst/>
                <a:rect l="l" t="t" r="r" b="b"/>
                <a:pathLst>
                  <a:path w="97640" h="132162" extrusionOk="0">
                    <a:moveTo>
                      <a:pt x="97641" y="132162"/>
                    </a:moveTo>
                    <a:cubicBezTo>
                      <a:pt x="57659" y="94309"/>
                      <a:pt x="24433" y="49329"/>
                      <a:pt x="0" y="0"/>
                    </a:cubicBezTo>
                  </a:path>
                </a:pathLst>
              </a:custGeom>
              <a:solidFill>
                <a:schemeClr val="dk2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4" name="Google Shape;2204;p45"/>
              <p:cNvSpPr/>
              <p:nvPr/>
            </p:nvSpPr>
            <p:spPr>
              <a:xfrm flipH="1">
                <a:off x="6633031" y="659964"/>
                <a:ext cx="77242" cy="84967"/>
              </a:xfrm>
              <a:custGeom>
                <a:avLst/>
                <a:gdLst/>
                <a:ahLst/>
                <a:cxnLst/>
                <a:rect l="l" t="t" r="r" b="b"/>
                <a:pathLst>
                  <a:path w="144378" h="158816" extrusionOk="0">
                    <a:moveTo>
                      <a:pt x="144379" y="158817"/>
                    </a:moveTo>
                    <a:cubicBezTo>
                      <a:pt x="131885" y="155948"/>
                      <a:pt x="121704" y="147063"/>
                      <a:pt x="112449" y="138270"/>
                    </a:cubicBezTo>
                    <a:cubicBezTo>
                      <a:pt x="69321" y="97271"/>
                      <a:pt x="31375" y="50625"/>
                      <a:pt x="0" y="0"/>
                    </a:cubicBezTo>
                  </a:path>
                </a:pathLst>
              </a:custGeom>
              <a:solidFill>
                <a:schemeClr val="dk2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5" name="Google Shape;2205;p45"/>
              <p:cNvSpPr/>
              <p:nvPr/>
            </p:nvSpPr>
            <p:spPr>
              <a:xfrm flipH="1">
                <a:off x="6602298" y="841527"/>
                <a:ext cx="94226" cy="108338"/>
              </a:xfrm>
              <a:custGeom>
                <a:avLst/>
                <a:gdLst/>
                <a:ahLst/>
                <a:cxnLst/>
                <a:rect l="l" t="t" r="r" b="b"/>
                <a:pathLst>
                  <a:path w="176123" h="202500" extrusionOk="0">
                    <a:moveTo>
                      <a:pt x="176124" y="202501"/>
                    </a:moveTo>
                    <a:cubicBezTo>
                      <a:pt x="106063" y="145304"/>
                      <a:pt x="35077" y="83296"/>
                      <a:pt x="0" y="0"/>
                    </a:cubicBezTo>
                  </a:path>
                </a:pathLst>
              </a:custGeom>
              <a:noFill/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6" name="Google Shape;2206;p45"/>
              <p:cNvSpPr/>
              <p:nvPr/>
            </p:nvSpPr>
            <p:spPr>
              <a:xfrm flipH="1">
                <a:off x="6091545" y="2154894"/>
                <a:ext cx="19789" cy="193404"/>
              </a:xfrm>
              <a:custGeom>
                <a:avLst/>
                <a:gdLst/>
                <a:ahLst/>
                <a:cxnLst/>
                <a:rect l="l" t="t" r="r" b="b"/>
                <a:pathLst>
                  <a:path w="36988" h="361502" extrusionOk="0">
                    <a:moveTo>
                      <a:pt x="36558" y="0"/>
                    </a:moveTo>
                    <a:cubicBezTo>
                      <a:pt x="39519" y="121426"/>
                      <a:pt x="27210" y="243130"/>
                      <a:pt x="0" y="361503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7" name="Google Shape;2207;p45"/>
              <p:cNvSpPr/>
              <p:nvPr/>
            </p:nvSpPr>
            <p:spPr>
              <a:xfrm flipH="1">
                <a:off x="6104983" y="1648044"/>
                <a:ext cx="60754" cy="178252"/>
              </a:xfrm>
              <a:custGeom>
                <a:avLst/>
                <a:gdLst/>
                <a:ahLst/>
                <a:cxnLst/>
                <a:rect l="l" t="t" r="r" b="b"/>
                <a:pathLst>
                  <a:path w="113559" h="333182" extrusionOk="0">
                    <a:moveTo>
                      <a:pt x="113559" y="333182"/>
                    </a:moveTo>
                    <a:cubicBezTo>
                      <a:pt x="91995" y="231099"/>
                      <a:pt x="49330" y="91995"/>
                      <a:pt x="0" y="0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8" name="Google Shape;2208;p45"/>
              <p:cNvSpPr/>
              <p:nvPr/>
            </p:nvSpPr>
            <p:spPr>
              <a:xfrm flipH="1">
                <a:off x="6980403" y="329466"/>
                <a:ext cx="591005" cy="333936"/>
              </a:xfrm>
              <a:custGeom>
                <a:avLst/>
                <a:gdLst/>
                <a:ahLst/>
                <a:cxnLst/>
                <a:rect l="l" t="t" r="r" b="b"/>
                <a:pathLst>
                  <a:path w="1104682" h="624179" extrusionOk="0">
                    <a:moveTo>
                      <a:pt x="32" y="1143"/>
                    </a:moveTo>
                    <a:cubicBezTo>
                      <a:pt x="-153" y="495"/>
                      <a:pt x="495" y="-153"/>
                      <a:pt x="1143" y="32"/>
                    </a:cubicBezTo>
                    <a:cubicBezTo>
                      <a:pt x="96470" y="32610"/>
                      <a:pt x="196239" y="52231"/>
                      <a:pt x="296842" y="58061"/>
                    </a:cubicBezTo>
                    <a:cubicBezTo>
                      <a:pt x="363386" y="61948"/>
                      <a:pt x="430300" y="59820"/>
                      <a:pt x="496566" y="66946"/>
                    </a:cubicBezTo>
                    <a:cubicBezTo>
                      <a:pt x="769313" y="96285"/>
                      <a:pt x="1015960" y="296009"/>
                      <a:pt x="1102680" y="555984"/>
                    </a:cubicBezTo>
                    <a:cubicBezTo>
                      <a:pt x="1109344" y="576067"/>
                      <a:pt x="1098885" y="595780"/>
                      <a:pt x="1078617" y="601796"/>
                    </a:cubicBezTo>
                    <a:cubicBezTo>
                      <a:pt x="883520" y="660010"/>
                      <a:pt x="675837" y="596428"/>
                      <a:pt x="495641" y="505729"/>
                    </a:cubicBezTo>
                    <a:cubicBezTo>
                      <a:pt x="273334" y="393835"/>
                      <a:pt x="78052" y="237147"/>
                      <a:pt x="32" y="1050"/>
                    </a:cubicBezTo>
                    <a:close/>
                  </a:path>
                </a:pathLst>
              </a:custGeom>
              <a:solidFill>
                <a:schemeClr val="lt2"/>
              </a:solidFill>
              <a:ln w="154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9" name="Google Shape;2209;p45"/>
              <p:cNvSpPr/>
              <p:nvPr/>
            </p:nvSpPr>
            <p:spPr>
              <a:xfrm flipH="1">
                <a:off x="6997207" y="409705"/>
                <a:ext cx="455336" cy="216032"/>
              </a:xfrm>
              <a:custGeom>
                <a:avLst/>
                <a:gdLst/>
                <a:ahLst/>
                <a:cxnLst/>
                <a:rect l="l" t="t" r="r" b="b"/>
                <a:pathLst>
                  <a:path w="851095" h="403798" extrusionOk="0">
                    <a:moveTo>
                      <a:pt x="851095" y="403798"/>
                    </a:moveTo>
                    <a:cubicBezTo>
                      <a:pt x="724486" y="374182"/>
                      <a:pt x="622865" y="282927"/>
                      <a:pt x="507825" y="222307"/>
                    </a:cubicBezTo>
                    <a:cubicBezTo>
                      <a:pt x="343733" y="135957"/>
                      <a:pt x="148729" y="110598"/>
                      <a:pt x="0" y="0"/>
                    </a:cubicBezTo>
                  </a:path>
                </a:pathLst>
              </a:custGeom>
              <a:noFill/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0" name="Google Shape;2210;p45"/>
              <p:cNvSpPr/>
              <p:nvPr/>
            </p:nvSpPr>
            <p:spPr>
              <a:xfrm flipH="1">
                <a:off x="7250034" y="411238"/>
                <a:ext cx="66597" cy="84769"/>
              </a:xfrm>
              <a:custGeom>
                <a:avLst/>
                <a:gdLst/>
                <a:ahLst/>
                <a:cxnLst/>
                <a:rect l="l" t="t" r="r" b="b"/>
                <a:pathLst>
                  <a:path w="124480" h="158446" extrusionOk="0">
                    <a:moveTo>
                      <a:pt x="124481" y="158447"/>
                    </a:moveTo>
                    <a:cubicBezTo>
                      <a:pt x="96808" y="96438"/>
                      <a:pt x="53587" y="41555"/>
                      <a:pt x="0" y="0"/>
                    </a:cubicBezTo>
                  </a:path>
                </a:pathLst>
              </a:custGeom>
              <a:noFill/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1" name="Google Shape;2211;p45"/>
              <p:cNvSpPr/>
              <p:nvPr/>
            </p:nvSpPr>
            <p:spPr>
              <a:xfrm flipH="1">
                <a:off x="7175893" y="533796"/>
                <a:ext cx="112992" cy="18305"/>
              </a:xfrm>
              <a:custGeom>
                <a:avLst/>
                <a:gdLst/>
                <a:ahLst/>
                <a:cxnLst/>
                <a:rect l="l" t="t" r="r" b="b"/>
                <a:pathLst>
                  <a:path w="211200" h="34215" extrusionOk="0">
                    <a:moveTo>
                      <a:pt x="211200" y="0"/>
                    </a:moveTo>
                    <a:cubicBezTo>
                      <a:pt x="146878" y="33226"/>
                      <a:pt x="70524" y="42758"/>
                      <a:pt x="0" y="26377"/>
                    </a:cubicBezTo>
                  </a:path>
                </a:pathLst>
              </a:custGeom>
              <a:noFill/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2" name="Google Shape;2212;p45"/>
              <p:cNvSpPr/>
              <p:nvPr/>
            </p:nvSpPr>
            <p:spPr>
              <a:xfrm flipH="1">
                <a:off x="7096223" y="490916"/>
                <a:ext cx="63576" cy="87245"/>
              </a:xfrm>
              <a:custGeom>
                <a:avLst/>
                <a:gdLst/>
                <a:ahLst/>
                <a:cxnLst/>
                <a:rect l="l" t="t" r="r" b="b"/>
                <a:pathLst>
                  <a:path w="118834" h="163074" extrusionOk="0">
                    <a:moveTo>
                      <a:pt x="118835" y="163074"/>
                    </a:moveTo>
                    <a:cubicBezTo>
                      <a:pt x="72282" y="114207"/>
                      <a:pt x="32208" y="59232"/>
                      <a:pt x="0" y="0"/>
                    </a:cubicBezTo>
                  </a:path>
                </a:pathLst>
              </a:custGeom>
              <a:noFill/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3" name="Google Shape;2213;p45"/>
              <p:cNvSpPr/>
              <p:nvPr/>
            </p:nvSpPr>
            <p:spPr>
              <a:xfrm flipH="1">
                <a:off x="6953548" y="171056"/>
                <a:ext cx="178524" cy="460984"/>
              </a:xfrm>
              <a:custGeom>
                <a:avLst/>
                <a:gdLst/>
                <a:ahLst/>
                <a:cxnLst/>
                <a:rect l="l" t="t" r="r" b="b"/>
                <a:pathLst>
                  <a:path w="333690" h="861653" extrusionOk="0">
                    <a:moveTo>
                      <a:pt x="307582" y="853618"/>
                    </a:moveTo>
                    <a:cubicBezTo>
                      <a:pt x="327943" y="762085"/>
                      <a:pt x="345528" y="666573"/>
                      <a:pt x="323501" y="575411"/>
                    </a:cubicBezTo>
                    <a:cubicBezTo>
                      <a:pt x="305731" y="501833"/>
                      <a:pt x="263435" y="436955"/>
                      <a:pt x="227155" y="370504"/>
                    </a:cubicBezTo>
                    <a:cubicBezTo>
                      <a:pt x="165424" y="257222"/>
                      <a:pt x="119056" y="128576"/>
                      <a:pt x="137011" y="949"/>
                    </a:cubicBezTo>
                    <a:cubicBezTo>
                      <a:pt x="137104" y="24"/>
                      <a:pt x="135993" y="-347"/>
                      <a:pt x="135530" y="394"/>
                    </a:cubicBezTo>
                    <a:cubicBezTo>
                      <a:pt x="69634" y="95536"/>
                      <a:pt x="27709" y="201784"/>
                      <a:pt x="9199" y="316177"/>
                    </a:cubicBezTo>
                    <a:cubicBezTo>
                      <a:pt x="-7645" y="420296"/>
                      <a:pt x="-2740" y="529506"/>
                      <a:pt x="35483" y="627794"/>
                    </a:cubicBezTo>
                    <a:cubicBezTo>
                      <a:pt x="73706" y="726083"/>
                      <a:pt x="147284" y="812618"/>
                      <a:pt x="243722" y="855284"/>
                    </a:cubicBezTo>
                    <a:cubicBezTo>
                      <a:pt x="259456" y="862225"/>
                      <a:pt x="295643" y="865835"/>
                      <a:pt x="307674" y="853618"/>
                    </a:cubicBezTo>
                    <a:close/>
                  </a:path>
                </a:pathLst>
              </a:custGeom>
              <a:solidFill>
                <a:schemeClr val="lt2"/>
              </a:solidFill>
              <a:ln w="154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4" name="Google Shape;2214;p45"/>
              <p:cNvSpPr/>
              <p:nvPr/>
            </p:nvSpPr>
            <p:spPr>
              <a:xfrm flipH="1">
                <a:off x="6983608" y="326368"/>
                <a:ext cx="105763" cy="296938"/>
              </a:xfrm>
              <a:custGeom>
                <a:avLst/>
                <a:gdLst/>
                <a:ahLst/>
                <a:cxnLst/>
                <a:rect l="l" t="t" r="r" b="b"/>
                <a:pathLst>
                  <a:path w="197688" h="555025" extrusionOk="0">
                    <a:moveTo>
                      <a:pt x="0" y="0"/>
                    </a:moveTo>
                    <a:cubicBezTo>
                      <a:pt x="21472" y="119483"/>
                      <a:pt x="43591" y="241279"/>
                      <a:pt x="100788" y="348360"/>
                    </a:cubicBezTo>
                    <a:cubicBezTo>
                      <a:pt x="136882" y="415922"/>
                      <a:pt x="187230" y="479134"/>
                      <a:pt x="197688" y="555026"/>
                    </a:cubicBezTo>
                  </a:path>
                </a:pathLst>
              </a:custGeom>
              <a:noFill/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5" name="Google Shape;2215;p45"/>
              <p:cNvSpPr/>
              <p:nvPr/>
            </p:nvSpPr>
            <p:spPr>
              <a:xfrm flipH="1">
                <a:off x="5828213" y="1481204"/>
                <a:ext cx="114200" cy="193925"/>
              </a:xfrm>
              <a:custGeom>
                <a:avLst/>
                <a:gdLst/>
                <a:ahLst/>
                <a:cxnLst/>
                <a:rect l="l" t="t" r="r" b="b"/>
                <a:pathLst>
                  <a:path w="213458" h="362477" extrusionOk="0">
                    <a:moveTo>
                      <a:pt x="131661" y="334139"/>
                    </a:moveTo>
                    <a:cubicBezTo>
                      <a:pt x="107413" y="355980"/>
                      <a:pt x="72891" y="368475"/>
                      <a:pt x="41609" y="359590"/>
                    </a:cubicBezTo>
                    <a:cubicBezTo>
                      <a:pt x="29577" y="356165"/>
                      <a:pt x="18194" y="349502"/>
                      <a:pt x="10697" y="339414"/>
                    </a:cubicBezTo>
                    <a:cubicBezTo>
                      <a:pt x="-4759" y="318682"/>
                      <a:pt x="-502" y="289714"/>
                      <a:pt x="5144" y="264448"/>
                    </a:cubicBezTo>
                    <a:cubicBezTo>
                      <a:pt x="17361" y="209750"/>
                      <a:pt x="67616" y="-78915"/>
                      <a:pt x="170069" y="20762"/>
                    </a:cubicBezTo>
                    <a:cubicBezTo>
                      <a:pt x="251421" y="99893"/>
                      <a:pt x="206719" y="266576"/>
                      <a:pt x="131661" y="334139"/>
                    </a:cubicBezTo>
                    <a:close/>
                  </a:path>
                </a:pathLst>
              </a:custGeom>
              <a:solidFill>
                <a:srgbClr val="D4D9B9">
                  <a:alpha val="51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6" name="Google Shape;2216;p45"/>
              <p:cNvSpPr/>
              <p:nvPr/>
            </p:nvSpPr>
            <p:spPr>
              <a:xfrm flipH="1">
                <a:off x="6733692" y="1174487"/>
                <a:ext cx="282743" cy="122053"/>
              </a:xfrm>
              <a:custGeom>
                <a:avLst/>
                <a:gdLst/>
                <a:ahLst/>
                <a:cxnLst/>
                <a:rect l="l" t="t" r="r" b="b"/>
                <a:pathLst>
                  <a:path w="528492" h="228136" extrusionOk="0">
                    <a:moveTo>
                      <a:pt x="505354" y="197582"/>
                    </a:moveTo>
                    <a:cubicBezTo>
                      <a:pt x="366806" y="248392"/>
                      <a:pt x="206138" y="235250"/>
                      <a:pt x="77771" y="162505"/>
                    </a:cubicBezTo>
                    <a:cubicBezTo>
                      <a:pt x="49080" y="146216"/>
                      <a:pt x="20667" y="125763"/>
                      <a:pt x="6969" y="95776"/>
                    </a:cubicBezTo>
                    <a:cubicBezTo>
                      <a:pt x="-6728" y="65790"/>
                      <a:pt x="-527" y="24512"/>
                      <a:pt x="28164" y="8223"/>
                    </a:cubicBezTo>
                    <a:cubicBezTo>
                      <a:pt x="42601" y="79"/>
                      <a:pt x="60094" y="-661"/>
                      <a:pt x="76660" y="357"/>
                    </a:cubicBezTo>
                    <a:cubicBezTo>
                      <a:pt x="146999" y="4799"/>
                      <a:pt x="213172" y="37099"/>
                      <a:pt x="283418" y="42375"/>
                    </a:cubicBezTo>
                    <a:cubicBezTo>
                      <a:pt x="328213" y="45799"/>
                      <a:pt x="373377" y="38117"/>
                      <a:pt x="418172" y="42560"/>
                    </a:cubicBezTo>
                    <a:cubicBezTo>
                      <a:pt x="462874" y="47002"/>
                      <a:pt x="510352" y="67456"/>
                      <a:pt x="528492" y="108548"/>
                    </a:cubicBezTo>
                  </a:path>
                </a:pathLst>
              </a:custGeom>
              <a:solidFill>
                <a:srgbClr val="D4D9B9">
                  <a:alpha val="51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7" name="Google Shape;2217;p45"/>
              <p:cNvSpPr/>
              <p:nvPr/>
            </p:nvSpPr>
            <p:spPr>
              <a:xfrm flipH="1">
                <a:off x="6145045" y="1489481"/>
                <a:ext cx="585159" cy="1136508"/>
              </a:xfrm>
              <a:custGeom>
                <a:avLst/>
                <a:gdLst/>
                <a:ahLst/>
                <a:cxnLst/>
                <a:rect l="l" t="t" r="r" b="b"/>
                <a:pathLst>
                  <a:path w="1093756" h="2124314" extrusionOk="0">
                    <a:moveTo>
                      <a:pt x="93" y="0"/>
                    </a:moveTo>
                    <a:cubicBezTo>
                      <a:pt x="34244" y="54975"/>
                      <a:pt x="96438" y="84314"/>
                      <a:pt x="152431" y="116891"/>
                    </a:cubicBezTo>
                    <a:cubicBezTo>
                      <a:pt x="279503" y="190932"/>
                      <a:pt x="388435" y="295607"/>
                      <a:pt x="467473" y="419624"/>
                    </a:cubicBezTo>
                    <a:cubicBezTo>
                      <a:pt x="513101" y="491259"/>
                      <a:pt x="548733" y="568816"/>
                      <a:pt x="594360" y="640450"/>
                    </a:cubicBezTo>
                    <a:cubicBezTo>
                      <a:pt x="738369" y="866459"/>
                      <a:pt x="980481" y="1032772"/>
                      <a:pt x="1062481" y="1287934"/>
                    </a:cubicBezTo>
                    <a:cubicBezTo>
                      <a:pt x="1126989" y="1488677"/>
                      <a:pt x="1079233" y="1706171"/>
                      <a:pt x="1031106" y="1911448"/>
                    </a:cubicBezTo>
                    <a:cubicBezTo>
                      <a:pt x="1013244" y="1987617"/>
                      <a:pt x="978723" y="2056474"/>
                      <a:pt x="939759" y="2124314"/>
                    </a:cubicBezTo>
                    <a:cubicBezTo>
                      <a:pt x="787976" y="2082018"/>
                      <a:pt x="637581" y="1997150"/>
                      <a:pt x="567613" y="1855917"/>
                    </a:cubicBezTo>
                    <a:cubicBezTo>
                      <a:pt x="541884" y="1803997"/>
                      <a:pt x="528279" y="1746985"/>
                      <a:pt x="506437" y="1693306"/>
                    </a:cubicBezTo>
                    <a:cubicBezTo>
                      <a:pt x="471360" y="1607049"/>
                      <a:pt x="414534" y="1529676"/>
                      <a:pt x="342715" y="1470352"/>
                    </a:cubicBezTo>
                    <a:cubicBezTo>
                      <a:pt x="283298" y="1421207"/>
                      <a:pt x="212126" y="1382428"/>
                      <a:pt x="171496" y="1316903"/>
                    </a:cubicBezTo>
                    <a:cubicBezTo>
                      <a:pt x="95697" y="1194828"/>
                      <a:pt x="154374" y="1035641"/>
                      <a:pt x="133736" y="893391"/>
                    </a:cubicBezTo>
                    <a:cubicBezTo>
                      <a:pt x="123092" y="819906"/>
                      <a:pt x="90792" y="750678"/>
                      <a:pt x="82833" y="676823"/>
                    </a:cubicBezTo>
                    <a:cubicBezTo>
                      <a:pt x="73578" y="590658"/>
                      <a:pt x="98104" y="505049"/>
                      <a:pt x="113467" y="419810"/>
                    </a:cubicBezTo>
                    <a:cubicBezTo>
                      <a:pt x="128831" y="334570"/>
                      <a:pt x="133736" y="241372"/>
                      <a:pt x="89959" y="166591"/>
                    </a:cubicBezTo>
                    <a:cubicBezTo>
                      <a:pt x="58585" y="112912"/>
                      <a:pt x="4905" y="62009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54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8" name="Google Shape;2218;p45"/>
              <p:cNvSpPr/>
              <p:nvPr/>
            </p:nvSpPr>
            <p:spPr>
              <a:xfrm flipH="1">
                <a:off x="6222627" y="1617529"/>
                <a:ext cx="406831" cy="1007126"/>
              </a:xfrm>
              <a:custGeom>
                <a:avLst/>
                <a:gdLst/>
                <a:ahLst/>
                <a:cxnLst/>
                <a:rect l="l" t="t" r="r" b="b"/>
                <a:pathLst>
                  <a:path w="760432" h="1882479" extrusionOk="0">
                    <a:moveTo>
                      <a:pt x="745958" y="1882479"/>
                    </a:moveTo>
                    <a:cubicBezTo>
                      <a:pt x="800933" y="1492934"/>
                      <a:pt x="697647" y="1083397"/>
                      <a:pt x="464419" y="766504"/>
                    </a:cubicBezTo>
                    <a:cubicBezTo>
                      <a:pt x="346139" y="605836"/>
                      <a:pt x="194264" y="464882"/>
                      <a:pt x="120223" y="279688"/>
                    </a:cubicBezTo>
                    <a:cubicBezTo>
                      <a:pt x="82278" y="184916"/>
                      <a:pt x="64785" y="78853"/>
                      <a:pt x="0" y="0"/>
                    </a:cubicBezTo>
                  </a:path>
                </a:pathLst>
              </a:custGeom>
              <a:noFill/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9" name="Google Shape;2219;p45"/>
              <p:cNvSpPr/>
              <p:nvPr/>
            </p:nvSpPr>
            <p:spPr>
              <a:xfrm flipH="1">
                <a:off x="6233842" y="2146239"/>
                <a:ext cx="30021" cy="115220"/>
              </a:xfrm>
              <a:custGeom>
                <a:avLst/>
                <a:gdLst/>
                <a:ahLst/>
                <a:cxnLst/>
                <a:rect l="l" t="t" r="r" b="b"/>
                <a:pathLst>
                  <a:path w="56114" h="215365" extrusionOk="0">
                    <a:moveTo>
                      <a:pt x="56086" y="0"/>
                    </a:moveTo>
                    <a:cubicBezTo>
                      <a:pt x="56548" y="43129"/>
                      <a:pt x="51365" y="86257"/>
                      <a:pt x="40722" y="127997"/>
                    </a:cubicBezTo>
                    <a:cubicBezTo>
                      <a:pt x="32670" y="159465"/>
                      <a:pt x="21194" y="190839"/>
                      <a:pt x="0" y="215365"/>
                    </a:cubicBezTo>
                  </a:path>
                </a:pathLst>
              </a:custGeom>
              <a:noFill/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0" name="Google Shape;2220;p45"/>
              <p:cNvSpPr/>
              <p:nvPr/>
            </p:nvSpPr>
            <p:spPr>
              <a:xfrm flipH="1">
                <a:off x="6346032" y="1976151"/>
                <a:ext cx="6164" cy="92939"/>
              </a:xfrm>
              <a:custGeom>
                <a:avLst/>
                <a:gdLst/>
                <a:ahLst/>
                <a:cxnLst/>
                <a:rect l="l" t="t" r="r" b="b"/>
                <a:pathLst>
                  <a:path w="11521" h="173717" extrusionOk="0">
                    <a:moveTo>
                      <a:pt x="3702" y="0"/>
                    </a:moveTo>
                    <a:cubicBezTo>
                      <a:pt x="15271" y="57196"/>
                      <a:pt x="13975" y="116984"/>
                      <a:pt x="0" y="173718"/>
                    </a:cubicBezTo>
                  </a:path>
                </a:pathLst>
              </a:custGeom>
              <a:noFill/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1" name="Google Shape;2221;p45"/>
              <p:cNvSpPr/>
              <p:nvPr/>
            </p:nvSpPr>
            <p:spPr>
              <a:xfrm flipH="1">
                <a:off x="6444682" y="1855127"/>
                <a:ext cx="12761" cy="84818"/>
              </a:xfrm>
              <a:custGeom>
                <a:avLst/>
                <a:gdLst/>
                <a:ahLst/>
                <a:cxnLst/>
                <a:rect l="l" t="t" r="r" b="b"/>
                <a:pathLst>
                  <a:path w="23852" h="158538" extrusionOk="0">
                    <a:moveTo>
                      <a:pt x="0" y="0"/>
                    </a:moveTo>
                    <a:cubicBezTo>
                      <a:pt x="24063" y="48589"/>
                      <a:pt x="30264" y="105878"/>
                      <a:pt x="17030" y="158539"/>
                    </a:cubicBezTo>
                  </a:path>
                </a:pathLst>
              </a:custGeom>
              <a:noFill/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2" name="Google Shape;2222;p45"/>
              <p:cNvSpPr/>
              <p:nvPr/>
            </p:nvSpPr>
            <p:spPr>
              <a:xfrm flipH="1">
                <a:off x="6425051" y="1853939"/>
                <a:ext cx="171172" cy="119181"/>
              </a:xfrm>
              <a:custGeom>
                <a:avLst/>
                <a:gdLst/>
                <a:ahLst/>
                <a:cxnLst/>
                <a:rect l="l" t="t" r="r" b="b"/>
                <a:pathLst>
                  <a:path w="319947" h="222769" extrusionOk="0">
                    <a:moveTo>
                      <a:pt x="319948" y="222769"/>
                    </a:moveTo>
                    <a:cubicBezTo>
                      <a:pt x="186767" y="206573"/>
                      <a:pt x="73208" y="112449"/>
                      <a:pt x="0" y="0"/>
                    </a:cubicBezTo>
                  </a:path>
                </a:pathLst>
              </a:custGeom>
              <a:noFill/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3" name="Google Shape;2223;p45"/>
              <p:cNvSpPr/>
              <p:nvPr/>
            </p:nvSpPr>
            <p:spPr>
              <a:xfrm flipH="1">
                <a:off x="6327504" y="2038469"/>
                <a:ext cx="227618" cy="70806"/>
              </a:xfrm>
              <a:custGeom>
                <a:avLst/>
                <a:gdLst/>
                <a:ahLst/>
                <a:cxnLst/>
                <a:rect l="l" t="t" r="r" b="b"/>
                <a:pathLst>
                  <a:path w="425455" h="132347" extrusionOk="0">
                    <a:moveTo>
                      <a:pt x="425455" y="132348"/>
                    </a:moveTo>
                    <a:cubicBezTo>
                      <a:pt x="350952" y="122352"/>
                      <a:pt x="276264" y="112357"/>
                      <a:pt x="203704" y="93106"/>
                    </a:cubicBezTo>
                    <a:cubicBezTo>
                      <a:pt x="131144" y="73855"/>
                      <a:pt x="60251" y="44887"/>
                      <a:pt x="0" y="0"/>
                    </a:cubicBezTo>
                  </a:path>
                </a:pathLst>
              </a:custGeom>
              <a:noFill/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4" name="Google Shape;2224;p45"/>
              <p:cNvSpPr/>
              <p:nvPr/>
            </p:nvSpPr>
            <p:spPr>
              <a:xfrm flipH="1">
                <a:off x="6249411" y="2168396"/>
                <a:ext cx="270102" cy="143642"/>
              </a:xfrm>
              <a:custGeom>
                <a:avLst/>
                <a:gdLst/>
                <a:ahLst/>
                <a:cxnLst/>
                <a:rect l="l" t="t" r="r" b="b"/>
                <a:pathLst>
                  <a:path w="504863" h="268489" extrusionOk="0">
                    <a:moveTo>
                      <a:pt x="504863" y="268489"/>
                    </a:moveTo>
                    <a:cubicBezTo>
                      <a:pt x="424715" y="208609"/>
                      <a:pt x="336607" y="159372"/>
                      <a:pt x="243593" y="122537"/>
                    </a:cubicBezTo>
                    <a:cubicBezTo>
                      <a:pt x="158447" y="88848"/>
                      <a:pt x="65896" y="63582"/>
                      <a:pt x="0" y="0"/>
                    </a:cubicBezTo>
                  </a:path>
                </a:pathLst>
              </a:custGeom>
              <a:solidFill>
                <a:schemeClr val="dk2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5" name="Google Shape;2225;p45"/>
              <p:cNvSpPr/>
              <p:nvPr/>
            </p:nvSpPr>
            <p:spPr>
              <a:xfrm flipH="1">
                <a:off x="6200142" y="2623861"/>
                <a:ext cx="131659" cy="157635"/>
              </a:xfrm>
              <a:custGeom>
                <a:avLst/>
                <a:gdLst/>
                <a:ahLst/>
                <a:cxnLst/>
                <a:rect l="l" t="t" r="r" b="b"/>
                <a:pathLst>
                  <a:path w="246092" h="294645" extrusionOk="0">
                    <a:moveTo>
                      <a:pt x="242912" y="197960"/>
                    </a:moveTo>
                    <a:cubicBezTo>
                      <a:pt x="239488" y="216192"/>
                      <a:pt x="233564" y="234332"/>
                      <a:pt x="223106" y="249696"/>
                    </a:cubicBezTo>
                    <a:cubicBezTo>
                      <a:pt x="199228" y="284680"/>
                      <a:pt x="152675" y="300876"/>
                      <a:pt x="111120" y="292454"/>
                    </a:cubicBezTo>
                    <a:cubicBezTo>
                      <a:pt x="69565" y="284032"/>
                      <a:pt x="34303" y="253491"/>
                      <a:pt x="15700" y="215544"/>
                    </a:cubicBezTo>
                    <a:cubicBezTo>
                      <a:pt x="-6234" y="170750"/>
                      <a:pt x="-5494" y="114849"/>
                      <a:pt x="19865" y="71814"/>
                    </a:cubicBezTo>
                    <a:cubicBezTo>
                      <a:pt x="46797" y="26186"/>
                      <a:pt x="126298" y="-23051"/>
                      <a:pt x="177016" y="11748"/>
                    </a:cubicBezTo>
                    <a:cubicBezTo>
                      <a:pt x="233472" y="50434"/>
                      <a:pt x="254944" y="133915"/>
                      <a:pt x="242820" y="197960"/>
                    </a:cubicBezTo>
                    <a:close/>
                  </a:path>
                </a:pathLst>
              </a:custGeom>
              <a:solidFill>
                <a:schemeClr val="dk2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6" name="Google Shape;2226;p45"/>
              <p:cNvSpPr/>
              <p:nvPr/>
            </p:nvSpPr>
            <p:spPr>
              <a:xfrm flipH="1">
                <a:off x="5976452" y="2560300"/>
                <a:ext cx="133495" cy="160993"/>
              </a:xfrm>
              <a:custGeom>
                <a:avLst/>
                <a:gdLst/>
                <a:ahLst/>
                <a:cxnLst/>
                <a:rect l="l" t="t" r="r" b="b"/>
                <a:pathLst>
                  <a:path w="249523" h="300921" extrusionOk="0">
                    <a:moveTo>
                      <a:pt x="248588" y="148644"/>
                    </a:moveTo>
                    <a:cubicBezTo>
                      <a:pt x="254697" y="202415"/>
                      <a:pt x="230634" y="260907"/>
                      <a:pt x="183340" y="287099"/>
                    </a:cubicBezTo>
                    <a:cubicBezTo>
                      <a:pt x="138175" y="312088"/>
                      <a:pt x="76537" y="302370"/>
                      <a:pt x="41275" y="264609"/>
                    </a:cubicBezTo>
                    <a:cubicBezTo>
                      <a:pt x="19803" y="241657"/>
                      <a:pt x="8420" y="210837"/>
                      <a:pt x="3144" y="179833"/>
                    </a:cubicBezTo>
                    <a:cubicBezTo>
                      <a:pt x="-4630" y="133743"/>
                      <a:pt x="1201" y="83118"/>
                      <a:pt x="29799" y="46097"/>
                    </a:cubicBezTo>
                    <a:cubicBezTo>
                      <a:pt x="115223" y="-64686"/>
                      <a:pt x="237020" y="46097"/>
                      <a:pt x="248681" y="148644"/>
                    </a:cubicBezTo>
                    <a:close/>
                  </a:path>
                </a:pathLst>
              </a:custGeom>
              <a:solidFill>
                <a:schemeClr val="dk2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7" name="Google Shape;2227;p45"/>
              <p:cNvSpPr/>
              <p:nvPr/>
            </p:nvSpPr>
            <p:spPr>
              <a:xfrm flipH="1">
                <a:off x="6034048" y="2387330"/>
                <a:ext cx="140947" cy="174243"/>
              </a:xfrm>
              <a:custGeom>
                <a:avLst/>
                <a:gdLst/>
                <a:ahLst/>
                <a:cxnLst/>
                <a:rect l="l" t="t" r="r" b="b"/>
                <a:pathLst>
                  <a:path w="263453" h="325687" extrusionOk="0">
                    <a:moveTo>
                      <a:pt x="234447" y="253992"/>
                    </a:moveTo>
                    <a:cubicBezTo>
                      <a:pt x="214734" y="289624"/>
                      <a:pt x="179380" y="316927"/>
                      <a:pt x="139305" y="323961"/>
                    </a:cubicBezTo>
                    <a:cubicBezTo>
                      <a:pt x="99231" y="330994"/>
                      <a:pt x="55362" y="316279"/>
                      <a:pt x="29725" y="284627"/>
                    </a:cubicBezTo>
                    <a:cubicBezTo>
                      <a:pt x="7606" y="257231"/>
                      <a:pt x="479" y="220489"/>
                      <a:pt x="17" y="185227"/>
                    </a:cubicBezTo>
                    <a:cubicBezTo>
                      <a:pt x="-1279" y="80553"/>
                      <a:pt x="73039" y="-27732"/>
                      <a:pt x="189930" y="6419"/>
                    </a:cubicBezTo>
                    <a:cubicBezTo>
                      <a:pt x="286924" y="34740"/>
                      <a:pt x="272486" y="184949"/>
                      <a:pt x="234355" y="254085"/>
                    </a:cubicBezTo>
                    <a:close/>
                  </a:path>
                </a:pathLst>
              </a:custGeom>
              <a:solidFill>
                <a:schemeClr val="dk2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8" name="Google Shape;2228;p45"/>
              <p:cNvSpPr/>
              <p:nvPr/>
            </p:nvSpPr>
            <p:spPr>
              <a:xfrm flipH="1">
                <a:off x="6175380" y="2475836"/>
                <a:ext cx="167151" cy="154329"/>
              </a:xfrm>
              <a:custGeom>
                <a:avLst/>
                <a:gdLst/>
                <a:ahLst/>
                <a:cxnLst/>
                <a:rect l="l" t="t" r="r" b="b"/>
                <a:pathLst>
                  <a:path w="312431" h="288466" extrusionOk="0">
                    <a:moveTo>
                      <a:pt x="281871" y="202858"/>
                    </a:moveTo>
                    <a:cubicBezTo>
                      <a:pt x="246332" y="250614"/>
                      <a:pt x="187840" y="277176"/>
                      <a:pt x="128977" y="286061"/>
                    </a:cubicBezTo>
                    <a:cubicBezTo>
                      <a:pt x="113984" y="288375"/>
                      <a:pt x="98621" y="289578"/>
                      <a:pt x="83628" y="287079"/>
                    </a:cubicBezTo>
                    <a:cubicBezTo>
                      <a:pt x="30781" y="278009"/>
                      <a:pt x="-4295" y="219980"/>
                      <a:pt x="425" y="166578"/>
                    </a:cubicBezTo>
                    <a:cubicBezTo>
                      <a:pt x="5052" y="113084"/>
                      <a:pt x="41425" y="66624"/>
                      <a:pt x="85571" y="36174"/>
                    </a:cubicBezTo>
                    <a:cubicBezTo>
                      <a:pt x="113521" y="16831"/>
                      <a:pt x="145822" y="2578"/>
                      <a:pt x="179788" y="357"/>
                    </a:cubicBezTo>
                    <a:cubicBezTo>
                      <a:pt x="297882" y="-7325"/>
                      <a:pt x="350544" y="110493"/>
                      <a:pt x="281871" y="202951"/>
                    </a:cubicBezTo>
                    <a:close/>
                  </a:path>
                </a:pathLst>
              </a:custGeom>
              <a:solidFill>
                <a:schemeClr val="dk2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9" name="Google Shape;2229;p45"/>
              <p:cNvSpPr/>
              <p:nvPr/>
            </p:nvSpPr>
            <p:spPr>
              <a:xfrm flipH="1">
                <a:off x="6080923" y="2548039"/>
                <a:ext cx="153818" cy="154892"/>
              </a:xfrm>
              <a:custGeom>
                <a:avLst/>
                <a:gdLst/>
                <a:ahLst/>
                <a:cxnLst/>
                <a:rect l="l" t="t" r="r" b="b"/>
                <a:pathLst>
                  <a:path w="287510" h="289517" extrusionOk="0">
                    <a:moveTo>
                      <a:pt x="203628" y="276170"/>
                    </a:moveTo>
                    <a:cubicBezTo>
                      <a:pt x="168644" y="293014"/>
                      <a:pt x="127459" y="292273"/>
                      <a:pt x="89791" y="283018"/>
                    </a:cubicBezTo>
                    <a:cubicBezTo>
                      <a:pt x="71743" y="278576"/>
                      <a:pt x="53696" y="272005"/>
                      <a:pt x="39443" y="260066"/>
                    </a:cubicBezTo>
                    <a:cubicBezTo>
                      <a:pt x="21766" y="245350"/>
                      <a:pt x="11308" y="223601"/>
                      <a:pt x="5477" y="201389"/>
                    </a:cubicBezTo>
                    <a:cubicBezTo>
                      <a:pt x="-7388" y="151782"/>
                      <a:pt x="2515" y="96159"/>
                      <a:pt x="34075" y="55899"/>
                    </a:cubicBezTo>
                    <a:cubicBezTo>
                      <a:pt x="89883" y="-15272"/>
                      <a:pt x="215197" y="-22306"/>
                      <a:pt x="269061" y="57010"/>
                    </a:cubicBezTo>
                    <a:cubicBezTo>
                      <a:pt x="313856" y="122999"/>
                      <a:pt x="271282" y="243684"/>
                      <a:pt x="203535" y="276262"/>
                    </a:cubicBezTo>
                    <a:close/>
                  </a:path>
                </a:pathLst>
              </a:custGeom>
              <a:solidFill>
                <a:schemeClr val="dk2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0" name="Google Shape;2230;p45"/>
              <p:cNvSpPr/>
              <p:nvPr/>
            </p:nvSpPr>
            <p:spPr>
              <a:xfrm flipH="1">
                <a:off x="6082444" y="2678869"/>
                <a:ext cx="145056" cy="153740"/>
              </a:xfrm>
              <a:custGeom>
                <a:avLst/>
                <a:gdLst/>
                <a:ahLst/>
                <a:cxnLst/>
                <a:rect l="l" t="t" r="r" b="b"/>
                <a:pathLst>
                  <a:path w="271133" h="287364" extrusionOk="0">
                    <a:moveTo>
                      <a:pt x="242185" y="64854"/>
                    </a:moveTo>
                    <a:cubicBezTo>
                      <a:pt x="253014" y="81143"/>
                      <a:pt x="262084" y="98912"/>
                      <a:pt x="266989" y="117885"/>
                    </a:cubicBezTo>
                    <a:cubicBezTo>
                      <a:pt x="279483" y="165734"/>
                      <a:pt x="263102" y="220061"/>
                      <a:pt x="226267" y="253101"/>
                    </a:cubicBezTo>
                    <a:cubicBezTo>
                      <a:pt x="189432" y="286142"/>
                      <a:pt x="133716" y="296508"/>
                      <a:pt x="87441" y="278831"/>
                    </a:cubicBezTo>
                    <a:cubicBezTo>
                      <a:pt x="41166" y="261246"/>
                      <a:pt x="6459" y="216452"/>
                      <a:pt x="906" y="167307"/>
                    </a:cubicBezTo>
                    <a:cubicBezTo>
                      <a:pt x="-1130" y="148890"/>
                      <a:pt x="536" y="130287"/>
                      <a:pt x="3220" y="111962"/>
                    </a:cubicBezTo>
                    <a:cubicBezTo>
                      <a:pt x="5719" y="94748"/>
                      <a:pt x="9236" y="77348"/>
                      <a:pt x="16732" y="61614"/>
                    </a:cubicBezTo>
                    <a:cubicBezTo>
                      <a:pt x="61342" y="-32602"/>
                      <a:pt x="193226" y="-8446"/>
                      <a:pt x="242093" y="64854"/>
                    </a:cubicBezTo>
                    <a:close/>
                  </a:path>
                </a:pathLst>
              </a:custGeom>
              <a:solidFill>
                <a:schemeClr val="dk2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1" name="Google Shape;2231;p45"/>
              <p:cNvSpPr/>
              <p:nvPr/>
            </p:nvSpPr>
            <p:spPr>
              <a:xfrm flipH="1">
                <a:off x="6386496" y="1346194"/>
                <a:ext cx="63819" cy="98643"/>
              </a:xfrm>
              <a:custGeom>
                <a:avLst/>
                <a:gdLst/>
                <a:ahLst/>
                <a:cxnLst/>
                <a:rect l="l" t="t" r="r" b="b"/>
                <a:pathLst>
                  <a:path w="119288" h="184380" extrusionOk="0">
                    <a:moveTo>
                      <a:pt x="64128" y="751"/>
                    </a:moveTo>
                    <a:cubicBezTo>
                      <a:pt x="48117" y="-2396"/>
                      <a:pt x="31180" y="4638"/>
                      <a:pt x="19982" y="16484"/>
                    </a:cubicBezTo>
                    <a:cubicBezTo>
                      <a:pt x="8783" y="28331"/>
                      <a:pt x="2860" y="44435"/>
                      <a:pt x="824" y="60631"/>
                    </a:cubicBezTo>
                    <a:cubicBezTo>
                      <a:pt x="-3248" y="93024"/>
                      <a:pt x="7950" y="127082"/>
                      <a:pt x="30625" y="150590"/>
                    </a:cubicBezTo>
                    <a:cubicBezTo>
                      <a:pt x="53207" y="174190"/>
                      <a:pt x="86803" y="186777"/>
                      <a:pt x="119289" y="184001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2" name="Google Shape;2232;p45"/>
              <p:cNvSpPr/>
              <p:nvPr/>
            </p:nvSpPr>
            <p:spPr>
              <a:xfrm flipH="1">
                <a:off x="6404286" y="1362076"/>
                <a:ext cx="33793" cy="65210"/>
              </a:xfrm>
              <a:custGeom>
                <a:avLst/>
                <a:gdLst/>
                <a:ahLst/>
                <a:cxnLst/>
                <a:rect l="l" t="t" r="r" b="b"/>
                <a:pathLst>
                  <a:path w="63165" h="121888" extrusionOk="0">
                    <a:moveTo>
                      <a:pt x="15039" y="0"/>
                    </a:moveTo>
                    <a:cubicBezTo>
                      <a:pt x="-509" y="20916"/>
                      <a:pt x="-4396" y="50070"/>
                      <a:pt x="5229" y="74318"/>
                    </a:cubicBezTo>
                    <a:cubicBezTo>
                      <a:pt x="14854" y="98566"/>
                      <a:pt x="37437" y="117261"/>
                      <a:pt x="63166" y="12188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3" name="Google Shape;2233;p45"/>
              <p:cNvSpPr/>
              <p:nvPr/>
            </p:nvSpPr>
            <p:spPr>
              <a:xfrm flipH="1">
                <a:off x="6417321" y="1366923"/>
                <a:ext cx="9816" cy="21440"/>
              </a:xfrm>
              <a:custGeom>
                <a:avLst/>
                <a:gdLst/>
                <a:ahLst/>
                <a:cxnLst/>
                <a:rect l="l" t="t" r="r" b="b"/>
                <a:pathLst>
                  <a:path w="18348" h="40074" extrusionOk="0">
                    <a:moveTo>
                      <a:pt x="18348" y="0"/>
                    </a:moveTo>
                    <a:cubicBezTo>
                      <a:pt x="5299" y="8329"/>
                      <a:pt x="-2013" y="24803"/>
                      <a:pt x="486" y="4007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4" name="Google Shape;2234;p45"/>
              <p:cNvSpPr/>
              <p:nvPr/>
            </p:nvSpPr>
            <p:spPr>
              <a:xfrm flipH="1">
                <a:off x="6328243" y="1226708"/>
                <a:ext cx="26970" cy="110912"/>
              </a:xfrm>
              <a:custGeom>
                <a:avLst/>
                <a:gdLst/>
                <a:ahLst/>
                <a:cxnLst/>
                <a:rect l="l" t="t" r="r" b="b"/>
                <a:pathLst>
                  <a:path w="50411" h="207313" extrusionOk="0">
                    <a:moveTo>
                      <a:pt x="0" y="0"/>
                    </a:moveTo>
                    <a:cubicBezTo>
                      <a:pt x="28968" y="25266"/>
                      <a:pt x="47386" y="62287"/>
                      <a:pt x="50070" y="100695"/>
                    </a:cubicBezTo>
                    <a:cubicBezTo>
                      <a:pt x="52754" y="139104"/>
                      <a:pt x="39519" y="178253"/>
                      <a:pt x="14253" y="207314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5" name="Google Shape;2235;p45"/>
              <p:cNvSpPr/>
              <p:nvPr/>
            </p:nvSpPr>
            <p:spPr>
              <a:xfrm flipH="1">
                <a:off x="6341343" y="1268055"/>
                <a:ext cx="12732" cy="50653"/>
              </a:xfrm>
              <a:custGeom>
                <a:avLst/>
                <a:gdLst/>
                <a:ahLst/>
                <a:cxnLst/>
                <a:rect l="l" t="t" r="r" b="b"/>
                <a:pathLst>
                  <a:path w="23798" h="94679" extrusionOk="0">
                    <a:moveTo>
                      <a:pt x="17399" y="0"/>
                    </a:moveTo>
                    <a:cubicBezTo>
                      <a:pt x="24618" y="15178"/>
                      <a:pt x="25359" y="32948"/>
                      <a:pt x="21472" y="49329"/>
                    </a:cubicBezTo>
                    <a:cubicBezTo>
                      <a:pt x="17677" y="65711"/>
                      <a:pt x="9625" y="80889"/>
                      <a:pt x="0" y="946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6" name="Google Shape;2236;p45"/>
              <p:cNvSpPr/>
              <p:nvPr/>
            </p:nvSpPr>
            <p:spPr>
              <a:xfrm flipH="1">
                <a:off x="6219494" y="1229824"/>
                <a:ext cx="33042" cy="92295"/>
              </a:xfrm>
              <a:custGeom>
                <a:avLst/>
                <a:gdLst/>
                <a:ahLst/>
                <a:cxnLst/>
                <a:rect l="l" t="t" r="r" b="b"/>
                <a:pathLst>
                  <a:path w="61761" h="172514" extrusionOk="0">
                    <a:moveTo>
                      <a:pt x="23508" y="0"/>
                    </a:moveTo>
                    <a:cubicBezTo>
                      <a:pt x="46183" y="8607"/>
                      <a:pt x="58584" y="33781"/>
                      <a:pt x="61176" y="57844"/>
                    </a:cubicBezTo>
                    <a:cubicBezTo>
                      <a:pt x="65989" y="103564"/>
                      <a:pt x="40722" y="151043"/>
                      <a:pt x="0" y="172514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7" name="Google Shape;2237;p45"/>
              <p:cNvSpPr/>
              <p:nvPr/>
            </p:nvSpPr>
            <p:spPr>
              <a:xfrm flipH="1">
                <a:off x="6232865" y="1247332"/>
                <a:ext cx="27140" cy="66399"/>
              </a:xfrm>
              <a:custGeom>
                <a:avLst/>
                <a:gdLst/>
                <a:ahLst/>
                <a:cxnLst/>
                <a:rect l="l" t="t" r="r" b="b"/>
                <a:pathLst>
                  <a:path w="50729" h="124110" extrusionOk="0">
                    <a:moveTo>
                      <a:pt x="32855" y="0"/>
                    </a:moveTo>
                    <a:cubicBezTo>
                      <a:pt x="45072" y="6941"/>
                      <a:pt x="49977" y="22120"/>
                      <a:pt x="50625" y="36095"/>
                    </a:cubicBezTo>
                    <a:cubicBezTo>
                      <a:pt x="52384" y="71819"/>
                      <a:pt x="31745" y="107636"/>
                      <a:pt x="0" y="12411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8" name="Google Shape;2238;p45"/>
              <p:cNvSpPr/>
              <p:nvPr/>
            </p:nvSpPr>
            <p:spPr>
              <a:xfrm flipH="1">
                <a:off x="6257470" y="1290114"/>
                <a:ext cx="11091" cy="15944"/>
              </a:xfrm>
              <a:custGeom>
                <a:avLst/>
                <a:gdLst/>
                <a:ahLst/>
                <a:cxnLst/>
                <a:rect l="l" t="t" r="r" b="b"/>
                <a:pathLst>
                  <a:path w="20731" h="29801" extrusionOk="0">
                    <a:moveTo>
                      <a:pt x="20732" y="0"/>
                    </a:moveTo>
                    <a:cubicBezTo>
                      <a:pt x="18325" y="12217"/>
                      <a:pt x="10644" y="23323"/>
                      <a:pt x="0" y="29801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9" name="Google Shape;2239;p45"/>
              <p:cNvSpPr/>
              <p:nvPr/>
            </p:nvSpPr>
            <p:spPr>
              <a:xfrm flipH="1">
                <a:off x="6230986" y="1355053"/>
                <a:ext cx="68734" cy="94295"/>
              </a:xfrm>
              <a:custGeom>
                <a:avLst/>
                <a:gdLst/>
                <a:ahLst/>
                <a:cxnLst/>
                <a:rect l="l" t="t" r="r" b="b"/>
                <a:pathLst>
                  <a:path w="128475" h="176252" extrusionOk="0">
                    <a:moveTo>
                      <a:pt x="95512" y="0"/>
                    </a:moveTo>
                    <a:cubicBezTo>
                      <a:pt x="122352" y="27580"/>
                      <a:pt x="135124" y="69228"/>
                      <a:pt x="125036" y="106433"/>
                    </a:cubicBezTo>
                    <a:cubicBezTo>
                      <a:pt x="114948" y="143638"/>
                      <a:pt x="80704" y="173810"/>
                      <a:pt x="42203" y="176124"/>
                    </a:cubicBezTo>
                    <a:cubicBezTo>
                      <a:pt x="26840" y="177049"/>
                      <a:pt x="10181" y="173070"/>
                      <a:pt x="0" y="161501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0" name="Google Shape;2240;p45"/>
              <p:cNvSpPr/>
              <p:nvPr/>
            </p:nvSpPr>
            <p:spPr>
              <a:xfrm flipH="1">
                <a:off x="6246025" y="1386112"/>
                <a:ext cx="38017" cy="50634"/>
              </a:xfrm>
              <a:custGeom>
                <a:avLst/>
                <a:gdLst/>
                <a:ahLst/>
                <a:cxnLst/>
                <a:rect l="l" t="t" r="r" b="b"/>
                <a:pathLst>
                  <a:path w="71059" h="94643" extrusionOk="0">
                    <a:moveTo>
                      <a:pt x="67932" y="0"/>
                    </a:moveTo>
                    <a:cubicBezTo>
                      <a:pt x="73670" y="22305"/>
                      <a:pt x="71912" y="47294"/>
                      <a:pt x="59325" y="66729"/>
                    </a:cubicBezTo>
                    <a:cubicBezTo>
                      <a:pt x="46831" y="86072"/>
                      <a:pt x="22582" y="98474"/>
                      <a:pt x="0" y="9356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1" name="Google Shape;2241;p45"/>
              <p:cNvSpPr/>
              <p:nvPr/>
            </p:nvSpPr>
            <p:spPr>
              <a:xfrm flipH="1">
                <a:off x="6265035" y="1413661"/>
                <a:ext cx="13468" cy="9448"/>
              </a:xfrm>
              <a:custGeom>
                <a:avLst/>
                <a:gdLst/>
                <a:ahLst/>
                <a:cxnLst/>
                <a:rect l="l" t="t" r="r" b="b"/>
                <a:pathLst>
                  <a:path w="25173" h="17659" extrusionOk="0">
                    <a:moveTo>
                      <a:pt x="25174" y="0"/>
                    </a:moveTo>
                    <a:cubicBezTo>
                      <a:pt x="22212" y="10736"/>
                      <a:pt x="11014" y="18510"/>
                      <a:pt x="0" y="17585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2" name="Google Shape;2242;p45"/>
              <p:cNvSpPr/>
              <p:nvPr/>
            </p:nvSpPr>
            <p:spPr>
              <a:xfrm flipH="1">
                <a:off x="6215497" y="1497839"/>
                <a:ext cx="40156" cy="24624"/>
              </a:xfrm>
              <a:custGeom>
                <a:avLst/>
                <a:gdLst/>
                <a:ahLst/>
                <a:cxnLst/>
                <a:rect l="l" t="t" r="r" b="b"/>
                <a:pathLst>
                  <a:path w="75058" h="46026" extrusionOk="0">
                    <a:moveTo>
                      <a:pt x="75058" y="44147"/>
                    </a:moveTo>
                    <a:cubicBezTo>
                      <a:pt x="59417" y="48126"/>
                      <a:pt x="42296" y="45720"/>
                      <a:pt x="28413" y="37576"/>
                    </a:cubicBezTo>
                    <a:cubicBezTo>
                      <a:pt x="14531" y="29431"/>
                      <a:pt x="4072" y="15641"/>
                      <a:pt x="0" y="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3" name="Google Shape;2243;p45"/>
              <p:cNvSpPr/>
              <p:nvPr/>
            </p:nvSpPr>
            <p:spPr>
              <a:xfrm flipH="1">
                <a:off x="6188109" y="1510748"/>
                <a:ext cx="72736" cy="25912"/>
              </a:xfrm>
              <a:custGeom>
                <a:avLst/>
                <a:gdLst/>
                <a:ahLst/>
                <a:cxnLst/>
                <a:rect l="l" t="t" r="r" b="b"/>
                <a:pathLst>
                  <a:path w="135956" h="48433" extrusionOk="0">
                    <a:moveTo>
                      <a:pt x="135957" y="22212"/>
                    </a:moveTo>
                    <a:cubicBezTo>
                      <a:pt x="122167" y="41740"/>
                      <a:pt x="96345" y="48959"/>
                      <a:pt x="72467" y="48404"/>
                    </a:cubicBezTo>
                    <a:cubicBezTo>
                      <a:pt x="56734" y="48034"/>
                      <a:pt x="40815" y="44794"/>
                      <a:pt x="27303" y="36743"/>
                    </a:cubicBezTo>
                    <a:cubicBezTo>
                      <a:pt x="13790" y="28690"/>
                      <a:pt x="2962" y="15456"/>
                      <a:pt x="0" y="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4" name="Google Shape;2244;p45"/>
              <p:cNvSpPr/>
              <p:nvPr/>
            </p:nvSpPr>
            <p:spPr>
              <a:xfrm flipH="1">
                <a:off x="6097620" y="2106078"/>
                <a:ext cx="65199" cy="61025"/>
              </a:xfrm>
              <a:custGeom>
                <a:avLst/>
                <a:gdLst/>
                <a:ahLst/>
                <a:cxnLst/>
                <a:rect l="l" t="t" r="r" b="b"/>
                <a:pathLst>
                  <a:path w="121868" h="114065" extrusionOk="0">
                    <a:moveTo>
                      <a:pt x="121797" y="0"/>
                    </a:moveTo>
                    <a:cubicBezTo>
                      <a:pt x="122907" y="31837"/>
                      <a:pt x="111153" y="64508"/>
                      <a:pt x="88201" y="86627"/>
                    </a:cubicBezTo>
                    <a:cubicBezTo>
                      <a:pt x="65248" y="108747"/>
                      <a:pt x="30912" y="119298"/>
                      <a:pt x="0" y="111523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5" name="Google Shape;2245;p45"/>
              <p:cNvSpPr/>
              <p:nvPr/>
            </p:nvSpPr>
            <p:spPr>
              <a:xfrm flipH="1">
                <a:off x="6122412" y="2138919"/>
                <a:ext cx="44166" cy="16243"/>
              </a:xfrm>
              <a:custGeom>
                <a:avLst/>
                <a:gdLst/>
                <a:ahLst/>
                <a:cxnLst/>
                <a:rect l="l" t="t" r="r" b="b"/>
                <a:pathLst>
                  <a:path w="82554" h="30361" extrusionOk="0">
                    <a:moveTo>
                      <a:pt x="82555" y="0"/>
                    </a:moveTo>
                    <a:cubicBezTo>
                      <a:pt x="63582" y="24156"/>
                      <a:pt x="29801" y="35632"/>
                      <a:pt x="0" y="28043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6" name="Google Shape;2246;p45"/>
              <p:cNvSpPr/>
              <p:nvPr/>
            </p:nvSpPr>
            <p:spPr>
              <a:xfrm flipH="1">
                <a:off x="6139589" y="2131747"/>
                <a:ext cx="30352" cy="8982"/>
              </a:xfrm>
              <a:custGeom>
                <a:avLst/>
                <a:gdLst/>
                <a:ahLst/>
                <a:cxnLst/>
                <a:rect l="l" t="t" r="r" b="b"/>
                <a:pathLst>
                  <a:path w="56733" h="16789" extrusionOk="0">
                    <a:moveTo>
                      <a:pt x="56734" y="0"/>
                    </a:moveTo>
                    <a:cubicBezTo>
                      <a:pt x="42203" y="14438"/>
                      <a:pt x="19713" y="20269"/>
                      <a:pt x="0" y="14716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7" name="Google Shape;2247;p45"/>
              <p:cNvSpPr/>
              <p:nvPr/>
            </p:nvSpPr>
            <p:spPr>
              <a:xfrm flipH="1">
                <a:off x="6153498" y="2123240"/>
                <a:ext cx="20598" cy="6880"/>
              </a:xfrm>
              <a:custGeom>
                <a:avLst/>
                <a:gdLst/>
                <a:ahLst/>
                <a:cxnLst/>
                <a:rect l="l" t="t" r="r" b="b"/>
                <a:pathLst>
                  <a:path w="38501" h="12859" extrusionOk="0">
                    <a:moveTo>
                      <a:pt x="38501" y="0"/>
                    </a:moveTo>
                    <a:cubicBezTo>
                      <a:pt x="28783" y="10181"/>
                      <a:pt x="13698" y="14901"/>
                      <a:pt x="0" y="12031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8" name="Google Shape;2248;p45"/>
              <p:cNvSpPr/>
              <p:nvPr/>
            </p:nvSpPr>
            <p:spPr>
              <a:xfrm flipH="1">
                <a:off x="6177799" y="1961660"/>
                <a:ext cx="50029" cy="54987"/>
              </a:xfrm>
              <a:custGeom>
                <a:avLst/>
                <a:gdLst/>
                <a:ahLst/>
                <a:cxnLst/>
                <a:rect l="l" t="t" r="r" b="b"/>
                <a:pathLst>
                  <a:path w="93512" h="102779" extrusionOk="0">
                    <a:moveTo>
                      <a:pt x="93513" y="94587"/>
                    </a:moveTo>
                    <a:cubicBezTo>
                      <a:pt x="72411" y="102454"/>
                      <a:pt x="47701" y="107451"/>
                      <a:pt x="28172" y="96253"/>
                    </a:cubicBezTo>
                    <a:cubicBezTo>
                      <a:pt x="12901" y="87460"/>
                      <a:pt x="4017" y="70154"/>
                      <a:pt x="1240" y="52661"/>
                    </a:cubicBezTo>
                    <a:cubicBezTo>
                      <a:pt x="-1536" y="35262"/>
                      <a:pt x="870" y="17400"/>
                      <a:pt x="3369" y="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9" name="Google Shape;2249;p45"/>
              <p:cNvSpPr/>
              <p:nvPr/>
            </p:nvSpPr>
            <p:spPr>
              <a:xfrm flipH="1">
                <a:off x="6021576" y="1837470"/>
                <a:ext cx="72941" cy="72389"/>
              </a:xfrm>
              <a:custGeom>
                <a:avLst/>
                <a:gdLst/>
                <a:ahLst/>
                <a:cxnLst/>
                <a:rect l="l" t="t" r="r" b="b"/>
                <a:pathLst>
                  <a:path w="136339" h="135307" extrusionOk="0">
                    <a:moveTo>
                      <a:pt x="135679" y="135308"/>
                    </a:moveTo>
                    <a:cubicBezTo>
                      <a:pt x="139844" y="99121"/>
                      <a:pt x="123925" y="62471"/>
                      <a:pt x="98474" y="36371"/>
                    </a:cubicBezTo>
                    <a:cubicBezTo>
                      <a:pt x="73115" y="10272"/>
                      <a:pt x="35169" y="-6757"/>
                      <a:pt x="0" y="259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0" name="Google Shape;2250;p45"/>
              <p:cNvSpPr/>
              <p:nvPr/>
            </p:nvSpPr>
            <p:spPr>
              <a:xfrm flipH="1">
                <a:off x="6035355" y="1851664"/>
                <a:ext cx="53030" cy="46345"/>
              </a:xfrm>
              <a:custGeom>
                <a:avLst/>
                <a:gdLst/>
                <a:ahLst/>
                <a:cxnLst/>
                <a:rect l="l" t="t" r="r" b="b"/>
                <a:pathLst>
                  <a:path w="99121" h="86627" extrusionOk="0">
                    <a:moveTo>
                      <a:pt x="99122" y="86627"/>
                    </a:moveTo>
                    <a:cubicBezTo>
                      <a:pt x="95142" y="59325"/>
                      <a:pt x="82000" y="32208"/>
                      <a:pt x="58769" y="17307"/>
                    </a:cubicBezTo>
                    <a:cubicBezTo>
                      <a:pt x="41462" y="6201"/>
                      <a:pt x="20361" y="2962"/>
                      <a:pt x="0" y="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1" name="Google Shape;2251;p45"/>
              <p:cNvSpPr/>
              <p:nvPr/>
            </p:nvSpPr>
            <p:spPr>
              <a:xfrm flipH="1">
                <a:off x="6087377" y="1888412"/>
                <a:ext cx="17229" cy="10347"/>
              </a:xfrm>
              <a:custGeom>
                <a:avLst/>
                <a:gdLst/>
                <a:ahLst/>
                <a:cxnLst/>
                <a:rect l="l" t="t" r="r" b="b"/>
                <a:pathLst>
                  <a:path w="32203" h="19340" extrusionOk="0">
                    <a:moveTo>
                      <a:pt x="32204" y="17862"/>
                    </a:moveTo>
                    <a:cubicBezTo>
                      <a:pt x="24800" y="19158"/>
                      <a:pt x="17026" y="20454"/>
                      <a:pt x="10085" y="17770"/>
                    </a:cubicBezTo>
                    <a:cubicBezTo>
                      <a:pt x="3143" y="15086"/>
                      <a:pt x="-2225" y="6756"/>
                      <a:pt x="922" y="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2" name="Google Shape;2252;p45"/>
              <p:cNvSpPr/>
              <p:nvPr/>
            </p:nvSpPr>
            <p:spPr>
              <a:xfrm flipH="1">
                <a:off x="6108240" y="1854088"/>
                <a:ext cx="24361" cy="28471"/>
              </a:xfrm>
              <a:custGeom>
                <a:avLst/>
                <a:gdLst/>
                <a:ahLst/>
                <a:cxnLst/>
                <a:rect l="l" t="t" r="r" b="b"/>
                <a:pathLst>
                  <a:path w="45534" h="53216" extrusionOk="0">
                    <a:moveTo>
                      <a:pt x="45535" y="0"/>
                    </a:moveTo>
                    <a:cubicBezTo>
                      <a:pt x="21102" y="5460"/>
                      <a:pt x="1666" y="28228"/>
                      <a:pt x="0" y="5321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3" name="Google Shape;2253;p45"/>
              <p:cNvSpPr/>
              <p:nvPr/>
            </p:nvSpPr>
            <p:spPr>
              <a:xfrm flipH="1">
                <a:off x="6055862" y="2036292"/>
                <a:ext cx="68924" cy="28105"/>
              </a:xfrm>
              <a:custGeom>
                <a:avLst/>
                <a:gdLst/>
                <a:ahLst/>
                <a:cxnLst/>
                <a:rect l="l" t="t" r="r" b="b"/>
                <a:pathLst>
                  <a:path w="128830" h="52533" extrusionOk="0">
                    <a:moveTo>
                      <a:pt x="128831" y="51828"/>
                    </a:moveTo>
                    <a:cubicBezTo>
                      <a:pt x="80982" y="56641"/>
                      <a:pt x="31282" y="36558"/>
                      <a:pt x="0" y="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4" name="Google Shape;2254;p45"/>
              <p:cNvSpPr/>
              <p:nvPr/>
            </p:nvSpPr>
            <p:spPr>
              <a:xfrm flipH="1">
                <a:off x="6067664" y="2029813"/>
                <a:ext cx="41543" cy="19558"/>
              </a:xfrm>
              <a:custGeom>
                <a:avLst/>
                <a:gdLst/>
                <a:ahLst/>
                <a:cxnLst/>
                <a:rect l="l" t="t" r="r" b="b"/>
                <a:pathLst>
                  <a:path w="77650" h="36557" extrusionOk="0">
                    <a:moveTo>
                      <a:pt x="77650" y="36558"/>
                    </a:moveTo>
                    <a:cubicBezTo>
                      <a:pt x="48404" y="34892"/>
                      <a:pt x="19899" y="21472"/>
                      <a:pt x="0" y="0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5" name="Google Shape;2255;p45"/>
              <p:cNvSpPr/>
              <p:nvPr/>
            </p:nvSpPr>
            <p:spPr>
              <a:xfrm flipH="1">
                <a:off x="6101172" y="2702843"/>
                <a:ext cx="30736" cy="97098"/>
              </a:xfrm>
              <a:custGeom>
                <a:avLst/>
                <a:gdLst/>
                <a:ahLst/>
                <a:cxnLst/>
                <a:rect l="l" t="t" r="r" b="b"/>
                <a:pathLst>
                  <a:path w="57451" h="181492" extrusionOk="0">
                    <a:moveTo>
                      <a:pt x="0" y="0"/>
                    </a:moveTo>
                    <a:cubicBezTo>
                      <a:pt x="36650" y="26655"/>
                      <a:pt x="58862" y="72005"/>
                      <a:pt x="57381" y="117262"/>
                    </a:cubicBezTo>
                    <a:cubicBezTo>
                      <a:pt x="56549" y="142528"/>
                      <a:pt x="46738" y="169831"/>
                      <a:pt x="24341" y="181492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6" name="Google Shape;2256;p45"/>
              <p:cNvSpPr/>
              <p:nvPr/>
            </p:nvSpPr>
            <p:spPr>
              <a:xfrm flipH="1">
                <a:off x="6120038" y="2706997"/>
                <a:ext cx="31208" cy="67934"/>
              </a:xfrm>
              <a:custGeom>
                <a:avLst/>
                <a:gdLst/>
                <a:ahLst/>
                <a:cxnLst/>
                <a:rect l="l" t="t" r="r" b="b"/>
                <a:pathLst>
                  <a:path w="58333" h="126979" extrusionOk="0">
                    <a:moveTo>
                      <a:pt x="0" y="0"/>
                    </a:moveTo>
                    <a:cubicBezTo>
                      <a:pt x="22397" y="11106"/>
                      <a:pt x="40630" y="30449"/>
                      <a:pt x="50255" y="53587"/>
                    </a:cubicBezTo>
                    <a:cubicBezTo>
                      <a:pt x="59880" y="76632"/>
                      <a:pt x="60991" y="103194"/>
                      <a:pt x="53124" y="126979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7" name="Google Shape;2257;p45"/>
              <p:cNvSpPr/>
              <p:nvPr/>
            </p:nvSpPr>
            <p:spPr>
              <a:xfrm flipH="1">
                <a:off x="6142527" y="2714120"/>
                <a:ext cx="18561" cy="31837"/>
              </a:xfrm>
              <a:custGeom>
                <a:avLst/>
                <a:gdLst/>
                <a:ahLst/>
                <a:cxnLst/>
                <a:rect l="l" t="t" r="r" b="b"/>
                <a:pathLst>
                  <a:path w="34694" h="59509" extrusionOk="0">
                    <a:moveTo>
                      <a:pt x="0" y="0"/>
                    </a:moveTo>
                    <a:cubicBezTo>
                      <a:pt x="22582" y="9718"/>
                      <a:pt x="37205" y="35076"/>
                      <a:pt x="34336" y="59510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8" name="Google Shape;2258;p45"/>
              <p:cNvSpPr/>
              <p:nvPr/>
            </p:nvSpPr>
            <p:spPr>
              <a:xfrm flipH="1">
                <a:off x="6137854" y="2789543"/>
                <a:ext cx="10573" cy="17569"/>
              </a:xfrm>
              <a:custGeom>
                <a:avLst/>
                <a:gdLst/>
                <a:ahLst/>
                <a:cxnLst/>
                <a:rect l="l" t="t" r="r" b="b"/>
                <a:pathLst>
                  <a:path w="19763" h="32840" extrusionOk="0">
                    <a:moveTo>
                      <a:pt x="14715" y="32207"/>
                    </a:moveTo>
                    <a:cubicBezTo>
                      <a:pt x="8977" y="34614"/>
                      <a:pt x="2129" y="29801"/>
                      <a:pt x="555" y="23786"/>
                    </a:cubicBezTo>
                    <a:cubicBezTo>
                      <a:pt x="-1111" y="17770"/>
                      <a:pt x="1203" y="11384"/>
                      <a:pt x="4442" y="6108"/>
                    </a:cubicBezTo>
                    <a:cubicBezTo>
                      <a:pt x="6293" y="3146"/>
                      <a:pt x="8885" y="93"/>
                      <a:pt x="12401" y="0"/>
                    </a:cubicBezTo>
                    <a:cubicBezTo>
                      <a:pt x="15733" y="0"/>
                      <a:pt x="18510" y="2962"/>
                      <a:pt x="19343" y="6201"/>
                    </a:cubicBezTo>
                    <a:cubicBezTo>
                      <a:pt x="20176" y="9440"/>
                      <a:pt x="19620" y="12865"/>
                      <a:pt x="18973" y="16196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9" name="Google Shape;2259;p45"/>
              <p:cNvSpPr/>
              <p:nvPr/>
            </p:nvSpPr>
            <p:spPr>
              <a:xfrm flipH="1">
                <a:off x="5996561" y="2596112"/>
                <a:ext cx="38607" cy="109229"/>
              </a:xfrm>
              <a:custGeom>
                <a:avLst/>
                <a:gdLst/>
                <a:ahLst/>
                <a:cxnLst/>
                <a:rect l="l" t="t" r="r" b="b"/>
                <a:pathLst>
                  <a:path w="72162" h="204166" extrusionOk="0">
                    <a:moveTo>
                      <a:pt x="23786" y="0"/>
                    </a:moveTo>
                    <a:cubicBezTo>
                      <a:pt x="42666" y="20731"/>
                      <a:pt x="58492" y="44702"/>
                      <a:pt x="66544" y="71541"/>
                    </a:cubicBezTo>
                    <a:cubicBezTo>
                      <a:pt x="74596" y="98381"/>
                      <a:pt x="74503" y="128182"/>
                      <a:pt x="62935" y="153726"/>
                    </a:cubicBezTo>
                    <a:cubicBezTo>
                      <a:pt x="51366" y="179270"/>
                      <a:pt x="27673" y="199724"/>
                      <a:pt x="0" y="204167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0" name="Google Shape;2260;p45"/>
              <p:cNvSpPr/>
              <p:nvPr/>
            </p:nvSpPr>
            <p:spPr>
              <a:xfrm flipH="1">
                <a:off x="6010913" y="2633107"/>
                <a:ext cx="25194" cy="50109"/>
              </a:xfrm>
              <a:custGeom>
                <a:avLst/>
                <a:gdLst/>
                <a:ahLst/>
                <a:cxnLst/>
                <a:rect l="l" t="t" r="r" b="b"/>
                <a:pathLst>
                  <a:path w="47092" h="93661" extrusionOk="0">
                    <a:moveTo>
                      <a:pt x="38594" y="0"/>
                    </a:moveTo>
                    <a:cubicBezTo>
                      <a:pt x="48404" y="16844"/>
                      <a:pt x="49792" y="38316"/>
                      <a:pt x="42388" y="56364"/>
                    </a:cubicBezTo>
                    <a:cubicBezTo>
                      <a:pt x="34984" y="74410"/>
                      <a:pt x="18788" y="88571"/>
                      <a:pt x="0" y="93661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1" name="Google Shape;2261;p45"/>
              <p:cNvSpPr/>
              <p:nvPr/>
            </p:nvSpPr>
            <p:spPr>
              <a:xfrm flipH="1">
                <a:off x="6233710" y="2586072"/>
                <a:ext cx="71945" cy="29064"/>
              </a:xfrm>
              <a:custGeom>
                <a:avLst/>
                <a:gdLst/>
                <a:ahLst/>
                <a:cxnLst/>
                <a:rect l="l" t="t" r="r" b="b"/>
                <a:pathLst>
                  <a:path w="134476" h="54326" extrusionOk="0">
                    <a:moveTo>
                      <a:pt x="134476" y="0"/>
                    </a:moveTo>
                    <a:cubicBezTo>
                      <a:pt x="104397" y="40815"/>
                      <a:pt x="49700" y="61916"/>
                      <a:pt x="0" y="51829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2" name="Google Shape;2262;p45"/>
              <p:cNvSpPr/>
              <p:nvPr/>
            </p:nvSpPr>
            <p:spPr>
              <a:xfrm flipH="1">
                <a:off x="6252325" y="2577812"/>
                <a:ext cx="55753" cy="22372"/>
              </a:xfrm>
              <a:custGeom>
                <a:avLst/>
                <a:gdLst/>
                <a:ahLst/>
                <a:cxnLst/>
                <a:rect l="l" t="t" r="r" b="b"/>
                <a:pathLst>
                  <a:path w="104212" h="41816" extrusionOk="0">
                    <a:moveTo>
                      <a:pt x="104212" y="0"/>
                    </a:moveTo>
                    <a:cubicBezTo>
                      <a:pt x="81444" y="32207"/>
                      <a:pt x="38316" y="48496"/>
                      <a:pt x="0" y="39241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3" name="Google Shape;2263;p45"/>
              <p:cNvSpPr/>
              <p:nvPr/>
            </p:nvSpPr>
            <p:spPr>
              <a:xfrm flipH="1">
                <a:off x="6048819" y="2410198"/>
                <a:ext cx="72060" cy="135221"/>
              </a:xfrm>
              <a:custGeom>
                <a:avLst/>
                <a:gdLst/>
                <a:ahLst/>
                <a:cxnLst/>
                <a:rect l="l" t="t" r="r" b="b"/>
                <a:pathLst>
                  <a:path w="134692" h="252749" extrusionOk="0">
                    <a:moveTo>
                      <a:pt x="98104" y="0"/>
                    </a:moveTo>
                    <a:cubicBezTo>
                      <a:pt x="131977" y="29153"/>
                      <a:pt x="140121" y="79686"/>
                      <a:pt x="131514" y="123555"/>
                    </a:cubicBezTo>
                    <a:cubicBezTo>
                      <a:pt x="123092" y="166684"/>
                      <a:pt x="100047" y="207591"/>
                      <a:pt x="64323" y="233135"/>
                    </a:cubicBezTo>
                    <a:cubicBezTo>
                      <a:pt x="45720" y="246462"/>
                      <a:pt x="22582" y="255625"/>
                      <a:pt x="0" y="251923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4" name="Google Shape;2264;p45"/>
              <p:cNvSpPr/>
              <p:nvPr/>
            </p:nvSpPr>
            <p:spPr>
              <a:xfrm flipH="1">
                <a:off x="6068103" y="2462723"/>
                <a:ext cx="32202" cy="61596"/>
              </a:xfrm>
              <a:custGeom>
                <a:avLst/>
                <a:gdLst/>
                <a:ahLst/>
                <a:cxnLst/>
                <a:rect l="l" t="t" r="r" b="b"/>
                <a:pathLst>
                  <a:path w="60190" h="115132" extrusionOk="0">
                    <a:moveTo>
                      <a:pt x="57844" y="0"/>
                    </a:moveTo>
                    <a:cubicBezTo>
                      <a:pt x="62842" y="22675"/>
                      <a:pt x="59788" y="47016"/>
                      <a:pt x="49329" y="67840"/>
                    </a:cubicBezTo>
                    <a:cubicBezTo>
                      <a:pt x="38871" y="88571"/>
                      <a:pt x="21102" y="105601"/>
                      <a:pt x="0" y="115133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5" name="Google Shape;2265;p45"/>
              <p:cNvSpPr/>
              <p:nvPr/>
            </p:nvSpPr>
            <p:spPr>
              <a:xfrm flipH="1">
                <a:off x="6123262" y="2572903"/>
                <a:ext cx="79174" cy="43239"/>
              </a:xfrm>
              <a:custGeom>
                <a:avLst/>
                <a:gdLst/>
                <a:ahLst/>
                <a:cxnLst/>
                <a:rect l="l" t="t" r="r" b="b"/>
                <a:pathLst>
                  <a:path w="147988" h="80821" extrusionOk="0">
                    <a:moveTo>
                      <a:pt x="147988" y="10298"/>
                    </a:moveTo>
                    <a:cubicBezTo>
                      <a:pt x="143546" y="5671"/>
                      <a:pt x="136975" y="3727"/>
                      <a:pt x="130681" y="2432"/>
                    </a:cubicBezTo>
                    <a:cubicBezTo>
                      <a:pt x="103101" y="-3122"/>
                      <a:pt x="73300" y="765"/>
                      <a:pt x="48867" y="14833"/>
                    </a:cubicBezTo>
                    <a:cubicBezTo>
                      <a:pt x="24433" y="28901"/>
                      <a:pt x="5738" y="53149"/>
                      <a:pt x="0" y="80822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6" name="Google Shape;2266;p45"/>
              <p:cNvSpPr/>
              <p:nvPr/>
            </p:nvSpPr>
            <p:spPr>
              <a:xfrm flipH="1">
                <a:off x="6272869" y="2649527"/>
                <a:ext cx="39386" cy="95860"/>
              </a:xfrm>
              <a:custGeom>
                <a:avLst/>
                <a:gdLst/>
                <a:ahLst/>
                <a:cxnLst/>
                <a:rect l="l" t="t" r="r" b="b"/>
                <a:pathLst>
                  <a:path w="73619" h="179177" extrusionOk="0">
                    <a:moveTo>
                      <a:pt x="73620" y="0"/>
                    </a:moveTo>
                    <a:cubicBezTo>
                      <a:pt x="38728" y="11014"/>
                      <a:pt x="15591" y="45165"/>
                      <a:pt x="5503" y="80427"/>
                    </a:cubicBezTo>
                    <a:cubicBezTo>
                      <a:pt x="690" y="97271"/>
                      <a:pt x="-1809" y="115133"/>
                      <a:pt x="1523" y="132347"/>
                    </a:cubicBezTo>
                    <a:cubicBezTo>
                      <a:pt x="4855" y="149099"/>
                      <a:pt x="13462" y="164277"/>
                      <a:pt x="21977" y="179178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67" name="Google Shape;2267;p45"/>
            <p:cNvGrpSpPr/>
            <p:nvPr/>
          </p:nvGrpSpPr>
          <p:grpSpPr>
            <a:xfrm flipH="1">
              <a:off x="6159680" y="2049305"/>
              <a:ext cx="1806130" cy="1239852"/>
              <a:chOff x="6274335" y="2765185"/>
              <a:chExt cx="2142758" cy="1470936"/>
            </a:xfrm>
          </p:grpSpPr>
          <p:sp>
            <p:nvSpPr>
              <p:cNvPr id="2268" name="Google Shape;2268;p45"/>
              <p:cNvSpPr/>
              <p:nvPr/>
            </p:nvSpPr>
            <p:spPr>
              <a:xfrm>
                <a:off x="7325102" y="3032905"/>
                <a:ext cx="257941" cy="817139"/>
              </a:xfrm>
              <a:custGeom>
                <a:avLst/>
                <a:gdLst/>
                <a:ahLst/>
                <a:cxnLst/>
                <a:rect l="l" t="t" r="r" b="b"/>
                <a:pathLst>
                  <a:path w="482132" h="1527362" extrusionOk="0">
                    <a:moveTo>
                      <a:pt x="383871" y="1527363"/>
                    </a:moveTo>
                    <a:cubicBezTo>
                      <a:pt x="290673" y="1498950"/>
                      <a:pt x="203120" y="1449620"/>
                      <a:pt x="134817" y="1380022"/>
                    </a:cubicBezTo>
                    <a:cubicBezTo>
                      <a:pt x="66515" y="1310424"/>
                      <a:pt x="18389" y="1220188"/>
                      <a:pt x="4599" y="1123657"/>
                    </a:cubicBezTo>
                    <a:cubicBezTo>
                      <a:pt x="-13079" y="999732"/>
                      <a:pt x="25608" y="875066"/>
                      <a:pt x="29865" y="749845"/>
                    </a:cubicBezTo>
                    <a:cubicBezTo>
                      <a:pt x="34215" y="621385"/>
                      <a:pt x="2192" y="494035"/>
                      <a:pt x="2840" y="365482"/>
                    </a:cubicBezTo>
                    <a:cubicBezTo>
                      <a:pt x="3488" y="238225"/>
                      <a:pt x="36806" y="111153"/>
                      <a:pt x="98815" y="0"/>
                    </a:cubicBezTo>
                    <a:cubicBezTo>
                      <a:pt x="68274" y="116336"/>
                      <a:pt x="117603" y="233042"/>
                      <a:pt x="183129" y="333923"/>
                    </a:cubicBezTo>
                    <a:cubicBezTo>
                      <a:pt x="248562" y="434803"/>
                      <a:pt x="333246" y="522726"/>
                      <a:pt x="392201" y="627586"/>
                    </a:cubicBezTo>
                    <a:cubicBezTo>
                      <a:pt x="481049" y="785570"/>
                      <a:pt x="505575" y="978630"/>
                      <a:pt x="459022" y="1153828"/>
                    </a:cubicBezTo>
                    <a:cubicBezTo>
                      <a:pt x="426537" y="1276181"/>
                      <a:pt x="382298" y="1400753"/>
                      <a:pt x="383871" y="1527363"/>
                    </a:cubicBezTo>
                    <a:close/>
                  </a:path>
                </a:pathLst>
              </a:custGeom>
              <a:solidFill>
                <a:schemeClr val="dk2"/>
              </a:solidFill>
              <a:ln w="154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9" name="Google Shape;2269;p45"/>
              <p:cNvSpPr/>
              <p:nvPr/>
            </p:nvSpPr>
            <p:spPr>
              <a:xfrm>
                <a:off x="7397506" y="3251313"/>
                <a:ext cx="127488" cy="599571"/>
              </a:xfrm>
              <a:custGeom>
                <a:avLst/>
                <a:gdLst/>
                <a:ahLst/>
                <a:cxnLst/>
                <a:rect l="l" t="t" r="r" b="b"/>
                <a:pathLst>
                  <a:path w="238295" h="1120694" extrusionOk="0">
                    <a:moveTo>
                      <a:pt x="238296" y="1120695"/>
                    </a:moveTo>
                    <a:cubicBezTo>
                      <a:pt x="184987" y="1019259"/>
                      <a:pt x="197944" y="897741"/>
                      <a:pt x="197388" y="783163"/>
                    </a:cubicBezTo>
                    <a:cubicBezTo>
                      <a:pt x="196463" y="584735"/>
                      <a:pt x="149817" y="386584"/>
                      <a:pt x="62265" y="208424"/>
                    </a:cubicBezTo>
                    <a:cubicBezTo>
                      <a:pt x="29779" y="142435"/>
                      <a:pt x="-9370" y="72745"/>
                      <a:pt x="2014" y="0"/>
                    </a:cubicBezTo>
                  </a:path>
                </a:pathLst>
              </a:custGeom>
              <a:solidFill>
                <a:schemeClr val="dk2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0" name="Google Shape;2270;p45"/>
              <p:cNvSpPr/>
              <p:nvPr/>
            </p:nvSpPr>
            <p:spPr>
              <a:xfrm>
                <a:off x="7389036" y="3443261"/>
                <a:ext cx="99277" cy="85263"/>
              </a:xfrm>
              <a:custGeom>
                <a:avLst/>
                <a:gdLst/>
                <a:ahLst/>
                <a:cxnLst/>
                <a:rect l="l" t="t" r="r" b="b"/>
                <a:pathLst>
                  <a:path w="185564" h="159371" extrusionOk="0">
                    <a:moveTo>
                      <a:pt x="0" y="0"/>
                    </a:moveTo>
                    <a:cubicBezTo>
                      <a:pt x="36928" y="75151"/>
                      <a:pt x="105600" y="134198"/>
                      <a:pt x="185564" y="159372"/>
                    </a:cubicBezTo>
                  </a:path>
                </a:pathLst>
              </a:custGeom>
              <a:solidFill>
                <a:schemeClr val="dk2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1" name="Google Shape;2271;p45"/>
              <p:cNvSpPr/>
              <p:nvPr/>
            </p:nvSpPr>
            <p:spPr>
              <a:xfrm>
                <a:off x="7407979" y="3597423"/>
                <a:ext cx="92790" cy="51446"/>
              </a:xfrm>
              <a:custGeom>
                <a:avLst/>
                <a:gdLst/>
                <a:ahLst/>
                <a:cxnLst/>
                <a:rect l="l" t="t" r="r" b="b"/>
                <a:pathLst>
                  <a:path w="173439" h="96160" extrusionOk="0">
                    <a:moveTo>
                      <a:pt x="0" y="0"/>
                    </a:moveTo>
                    <a:cubicBezTo>
                      <a:pt x="40352" y="54975"/>
                      <a:pt x="105415" y="91069"/>
                      <a:pt x="173440" y="96160"/>
                    </a:cubicBezTo>
                  </a:path>
                </a:pathLst>
              </a:custGeom>
              <a:solidFill>
                <a:schemeClr val="dk2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2" name="Google Shape;2272;p45"/>
              <p:cNvSpPr/>
              <p:nvPr/>
            </p:nvSpPr>
            <p:spPr>
              <a:xfrm>
                <a:off x="7502840" y="3516015"/>
                <a:ext cx="31144" cy="86056"/>
              </a:xfrm>
              <a:custGeom>
                <a:avLst/>
                <a:gdLst/>
                <a:ahLst/>
                <a:cxnLst/>
                <a:rect l="l" t="t" r="r" b="b"/>
                <a:pathLst>
                  <a:path w="58214" h="160853" extrusionOk="0">
                    <a:moveTo>
                      <a:pt x="0" y="160853"/>
                    </a:moveTo>
                    <a:cubicBezTo>
                      <a:pt x="35817" y="115226"/>
                      <a:pt x="56548" y="57937"/>
                      <a:pt x="58214" y="0"/>
                    </a:cubicBezTo>
                  </a:path>
                </a:pathLst>
              </a:custGeom>
              <a:solidFill>
                <a:schemeClr val="dk2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3" name="Google Shape;2273;p45"/>
              <p:cNvSpPr/>
              <p:nvPr/>
            </p:nvSpPr>
            <p:spPr>
              <a:xfrm>
                <a:off x="7359164" y="3623389"/>
                <a:ext cx="369626" cy="341452"/>
              </a:xfrm>
              <a:custGeom>
                <a:avLst/>
                <a:gdLst/>
                <a:ahLst/>
                <a:cxnLst/>
                <a:rect l="l" t="t" r="r" b="b"/>
                <a:pathLst>
                  <a:path w="690890" h="638228" extrusionOk="0">
                    <a:moveTo>
                      <a:pt x="690890" y="0"/>
                    </a:moveTo>
                    <a:cubicBezTo>
                      <a:pt x="607410" y="127627"/>
                      <a:pt x="513656" y="249239"/>
                      <a:pt x="403058" y="354191"/>
                    </a:cubicBezTo>
                    <a:cubicBezTo>
                      <a:pt x="292460" y="459143"/>
                      <a:pt x="142251" y="583346"/>
                      <a:pt x="0" y="638229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4" name="Google Shape;2274;p45"/>
              <p:cNvSpPr/>
              <p:nvPr/>
            </p:nvSpPr>
            <p:spPr>
              <a:xfrm>
                <a:off x="7793852" y="3084936"/>
                <a:ext cx="623240" cy="801968"/>
              </a:xfrm>
              <a:custGeom>
                <a:avLst/>
                <a:gdLst/>
                <a:ahLst/>
                <a:cxnLst/>
                <a:rect l="l" t="t" r="r" b="b"/>
                <a:pathLst>
                  <a:path w="1164935" h="1499005" extrusionOk="0">
                    <a:moveTo>
                      <a:pt x="0" y="1428889"/>
                    </a:moveTo>
                    <a:cubicBezTo>
                      <a:pt x="26562" y="1401864"/>
                      <a:pt x="85239" y="1401586"/>
                      <a:pt x="120408" y="1415562"/>
                    </a:cubicBezTo>
                    <a:cubicBezTo>
                      <a:pt x="155578" y="1429536"/>
                      <a:pt x="185101" y="1454710"/>
                      <a:pt x="217772" y="1473868"/>
                    </a:cubicBezTo>
                    <a:cubicBezTo>
                      <a:pt x="250442" y="1493027"/>
                      <a:pt x="288388" y="1500153"/>
                      <a:pt x="326241" y="1498857"/>
                    </a:cubicBezTo>
                    <a:cubicBezTo>
                      <a:pt x="364835" y="1497469"/>
                      <a:pt x="404446" y="1485252"/>
                      <a:pt x="431471" y="1458042"/>
                    </a:cubicBezTo>
                    <a:cubicBezTo>
                      <a:pt x="458588" y="1430832"/>
                      <a:pt x="470065" y="1386963"/>
                      <a:pt x="452572" y="1352997"/>
                    </a:cubicBezTo>
                    <a:cubicBezTo>
                      <a:pt x="444521" y="1337356"/>
                      <a:pt x="431286" y="1324862"/>
                      <a:pt x="421753" y="1310054"/>
                    </a:cubicBezTo>
                    <a:cubicBezTo>
                      <a:pt x="386121" y="1254986"/>
                      <a:pt x="409814" y="1211858"/>
                      <a:pt x="455812" y="1164842"/>
                    </a:cubicBezTo>
                    <a:cubicBezTo>
                      <a:pt x="501809" y="1117919"/>
                      <a:pt x="562152" y="1084230"/>
                      <a:pt x="622310" y="1057020"/>
                    </a:cubicBezTo>
                    <a:cubicBezTo>
                      <a:pt x="713750" y="1015743"/>
                      <a:pt x="805931" y="957714"/>
                      <a:pt x="887375" y="899499"/>
                    </a:cubicBezTo>
                    <a:cubicBezTo>
                      <a:pt x="887375" y="899499"/>
                      <a:pt x="1175115" y="706438"/>
                      <a:pt x="1164657" y="367426"/>
                    </a:cubicBezTo>
                    <a:cubicBezTo>
                      <a:pt x="1161418" y="331331"/>
                      <a:pt x="1156512" y="295236"/>
                      <a:pt x="1146332" y="260438"/>
                    </a:cubicBezTo>
                    <a:cubicBezTo>
                      <a:pt x="1116253" y="157243"/>
                      <a:pt x="1021666" y="86627"/>
                      <a:pt x="928930" y="61824"/>
                    </a:cubicBezTo>
                    <a:cubicBezTo>
                      <a:pt x="895705" y="52939"/>
                      <a:pt x="847301" y="50440"/>
                      <a:pt x="813057" y="53031"/>
                    </a:cubicBezTo>
                    <a:cubicBezTo>
                      <a:pt x="745773" y="58121"/>
                      <a:pt x="689132" y="77650"/>
                      <a:pt x="622218" y="86072"/>
                    </a:cubicBezTo>
                    <a:cubicBezTo>
                      <a:pt x="539940" y="96438"/>
                      <a:pt x="441929" y="74225"/>
                      <a:pt x="407038" y="0"/>
                    </a:cubicBezTo>
                    <a:cubicBezTo>
                      <a:pt x="407038" y="0"/>
                      <a:pt x="407500" y="401392"/>
                      <a:pt x="361318" y="651186"/>
                    </a:cubicBezTo>
                    <a:cubicBezTo>
                      <a:pt x="391582" y="563541"/>
                      <a:pt x="437394" y="473304"/>
                      <a:pt x="497922" y="403150"/>
                    </a:cubicBezTo>
                    <a:cubicBezTo>
                      <a:pt x="558450" y="332904"/>
                      <a:pt x="641006" y="278855"/>
                      <a:pt x="732723" y="265528"/>
                    </a:cubicBezTo>
                    <a:cubicBezTo>
                      <a:pt x="812224" y="253959"/>
                      <a:pt x="909217" y="273302"/>
                      <a:pt x="947996" y="343640"/>
                    </a:cubicBezTo>
                    <a:cubicBezTo>
                      <a:pt x="978538" y="399078"/>
                      <a:pt x="971966" y="454053"/>
                      <a:pt x="957621" y="507363"/>
                    </a:cubicBezTo>
                    <a:cubicBezTo>
                      <a:pt x="941054" y="568816"/>
                      <a:pt x="897834" y="620089"/>
                      <a:pt x="855538" y="667660"/>
                    </a:cubicBezTo>
                    <a:cubicBezTo>
                      <a:pt x="808892" y="720044"/>
                      <a:pt x="708475" y="819536"/>
                      <a:pt x="537441" y="923377"/>
                    </a:cubicBezTo>
                    <a:cubicBezTo>
                      <a:pt x="497922" y="947348"/>
                      <a:pt x="388065" y="1007691"/>
                      <a:pt x="344011" y="993716"/>
                    </a:cubicBezTo>
                    <a:cubicBezTo>
                      <a:pt x="296717" y="978723"/>
                      <a:pt x="307268" y="885062"/>
                      <a:pt x="330035" y="769836"/>
                    </a:cubicBezTo>
                    <a:cubicBezTo>
                      <a:pt x="276356" y="959565"/>
                      <a:pt x="92088" y="1277938"/>
                      <a:pt x="92088" y="1277938"/>
                    </a:cubicBezTo>
                    <a:lnTo>
                      <a:pt x="185" y="1428704"/>
                    </a:lnTo>
                    <a:close/>
                  </a:path>
                </a:pathLst>
              </a:custGeom>
              <a:solidFill>
                <a:schemeClr val="dk2"/>
              </a:solidFill>
              <a:ln w="136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5" name="Google Shape;2275;p45"/>
              <p:cNvSpPr/>
              <p:nvPr/>
            </p:nvSpPr>
            <p:spPr>
              <a:xfrm>
                <a:off x="6274335" y="2765185"/>
                <a:ext cx="1749364" cy="1470936"/>
              </a:xfrm>
              <a:custGeom>
                <a:avLst/>
                <a:gdLst/>
                <a:ahLst/>
                <a:cxnLst/>
                <a:rect l="l" t="t" r="r" b="b"/>
                <a:pathLst>
                  <a:path w="3269840" h="2749414" extrusionOk="0">
                    <a:moveTo>
                      <a:pt x="3188945" y="300145"/>
                    </a:moveTo>
                    <a:cubicBezTo>
                      <a:pt x="3234758" y="335684"/>
                      <a:pt x="3257525" y="376869"/>
                      <a:pt x="3261597" y="434713"/>
                    </a:cubicBezTo>
                    <a:cubicBezTo>
                      <a:pt x="3321663" y="1275813"/>
                      <a:pt x="3051600" y="1912839"/>
                      <a:pt x="2512308" y="2380590"/>
                    </a:cubicBezTo>
                    <a:cubicBezTo>
                      <a:pt x="2442432" y="2441118"/>
                      <a:pt x="2369039" y="2497389"/>
                      <a:pt x="2295647" y="2553659"/>
                    </a:cubicBezTo>
                    <a:cubicBezTo>
                      <a:pt x="2244837" y="2592623"/>
                      <a:pt x="2193564" y="2631772"/>
                      <a:pt x="2136275" y="2660556"/>
                    </a:cubicBezTo>
                    <a:cubicBezTo>
                      <a:pt x="2042706" y="2707479"/>
                      <a:pt x="1937476" y="2724323"/>
                      <a:pt x="1834097" y="2740612"/>
                    </a:cubicBezTo>
                    <a:cubicBezTo>
                      <a:pt x="1572642" y="2760418"/>
                      <a:pt x="1435759" y="2740612"/>
                      <a:pt x="1435759" y="2740612"/>
                    </a:cubicBezTo>
                    <a:cubicBezTo>
                      <a:pt x="1332380" y="2724323"/>
                      <a:pt x="1227150" y="2707479"/>
                      <a:pt x="1133582" y="2660556"/>
                    </a:cubicBezTo>
                    <a:cubicBezTo>
                      <a:pt x="1076293" y="2631865"/>
                      <a:pt x="1025112" y="2592623"/>
                      <a:pt x="974209" y="2553659"/>
                    </a:cubicBezTo>
                    <a:cubicBezTo>
                      <a:pt x="900817" y="2497482"/>
                      <a:pt x="827424" y="2441211"/>
                      <a:pt x="757548" y="2380590"/>
                    </a:cubicBezTo>
                    <a:cubicBezTo>
                      <a:pt x="207242" y="1903399"/>
                      <a:pt x="-62728" y="1249899"/>
                      <a:pt x="12331" y="383255"/>
                    </a:cubicBezTo>
                    <a:cubicBezTo>
                      <a:pt x="13719" y="367244"/>
                      <a:pt x="19827" y="351788"/>
                      <a:pt x="30378" y="339664"/>
                    </a:cubicBezTo>
                    <a:cubicBezTo>
                      <a:pt x="99051" y="259978"/>
                      <a:pt x="487763" y="-1015"/>
                      <a:pt x="1633632" y="3"/>
                    </a:cubicBezTo>
                    <a:cubicBezTo>
                      <a:pt x="2595511" y="929"/>
                      <a:pt x="3048546" y="191213"/>
                      <a:pt x="3188945" y="300145"/>
                    </a:cubicBezTo>
                    <a:close/>
                  </a:path>
                </a:pathLst>
              </a:custGeom>
              <a:solidFill>
                <a:schemeClr val="dk2"/>
              </a:solidFill>
              <a:ln w="136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6" name="Google Shape;2276;p45"/>
              <p:cNvSpPr/>
              <p:nvPr/>
            </p:nvSpPr>
            <p:spPr>
              <a:xfrm>
                <a:off x="6313567" y="2789124"/>
                <a:ext cx="1669433" cy="405376"/>
              </a:xfrm>
              <a:custGeom>
                <a:avLst/>
                <a:gdLst/>
                <a:ahLst/>
                <a:cxnLst/>
                <a:rect l="l" t="t" r="r" b="b"/>
                <a:pathLst>
                  <a:path w="3120435" h="757712" extrusionOk="0">
                    <a:moveTo>
                      <a:pt x="3120436" y="383622"/>
                    </a:moveTo>
                    <a:cubicBezTo>
                      <a:pt x="3120436" y="537256"/>
                      <a:pt x="2421864" y="757712"/>
                      <a:pt x="1560218" y="757712"/>
                    </a:cubicBezTo>
                    <a:cubicBezTo>
                      <a:pt x="698572" y="757712"/>
                      <a:pt x="0" y="537256"/>
                      <a:pt x="0" y="383622"/>
                    </a:cubicBezTo>
                    <a:cubicBezTo>
                      <a:pt x="0" y="229988"/>
                      <a:pt x="588252" y="0"/>
                      <a:pt x="1560218" y="0"/>
                    </a:cubicBezTo>
                    <a:cubicBezTo>
                      <a:pt x="2532184" y="0"/>
                      <a:pt x="3120436" y="229988"/>
                      <a:pt x="3120436" y="383622"/>
                    </a:cubicBezTo>
                    <a:close/>
                  </a:path>
                </a:pathLst>
              </a:custGeom>
              <a:solidFill>
                <a:schemeClr val="dk2"/>
              </a:solidFill>
              <a:ln w="136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7" name="Google Shape;2277;p45"/>
              <p:cNvSpPr/>
              <p:nvPr/>
            </p:nvSpPr>
            <p:spPr>
              <a:xfrm>
                <a:off x="6394728" y="2932900"/>
                <a:ext cx="1505391" cy="261437"/>
              </a:xfrm>
              <a:custGeom>
                <a:avLst/>
                <a:gdLst/>
                <a:ahLst/>
                <a:cxnLst/>
                <a:rect l="l" t="t" r="r" b="b"/>
                <a:pathLst>
                  <a:path w="2813815" h="488667" extrusionOk="0">
                    <a:moveTo>
                      <a:pt x="2813816" y="250905"/>
                    </a:moveTo>
                    <a:cubicBezTo>
                      <a:pt x="2604559" y="125406"/>
                      <a:pt x="2099603" y="0"/>
                      <a:pt x="1408343" y="0"/>
                    </a:cubicBezTo>
                    <a:cubicBezTo>
                      <a:pt x="717082" y="0"/>
                      <a:pt x="204537" y="125406"/>
                      <a:pt x="0" y="250905"/>
                    </a:cubicBezTo>
                    <a:cubicBezTo>
                      <a:pt x="0" y="250905"/>
                      <a:pt x="437302" y="488667"/>
                      <a:pt x="1408343" y="488667"/>
                    </a:cubicBezTo>
                    <a:cubicBezTo>
                      <a:pt x="2379384" y="488667"/>
                      <a:pt x="2813816" y="250905"/>
                      <a:pt x="2813816" y="250905"/>
                    </a:cubicBezTo>
                    <a:close/>
                  </a:path>
                </a:pathLst>
              </a:custGeom>
              <a:solidFill>
                <a:schemeClr val="dk1"/>
              </a:solidFill>
              <a:ln w="136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8" name="Google Shape;2278;p45"/>
              <p:cNvSpPr/>
              <p:nvPr/>
            </p:nvSpPr>
            <p:spPr>
              <a:xfrm>
                <a:off x="6313567" y="3050512"/>
                <a:ext cx="1630762" cy="182164"/>
              </a:xfrm>
              <a:custGeom>
                <a:avLst/>
                <a:gdLst/>
                <a:ahLst/>
                <a:cxnLst/>
                <a:rect l="l" t="t" r="r" b="b"/>
                <a:pathLst>
                  <a:path w="3048153" h="340493" extrusionOk="0">
                    <a:moveTo>
                      <a:pt x="3048154" y="64508"/>
                    </a:moveTo>
                    <a:cubicBezTo>
                      <a:pt x="2812520" y="205648"/>
                      <a:pt x="2236115" y="340493"/>
                      <a:pt x="1561514" y="340493"/>
                    </a:cubicBezTo>
                    <a:cubicBezTo>
                      <a:pt x="801858" y="340493"/>
                      <a:pt x="164833" y="158354"/>
                      <a:pt x="0" y="0"/>
                    </a:cubicBezTo>
                  </a:path>
                </a:pathLst>
              </a:custGeom>
              <a:noFill/>
              <a:ln w="136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9" name="Google Shape;2279;p45"/>
              <p:cNvSpPr/>
              <p:nvPr/>
            </p:nvSpPr>
            <p:spPr>
              <a:xfrm>
                <a:off x="8087486" y="3337519"/>
                <a:ext cx="244453" cy="261040"/>
              </a:xfrm>
              <a:custGeom>
                <a:avLst/>
                <a:gdLst/>
                <a:ahLst/>
                <a:cxnLst/>
                <a:rect l="l" t="t" r="r" b="b"/>
                <a:pathLst>
                  <a:path w="456922" h="487926" extrusionOk="0">
                    <a:moveTo>
                      <a:pt x="0" y="487927"/>
                    </a:moveTo>
                    <a:cubicBezTo>
                      <a:pt x="111801" y="415459"/>
                      <a:pt x="221566" y="339568"/>
                      <a:pt x="313099" y="245629"/>
                    </a:cubicBezTo>
                    <a:cubicBezTo>
                      <a:pt x="380568" y="176401"/>
                      <a:pt x="444983" y="89589"/>
                      <a:pt x="456922" y="0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0" name="Google Shape;2280;p45"/>
              <p:cNvSpPr/>
              <p:nvPr/>
            </p:nvSpPr>
            <p:spPr>
              <a:xfrm>
                <a:off x="8004742" y="3222380"/>
                <a:ext cx="121756" cy="119875"/>
              </a:xfrm>
              <a:custGeom>
                <a:avLst/>
                <a:gdLst/>
                <a:ahLst/>
                <a:cxnLst/>
                <a:rect l="l" t="t" r="r" b="b"/>
                <a:pathLst>
                  <a:path w="227582" h="224065" extrusionOk="0">
                    <a:moveTo>
                      <a:pt x="0" y="224065"/>
                    </a:moveTo>
                    <a:cubicBezTo>
                      <a:pt x="50718" y="115596"/>
                      <a:pt x="162519" y="26747"/>
                      <a:pt x="227582" y="0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1" name="Google Shape;2281;p45"/>
              <p:cNvSpPr/>
              <p:nvPr/>
            </p:nvSpPr>
            <p:spPr>
              <a:xfrm>
                <a:off x="7835645" y="3818839"/>
                <a:ext cx="143245" cy="45753"/>
              </a:xfrm>
              <a:custGeom>
                <a:avLst/>
                <a:gdLst/>
                <a:ahLst/>
                <a:cxnLst/>
                <a:rect l="l" t="t" r="r" b="b"/>
                <a:pathLst>
                  <a:path w="267748" h="85520" extrusionOk="0">
                    <a:moveTo>
                      <a:pt x="0" y="480"/>
                    </a:moveTo>
                    <a:cubicBezTo>
                      <a:pt x="31930" y="-2667"/>
                      <a:pt x="63305" y="10105"/>
                      <a:pt x="91162" y="26116"/>
                    </a:cubicBezTo>
                    <a:cubicBezTo>
                      <a:pt x="119020" y="42035"/>
                      <a:pt x="145027" y="61563"/>
                      <a:pt x="174550" y="73965"/>
                    </a:cubicBezTo>
                    <a:cubicBezTo>
                      <a:pt x="204167" y="86366"/>
                      <a:pt x="239151" y="90994"/>
                      <a:pt x="267749" y="76649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2" name="Google Shape;2282;p45"/>
              <p:cNvSpPr/>
              <p:nvPr/>
            </p:nvSpPr>
            <p:spPr>
              <a:xfrm>
                <a:off x="7896033" y="3797730"/>
                <a:ext cx="79124" cy="39150"/>
              </a:xfrm>
              <a:custGeom>
                <a:avLst/>
                <a:gdLst/>
                <a:ahLst/>
                <a:cxnLst/>
                <a:rect l="l" t="t" r="r" b="b"/>
                <a:pathLst>
                  <a:path w="147895" h="73177" extrusionOk="0">
                    <a:moveTo>
                      <a:pt x="0" y="0"/>
                    </a:moveTo>
                    <a:cubicBezTo>
                      <a:pt x="13975" y="25637"/>
                      <a:pt x="36187" y="46738"/>
                      <a:pt x="62472" y="59417"/>
                    </a:cubicBezTo>
                    <a:cubicBezTo>
                      <a:pt x="88849" y="72097"/>
                      <a:pt x="119205" y="76169"/>
                      <a:pt x="147896" y="70986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3" name="Google Shape;2283;p45"/>
              <p:cNvSpPr/>
              <p:nvPr/>
            </p:nvSpPr>
            <p:spPr>
              <a:xfrm>
                <a:off x="7930011" y="3807621"/>
                <a:ext cx="42384" cy="11784"/>
              </a:xfrm>
              <a:custGeom>
                <a:avLst/>
                <a:gdLst/>
                <a:ahLst/>
                <a:cxnLst/>
                <a:rect l="l" t="t" r="r" b="b"/>
                <a:pathLst>
                  <a:path w="79223" h="22026" extrusionOk="0">
                    <a:moveTo>
                      <a:pt x="0" y="0"/>
                    </a:moveTo>
                    <a:cubicBezTo>
                      <a:pt x="11939" y="7774"/>
                      <a:pt x="24156" y="15363"/>
                      <a:pt x="37853" y="19343"/>
                    </a:cubicBezTo>
                    <a:cubicBezTo>
                      <a:pt x="51458" y="23323"/>
                      <a:pt x="66914" y="23323"/>
                      <a:pt x="79223" y="16289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4" name="Google Shape;2284;p45"/>
              <p:cNvSpPr/>
              <p:nvPr/>
            </p:nvSpPr>
            <p:spPr>
              <a:xfrm>
                <a:off x="7542604" y="3346076"/>
                <a:ext cx="442759" cy="718357"/>
              </a:xfrm>
              <a:custGeom>
                <a:avLst/>
                <a:gdLst/>
                <a:ahLst/>
                <a:cxnLst/>
                <a:rect l="l" t="t" r="r" b="b"/>
                <a:pathLst>
                  <a:path w="827587" h="1342724" extrusionOk="0">
                    <a:moveTo>
                      <a:pt x="0" y="1342724"/>
                    </a:moveTo>
                    <a:cubicBezTo>
                      <a:pt x="393062" y="1065350"/>
                      <a:pt x="726337" y="549843"/>
                      <a:pt x="827587" y="0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5" name="Google Shape;2285;p45"/>
              <p:cNvSpPr/>
              <p:nvPr/>
            </p:nvSpPr>
            <p:spPr>
              <a:xfrm>
                <a:off x="7586375" y="3477190"/>
                <a:ext cx="345067" cy="528964"/>
              </a:xfrm>
              <a:custGeom>
                <a:avLst/>
                <a:gdLst/>
                <a:ahLst/>
                <a:cxnLst/>
                <a:rect l="l" t="t" r="r" b="b"/>
                <a:pathLst>
                  <a:path w="644985" h="988718" extrusionOk="0">
                    <a:moveTo>
                      <a:pt x="0" y="988718"/>
                    </a:moveTo>
                    <a:cubicBezTo>
                      <a:pt x="249331" y="768911"/>
                      <a:pt x="486909" y="451925"/>
                      <a:pt x="644985" y="0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6" name="Google Shape;2286;p45"/>
              <p:cNvSpPr/>
              <p:nvPr/>
            </p:nvSpPr>
            <p:spPr>
              <a:xfrm>
                <a:off x="7710812" y="3559538"/>
                <a:ext cx="166319" cy="282481"/>
              </a:xfrm>
              <a:custGeom>
                <a:avLst/>
                <a:gdLst/>
                <a:ahLst/>
                <a:cxnLst/>
                <a:rect l="l" t="t" r="r" b="b"/>
                <a:pathLst>
                  <a:path w="310877" h="528001" extrusionOk="0">
                    <a:moveTo>
                      <a:pt x="0" y="528002"/>
                    </a:moveTo>
                    <a:cubicBezTo>
                      <a:pt x="124666" y="361688"/>
                      <a:pt x="229248" y="191117"/>
                      <a:pt x="310877" y="0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7" name="Google Shape;2287;p45"/>
              <p:cNvSpPr/>
              <p:nvPr/>
            </p:nvSpPr>
            <p:spPr>
              <a:xfrm>
                <a:off x="6341264" y="3102443"/>
                <a:ext cx="718011" cy="151960"/>
              </a:xfrm>
              <a:custGeom>
                <a:avLst/>
                <a:gdLst/>
                <a:ahLst/>
                <a:cxnLst/>
                <a:rect l="l" t="t" r="r" b="b"/>
                <a:pathLst>
                  <a:path w="1342076" h="284037" extrusionOk="0">
                    <a:moveTo>
                      <a:pt x="0" y="0"/>
                    </a:moveTo>
                    <a:cubicBezTo>
                      <a:pt x="354284" y="185749"/>
                      <a:pt x="924951" y="272099"/>
                      <a:pt x="1342076" y="2840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8" name="Google Shape;2288;p45"/>
              <p:cNvSpPr/>
              <p:nvPr/>
            </p:nvSpPr>
            <p:spPr>
              <a:xfrm>
                <a:off x="6342055" y="3128953"/>
                <a:ext cx="282282" cy="91404"/>
              </a:xfrm>
              <a:custGeom>
                <a:avLst/>
                <a:gdLst/>
                <a:ahLst/>
                <a:cxnLst/>
                <a:rect l="l" t="t" r="r" b="b"/>
                <a:pathLst>
                  <a:path w="527630" h="170848" extrusionOk="0">
                    <a:moveTo>
                      <a:pt x="0" y="0"/>
                    </a:moveTo>
                    <a:cubicBezTo>
                      <a:pt x="165943" y="83018"/>
                      <a:pt x="344473" y="140862"/>
                      <a:pt x="527631" y="170849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9" name="Google Shape;2289;p45"/>
              <p:cNvSpPr/>
              <p:nvPr/>
            </p:nvSpPr>
            <p:spPr>
              <a:xfrm>
                <a:off x="6335724" y="3217187"/>
                <a:ext cx="120667" cy="45949"/>
              </a:xfrm>
              <a:custGeom>
                <a:avLst/>
                <a:gdLst/>
                <a:ahLst/>
                <a:cxnLst/>
                <a:rect l="l" t="t" r="r" b="b"/>
                <a:pathLst>
                  <a:path w="225545" h="85886" extrusionOk="0">
                    <a:moveTo>
                      <a:pt x="0" y="0"/>
                    </a:moveTo>
                    <a:cubicBezTo>
                      <a:pt x="70246" y="39889"/>
                      <a:pt x="146600" y="68950"/>
                      <a:pt x="225546" y="85887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0" name="Google Shape;2290;p45"/>
              <p:cNvSpPr/>
              <p:nvPr/>
            </p:nvSpPr>
            <p:spPr>
              <a:xfrm>
                <a:off x="6340176" y="3162041"/>
                <a:ext cx="85313" cy="39908"/>
              </a:xfrm>
              <a:custGeom>
                <a:avLst/>
                <a:gdLst/>
                <a:ahLst/>
                <a:cxnLst/>
                <a:rect l="l" t="t" r="r" b="b"/>
                <a:pathLst>
                  <a:path w="159464" h="74595" extrusionOk="0">
                    <a:moveTo>
                      <a:pt x="0" y="0"/>
                    </a:moveTo>
                    <a:cubicBezTo>
                      <a:pt x="51458" y="28320"/>
                      <a:pt x="104767" y="53217"/>
                      <a:pt x="159465" y="74596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1" name="Google Shape;2291;p45"/>
              <p:cNvSpPr/>
              <p:nvPr/>
            </p:nvSpPr>
            <p:spPr>
              <a:xfrm>
                <a:off x="6364608" y="2841105"/>
                <a:ext cx="398394" cy="123786"/>
              </a:xfrm>
              <a:custGeom>
                <a:avLst/>
                <a:gdLst/>
                <a:ahLst/>
                <a:cxnLst/>
                <a:rect l="l" t="t" r="r" b="b"/>
                <a:pathLst>
                  <a:path w="744662" h="231376" extrusionOk="0">
                    <a:moveTo>
                      <a:pt x="0" y="231377"/>
                    </a:moveTo>
                    <a:cubicBezTo>
                      <a:pt x="227397" y="101250"/>
                      <a:pt x="483577" y="21657"/>
                      <a:pt x="744662" y="0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2" name="Google Shape;2292;p45"/>
              <p:cNvSpPr/>
              <p:nvPr/>
            </p:nvSpPr>
            <p:spPr>
              <a:xfrm>
                <a:off x="6378951" y="2903225"/>
                <a:ext cx="194543" cy="80263"/>
              </a:xfrm>
              <a:custGeom>
                <a:avLst/>
                <a:gdLst/>
                <a:ahLst/>
                <a:cxnLst/>
                <a:rect l="l" t="t" r="r" b="b"/>
                <a:pathLst>
                  <a:path w="363631" h="150024" extrusionOk="0">
                    <a:moveTo>
                      <a:pt x="0" y="150024"/>
                    </a:moveTo>
                    <a:cubicBezTo>
                      <a:pt x="110598" y="78761"/>
                      <a:pt x="238040" y="38964"/>
                      <a:pt x="363631" y="0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3" name="Google Shape;2293;p45"/>
              <p:cNvSpPr/>
              <p:nvPr/>
            </p:nvSpPr>
            <p:spPr>
              <a:xfrm>
                <a:off x="6389485" y="2964900"/>
                <a:ext cx="79718" cy="36789"/>
              </a:xfrm>
              <a:custGeom>
                <a:avLst/>
                <a:gdLst/>
                <a:ahLst/>
                <a:cxnLst/>
                <a:rect l="l" t="t" r="r" b="b"/>
                <a:pathLst>
                  <a:path w="149006" h="68765" extrusionOk="0">
                    <a:moveTo>
                      <a:pt x="0" y="68765"/>
                    </a:moveTo>
                    <a:cubicBezTo>
                      <a:pt x="47756" y="41925"/>
                      <a:pt x="97641" y="18880"/>
                      <a:pt x="149007" y="0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4" name="Google Shape;2294;p45"/>
              <p:cNvSpPr/>
              <p:nvPr/>
            </p:nvSpPr>
            <p:spPr>
              <a:xfrm>
                <a:off x="7764029" y="2900554"/>
                <a:ext cx="192661" cy="85611"/>
              </a:xfrm>
              <a:custGeom>
                <a:avLst/>
                <a:gdLst/>
                <a:ahLst/>
                <a:cxnLst/>
                <a:rect l="l" t="t" r="r" b="b"/>
                <a:pathLst>
                  <a:path w="360114" h="160020" extrusionOk="0">
                    <a:moveTo>
                      <a:pt x="0" y="0"/>
                    </a:moveTo>
                    <a:cubicBezTo>
                      <a:pt x="131885" y="18232"/>
                      <a:pt x="258216" y="74411"/>
                      <a:pt x="360114" y="160020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5" name="Google Shape;2295;p45"/>
              <p:cNvSpPr/>
              <p:nvPr/>
            </p:nvSpPr>
            <p:spPr>
              <a:xfrm>
                <a:off x="7226200" y="3254054"/>
                <a:ext cx="586552" cy="789931"/>
              </a:xfrm>
              <a:custGeom>
                <a:avLst/>
                <a:gdLst/>
                <a:ahLst/>
                <a:cxnLst/>
                <a:rect l="l" t="t" r="r" b="b"/>
                <a:pathLst>
                  <a:path w="1096359" h="1476507" extrusionOk="0">
                    <a:moveTo>
                      <a:pt x="864737" y="26708"/>
                    </a:moveTo>
                    <a:cubicBezTo>
                      <a:pt x="906848" y="-10589"/>
                      <a:pt x="994586" y="-10959"/>
                      <a:pt x="1042527" y="39203"/>
                    </a:cubicBezTo>
                    <a:cubicBezTo>
                      <a:pt x="1090468" y="89458"/>
                      <a:pt x="1098520" y="165257"/>
                      <a:pt x="1095929" y="234670"/>
                    </a:cubicBezTo>
                    <a:cubicBezTo>
                      <a:pt x="1084730" y="538143"/>
                      <a:pt x="948403" y="806355"/>
                      <a:pt x="778480" y="1058000"/>
                    </a:cubicBezTo>
                    <a:cubicBezTo>
                      <a:pt x="659830" y="1233568"/>
                      <a:pt x="491018" y="1425241"/>
                      <a:pt x="283612" y="1468647"/>
                    </a:cubicBezTo>
                    <a:cubicBezTo>
                      <a:pt x="218734" y="1482252"/>
                      <a:pt x="148118" y="1479938"/>
                      <a:pt x="90181" y="1447823"/>
                    </a:cubicBezTo>
                    <a:cubicBezTo>
                      <a:pt x="32245" y="1415615"/>
                      <a:pt x="-9033" y="1348979"/>
                      <a:pt x="1703" y="1283546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6" name="Google Shape;2296;p45"/>
              <p:cNvSpPr/>
              <p:nvPr/>
            </p:nvSpPr>
            <p:spPr>
              <a:xfrm>
                <a:off x="8235069" y="3143507"/>
                <a:ext cx="144620" cy="134834"/>
              </a:xfrm>
              <a:custGeom>
                <a:avLst/>
                <a:gdLst/>
                <a:ahLst/>
                <a:cxnLst/>
                <a:rect l="l" t="t" r="r" b="b"/>
                <a:pathLst>
                  <a:path w="270318" h="252027" extrusionOk="0">
                    <a:moveTo>
                      <a:pt x="63490" y="74110"/>
                    </a:moveTo>
                    <a:cubicBezTo>
                      <a:pt x="99955" y="89381"/>
                      <a:pt x="132162" y="114554"/>
                      <a:pt x="155763" y="146299"/>
                    </a:cubicBezTo>
                    <a:cubicBezTo>
                      <a:pt x="176772" y="174527"/>
                      <a:pt x="190747" y="207567"/>
                      <a:pt x="212126" y="235518"/>
                    </a:cubicBezTo>
                    <a:cubicBezTo>
                      <a:pt x="217031" y="241904"/>
                      <a:pt x="222677" y="248290"/>
                      <a:pt x="230266" y="250882"/>
                    </a:cubicBezTo>
                    <a:cubicBezTo>
                      <a:pt x="242945" y="255139"/>
                      <a:pt x="257198" y="246994"/>
                      <a:pt x="263769" y="235425"/>
                    </a:cubicBezTo>
                    <a:cubicBezTo>
                      <a:pt x="270341" y="223856"/>
                      <a:pt x="270896" y="209789"/>
                      <a:pt x="269970" y="196462"/>
                    </a:cubicBezTo>
                    <a:cubicBezTo>
                      <a:pt x="266546" y="146762"/>
                      <a:pt x="244889" y="98543"/>
                      <a:pt x="209997" y="63003"/>
                    </a:cubicBezTo>
                    <a:cubicBezTo>
                      <a:pt x="175106" y="27464"/>
                      <a:pt x="127257" y="4882"/>
                      <a:pt x="77650" y="624"/>
                    </a:cubicBezTo>
                    <a:cubicBezTo>
                      <a:pt x="50163" y="-1782"/>
                      <a:pt x="19991" y="2290"/>
                      <a:pt x="0" y="21264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7" name="Google Shape;2297;p45"/>
              <p:cNvSpPr/>
              <p:nvPr/>
            </p:nvSpPr>
            <p:spPr>
              <a:xfrm>
                <a:off x="6852556" y="3056578"/>
                <a:ext cx="861214" cy="136366"/>
              </a:xfrm>
              <a:custGeom>
                <a:avLst/>
                <a:gdLst/>
                <a:ahLst/>
                <a:cxnLst/>
                <a:rect l="l" t="t" r="r" b="b"/>
                <a:pathLst>
                  <a:path w="1609746" h="254889" extrusionOk="0">
                    <a:moveTo>
                      <a:pt x="1609746" y="139228"/>
                    </a:moveTo>
                    <a:cubicBezTo>
                      <a:pt x="1153194" y="-76045"/>
                      <a:pt x="-51074" y="-38007"/>
                      <a:pt x="1679" y="227892"/>
                    </a:cubicBezTo>
                    <a:cubicBezTo>
                      <a:pt x="1679" y="227892"/>
                      <a:pt x="883501" y="329234"/>
                      <a:pt x="1609746" y="139228"/>
                    </a:cubicBezTo>
                    <a:close/>
                  </a:path>
                </a:pathLst>
              </a:custGeom>
              <a:solidFill>
                <a:srgbClr val="D4D9B9">
                  <a:alpha val="51900"/>
                </a:srgbClr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8" name="Google Shape;2298;p45"/>
              <p:cNvSpPr/>
              <p:nvPr/>
            </p:nvSpPr>
            <p:spPr>
              <a:xfrm>
                <a:off x="6743609" y="3015649"/>
                <a:ext cx="159600" cy="81304"/>
              </a:xfrm>
              <a:custGeom>
                <a:avLst/>
                <a:gdLst/>
                <a:ahLst/>
                <a:cxnLst/>
                <a:rect l="l" t="t" r="r" b="b"/>
                <a:pathLst>
                  <a:path w="298318" h="151970" extrusionOk="0">
                    <a:moveTo>
                      <a:pt x="735" y="90228"/>
                    </a:moveTo>
                    <a:cubicBezTo>
                      <a:pt x="-3244" y="109756"/>
                      <a:pt x="9435" y="129933"/>
                      <a:pt x="26649" y="140021"/>
                    </a:cubicBezTo>
                    <a:cubicBezTo>
                      <a:pt x="43864" y="150109"/>
                      <a:pt x="64595" y="152145"/>
                      <a:pt x="84586" y="151959"/>
                    </a:cubicBezTo>
                    <a:cubicBezTo>
                      <a:pt x="136692" y="151589"/>
                      <a:pt x="371956" y="90413"/>
                      <a:pt x="275240" y="18687"/>
                    </a:cubicBezTo>
                    <a:cubicBezTo>
                      <a:pt x="215823" y="-25367"/>
                      <a:pt x="16654" y="12486"/>
                      <a:pt x="828" y="90228"/>
                    </a:cubicBezTo>
                    <a:close/>
                  </a:path>
                </a:pathLst>
              </a:custGeom>
              <a:solidFill>
                <a:srgbClr val="D4D9B9">
                  <a:alpha val="51900"/>
                </a:srgbClr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9" name="Google Shape;2299;p45"/>
            <p:cNvGrpSpPr/>
            <p:nvPr/>
          </p:nvGrpSpPr>
          <p:grpSpPr>
            <a:xfrm>
              <a:off x="7638713" y="1302021"/>
              <a:ext cx="299777" cy="298615"/>
              <a:chOff x="8096938" y="-806479"/>
              <a:chExt cx="299777" cy="298615"/>
            </a:xfrm>
          </p:grpSpPr>
          <p:sp>
            <p:nvSpPr>
              <p:cNvPr id="2300" name="Google Shape;2300;p45"/>
              <p:cNvSpPr/>
              <p:nvPr/>
            </p:nvSpPr>
            <p:spPr>
              <a:xfrm rot="-4506520">
                <a:off x="8124955" y="-779861"/>
                <a:ext cx="243742" cy="245379"/>
              </a:xfrm>
              <a:custGeom>
                <a:avLst/>
                <a:gdLst/>
                <a:ahLst/>
                <a:cxnLst/>
                <a:rect l="l" t="t" r="r" b="b"/>
                <a:pathLst>
                  <a:path w="432785" h="435692" extrusionOk="0">
                    <a:moveTo>
                      <a:pt x="210371" y="4044"/>
                    </a:moveTo>
                    <a:cubicBezTo>
                      <a:pt x="131796" y="-15206"/>
                      <a:pt x="46094" y="36529"/>
                      <a:pt x="15089" y="111218"/>
                    </a:cubicBezTo>
                    <a:cubicBezTo>
                      <a:pt x="-15823" y="185906"/>
                      <a:pt x="2965" y="275495"/>
                      <a:pt x="51369" y="340281"/>
                    </a:cubicBezTo>
                    <a:cubicBezTo>
                      <a:pt x="86908" y="387852"/>
                      <a:pt x="139107" y="424594"/>
                      <a:pt x="197692" y="433664"/>
                    </a:cubicBezTo>
                    <a:cubicBezTo>
                      <a:pt x="256369" y="442734"/>
                      <a:pt x="320784" y="421170"/>
                      <a:pt x="355953" y="373414"/>
                    </a:cubicBezTo>
                    <a:cubicBezTo>
                      <a:pt x="363727" y="362863"/>
                      <a:pt x="370206" y="351109"/>
                      <a:pt x="379553" y="341854"/>
                    </a:cubicBezTo>
                    <a:cubicBezTo>
                      <a:pt x="390382" y="331211"/>
                      <a:pt x="404727" y="324454"/>
                      <a:pt x="415093" y="313256"/>
                    </a:cubicBezTo>
                    <a:cubicBezTo>
                      <a:pt x="439064" y="287434"/>
                      <a:pt x="435269" y="246434"/>
                      <a:pt x="423700" y="213116"/>
                    </a:cubicBezTo>
                    <a:cubicBezTo>
                      <a:pt x="395935" y="133152"/>
                      <a:pt x="294685" y="24776"/>
                      <a:pt x="210279" y="4044"/>
                    </a:cubicBezTo>
                    <a:close/>
                  </a:path>
                </a:pathLst>
              </a:custGeom>
              <a:solidFill>
                <a:schemeClr val="dk2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1" name="Google Shape;2301;p45"/>
              <p:cNvSpPr/>
              <p:nvPr/>
            </p:nvSpPr>
            <p:spPr>
              <a:xfrm rot="-4506078">
                <a:off x="8140986" y="-742245"/>
                <a:ext cx="183250" cy="164500"/>
              </a:xfrm>
              <a:custGeom>
                <a:avLst/>
                <a:gdLst/>
                <a:ahLst/>
                <a:cxnLst/>
                <a:rect l="l" t="t" r="r" b="b"/>
                <a:pathLst>
                  <a:path w="324934" h="291688" extrusionOk="0">
                    <a:moveTo>
                      <a:pt x="320909" y="291596"/>
                    </a:moveTo>
                    <a:cubicBezTo>
                      <a:pt x="248164" y="167578"/>
                      <a:pt x="96104" y="114269"/>
                      <a:pt x="777" y="6725"/>
                    </a:cubicBezTo>
                    <a:cubicBezTo>
                      <a:pt x="-3666" y="1728"/>
                      <a:pt x="12160" y="-2252"/>
                      <a:pt x="17621" y="1450"/>
                    </a:cubicBezTo>
                    <a:cubicBezTo>
                      <a:pt x="77964" y="41524"/>
                      <a:pt x="138399" y="81506"/>
                      <a:pt x="198742" y="121581"/>
                    </a:cubicBezTo>
                    <a:cubicBezTo>
                      <a:pt x="223453" y="137962"/>
                      <a:pt x="248442" y="154621"/>
                      <a:pt x="268988" y="176186"/>
                    </a:cubicBezTo>
                    <a:cubicBezTo>
                      <a:pt x="297309" y="205987"/>
                      <a:pt x="337753" y="281323"/>
                      <a:pt x="321002" y="291689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2" name="Google Shape;2302;p45"/>
              <p:cNvSpPr/>
              <p:nvPr/>
            </p:nvSpPr>
            <p:spPr>
              <a:xfrm rot="-4506520">
                <a:off x="8213537" y="-677039"/>
                <a:ext cx="110897" cy="137495"/>
              </a:xfrm>
              <a:custGeom>
                <a:avLst/>
                <a:gdLst/>
                <a:ahLst/>
                <a:cxnLst/>
                <a:rect l="l" t="t" r="r" b="b"/>
                <a:pathLst>
                  <a:path w="196907" h="244135" extrusionOk="0">
                    <a:moveTo>
                      <a:pt x="1256" y="0"/>
                    </a:moveTo>
                    <a:cubicBezTo>
                      <a:pt x="-7999" y="85609"/>
                      <a:pt x="34574" y="174828"/>
                      <a:pt x="106856" y="221659"/>
                    </a:cubicBezTo>
                    <a:cubicBezTo>
                      <a:pt x="133510" y="238966"/>
                      <a:pt x="167106" y="250812"/>
                      <a:pt x="196908" y="239984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3" name="Google Shape;2303;p45"/>
              <p:cNvSpPr/>
              <p:nvPr/>
            </p:nvSpPr>
            <p:spPr>
              <a:xfrm rot="-4506520">
                <a:off x="8256912" y="-647003"/>
                <a:ext cx="76414" cy="57284"/>
              </a:xfrm>
              <a:custGeom>
                <a:avLst/>
                <a:gdLst/>
                <a:ahLst/>
                <a:cxnLst/>
                <a:rect l="l" t="t" r="r" b="b"/>
                <a:pathLst>
                  <a:path w="135679" h="101713" extrusionOk="0">
                    <a:moveTo>
                      <a:pt x="0" y="0"/>
                    </a:moveTo>
                    <a:cubicBezTo>
                      <a:pt x="18325" y="57381"/>
                      <a:pt x="75429" y="100232"/>
                      <a:pt x="135679" y="101713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04" name="Google Shape;2304;p45"/>
            <p:cNvGrpSpPr/>
            <p:nvPr/>
          </p:nvGrpSpPr>
          <p:grpSpPr>
            <a:xfrm>
              <a:off x="7965788" y="1027726"/>
              <a:ext cx="320898" cy="274304"/>
              <a:chOff x="6950963" y="-624124"/>
              <a:chExt cx="320898" cy="274304"/>
            </a:xfrm>
          </p:grpSpPr>
          <p:sp>
            <p:nvSpPr>
              <p:cNvPr id="2305" name="Google Shape;2305;p45"/>
              <p:cNvSpPr/>
              <p:nvPr/>
            </p:nvSpPr>
            <p:spPr>
              <a:xfrm rot="-4506078">
                <a:off x="7006216" y="-625015"/>
                <a:ext cx="210392" cy="276086"/>
              </a:xfrm>
              <a:custGeom>
                <a:avLst/>
                <a:gdLst/>
                <a:ahLst/>
                <a:cxnLst/>
                <a:rect l="l" t="t" r="r" b="b"/>
                <a:pathLst>
                  <a:path w="373063" h="489549" extrusionOk="0">
                    <a:moveTo>
                      <a:pt x="266804" y="459749"/>
                    </a:moveTo>
                    <a:cubicBezTo>
                      <a:pt x="294662" y="436519"/>
                      <a:pt x="313635" y="404404"/>
                      <a:pt x="329368" y="371733"/>
                    </a:cubicBezTo>
                    <a:cubicBezTo>
                      <a:pt x="354264" y="319720"/>
                      <a:pt x="372497" y="263542"/>
                      <a:pt x="373052" y="205883"/>
                    </a:cubicBezTo>
                    <a:cubicBezTo>
                      <a:pt x="373607" y="148224"/>
                      <a:pt x="354912" y="88991"/>
                      <a:pt x="314282" y="48084"/>
                    </a:cubicBezTo>
                    <a:cubicBezTo>
                      <a:pt x="273653" y="7176"/>
                      <a:pt x="209700" y="-11982"/>
                      <a:pt x="155651" y="7917"/>
                    </a:cubicBezTo>
                    <a:cubicBezTo>
                      <a:pt x="116224" y="22447"/>
                      <a:pt x="86053" y="55118"/>
                      <a:pt x="62452" y="89917"/>
                    </a:cubicBezTo>
                    <a:cubicBezTo>
                      <a:pt x="4886" y="174786"/>
                      <a:pt x="-21861" y="288253"/>
                      <a:pt x="21360" y="381359"/>
                    </a:cubicBezTo>
                    <a:cubicBezTo>
                      <a:pt x="61897" y="468634"/>
                      <a:pt x="184526" y="528236"/>
                      <a:pt x="266804" y="459841"/>
                    </a:cubicBezTo>
                    <a:close/>
                  </a:path>
                </a:pathLst>
              </a:custGeom>
              <a:solidFill>
                <a:schemeClr val="dk2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6" name="Google Shape;2306;p45"/>
              <p:cNvSpPr/>
              <p:nvPr/>
            </p:nvSpPr>
            <p:spPr>
              <a:xfrm rot="-4506078">
                <a:off x="7075712" y="-616937"/>
                <a:ext cx="66200" cy="269241"/>
              </a:xfrm>
              <a:custGeom>
                <a:avLst/>
                <a:gdLst/>
                <a:ahLst/>
                <a:cxnLst/>
                <a:rect l="l" t="t" r="r" b="b"/>
                <a:pathLst>
                  <a:path w="117385" h="477412" extrusionOk="0">
                    <a:moveTo>
                      <a:pt x="103358" y="3183"/>
                    </a:moveTo>
                    <a:cubicBezTo>
                      <a:pt x="125570" y="87774"/>
                      <a:pt x="121312" y="179121"/>
                      <a:pt x="91234" y="261214"/>
                    </a:cubicBezTo>
                    <a:cubicBezTo>
                      <a:pt x="65227" y="332478"/>
                      <a:pt x="19507" y="402076"/>
                      <a:pt x="29039" y="477412"/>
                    </a:cubicBezTo>
                    <a:cubicBezTo>
                      <a:pt x="812" y="460753"/>
                      <a:pt x="-3446" y="429656"/>
                      <a:pt x="2107" y="397448"/>
                    </a:cubicBezTo>
                    <a:cubicBezTo>
                      <a:pt x="13398" y="331923"/>
                      <a:pt x="59766" y="276207"/>
                      <a:pt x="68744" y="210311"/>
                    </a:cubicBezTo>
                    <a:cubicBezTo>
                      <a:pt x="77536" y="145803"/>
                      <a:pt x="49493" y="77038"/>
                      <a:pt x="73464" y="16510"/>
                    </a:cubicBezTo>
                    <a:cubicBezTo>
                      <a:pt x="77073" y="7440"/>
                      <a:pt x="100766" y="-6257"/>
                      <a:pt x="103265" y="31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7" name="Google Shape;2307;p45"/>
              <p:cNvSpPr/>
              <p:nvPr/>
            </p:nvSpPr>
            <p:spPr>
              <a:xfrm rot="-4506078">
                <a:off x="7068373" y="-626248"/>
                <a:ext cx="37309" cy="140143"/>
              </a:xfrm>
              <a:custGeom>
                <a:avLst/>
                <a:gdLst/>
                <a:ahLst/>
                <a:cxnLst/>
                <a:rect l="l" t="t" r="r" b="b"/>
                <a:pathLst>
                  <a:path w="66155" h="248498" extrusionOk="0">
                    <a:moveTo>
                      <a:pt x="53957" y="248498"/>
                    </a:moveTo>
                    <a:cubicBezTo>
                      <a:pt x="64600" y="207591"/>
                      <a:pt x="68302" y="164925"/>
                      <a:pt x="64971" y="122815"/>
                    </a:cubicBezTo>
                    <a:cubicBezTo>
                      <a:pt x="63120" y="99492"/>
                      <a:pt x="58955" y="75892"/>
                      <a:pt x="47941" y="55253"/>
                    </a:cubicBezTo>
                    <a:cubicBezTo>
                      <a:pt x="36373" y="33596"/>
                      <a:pt x="18047" y="16567"/>
                      <a:pt x="0" y="0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8" name="Google Shape;2308;p45"/>
              <p:cNvSpPr/>
              <p:nvPr/>
            </p:nvSpPr>
            <p:spPr>
              <a:xfrm rot="-4506078">
                <a:off x="7068528" y="-576078"/>
                <a:ext cx="18535" cy="60911"/>
              </a:xfrm>
              <a:custGeom>
                <a:avLst/>
                <a:gdLst/>
                <a:ahLst/>
                <a:cxnLst/>
                <a:rect l="l" t="t" r="r" b="b"/>
                <a:pathLst>
                  <a:path w="32865" h="108006" extrusionOk="0">
                    <a:moveTo>
                      <a:pt x="32485" y="108007"/>
                    </a:moveTo>
                    <a:cubicBezTo>
                      <a:pt x="33040" y="88386"/>
                      <a:pt x="33596" y="68580"/>
                      <a:pt x="29431" y="49422"/>
                    </a:cubicBezTo>
                    <a:cubicBezTo>
                      <a:pt x="25266" y="30264"/>
                      <a:pt x="15919" y="11569"/>
                      <a:pt x="0" y="0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9" name="Google Shape;2309;p45"/>
              <p:cNvSpPr/>
              <p:nvPr/>
            </p:nvSpPr>
            <p:spPr>
              <a:xfrm rot="-4506078">
                <a:off x="7094106" y="-511013"/>
                <a:ext cx="35105" cy="122918"/>
              </a:xfrm>
              <a:custGeom>
                <a:avLst/>
                <a:gdLst/>
                <a:ahLst/>
                <a:cxnLst/>
                <a:rect l="l" t="t" r="r" b="b"/>
                <a:pathLst>
                  <a:path w="62248" h="217956" extrusionOk="0">
                    <a:moveTo>
                      <a:pt x="0" y="217957"/>
                    </a:moveTo>
                    <a:cubicBezTo>
                      <a:pt x="16104" y="182695"/>
                      <a:pt x="36928" y="149654"/>
                      <a:pt x="50162" y="113189"/>
                    </a:cubicBezTo>
                    <a:cubicBezTo>
                      <a:pt x="63397" y="76817"/>
                      <a:pt x="68210" y="35077"/>
                      <a:pt x="51921" y="0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10" name="Google Shape;2310;p45"/>
            <p:cNvGrpSpPr/>
            <p:nvPr/>
          </p:nvGrpSpPr>
          <p:grpSpPr>
            <a:xfrm>
              <a:off x="5663299" y="4243335"/>
              <a:ext cx="311338" cy="303478"/>
              <a:chOff x="9333149" y="1211585"/>
              <a:chExt cx="311338" cy="303478"/>
            </a:xfrm>
          </p:grpSpPr>
          <p:sp>
            <p:nvSpPr>
              <p:cNvPr id="2311" name="Google Shape;2311;p45"/>
              <p:cNvSpPr/>
              <p:nvPr/>
            </p:nvSpPr>
            <p:spPr>
              <a:xfrm rot="-4506078">
                <a:off x="9516878" y="1393226"/>
                <a:ext cx="106320" cy="86382"/>
              </a:xfrm>
              <a:custGeom>
                <a:avLst/>
                <a:gdLst/>
                <a:ahLst/>
                <a:cxnLst/>
                <a:rect l="l" t="t" r="r" b="b"/>
                <a:pathLst>
                  <a:path w="188525" h="153171" extrusionOk="0">
                    <a:moveTo>
                      <a:pt x="188526" y="153171"/>
                    </a:moveTo>
                    <a:cubicBezTo>
                      <a:pt x="112819" y="121519"/>
                      <a:pt x="46553" y="67654"/>
                      <a:pt x="0" y="0"/>
                    </a:cubicBezTo>
                  </a:path>
                </a:pathLst>
              </a:custGeom>
              <a:solidFill>
                <a:schemeClr val="lt2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2" name="Google Shape;2312;p45"/>
              <p:cNvSpPr/>
              <p:nvPr/>
            </p:nvSpPr>
            <p:spPr>
              <a:xfrm rot="-4506078">
                <a:off x="9365960" y="1234926"/>
                <a:ext cx="245714" cy="256795"/>
              </a:xfrm>
              <a:custGeom>
                <a:avLst/>
                <a:gdLst/>
                <a:ahLst/>
                <a:cxnLst/>
                <a:rect l="l" t="t" r="r" b="b"/>
                <a:pathLst>
                  <a:path w="435694" h="455343" extrusionOk="0">
                    <a:moveTo>
                      <a:pt x="12566" y="239998"/>
                    </a:moveTo>
                    <a:cubicBezTo>
                      <a:pt x="50141" y="335973"/>
                      <a:pt x="132326" y="413252"/>
                      <a:pt x="230337" y="444905"/>
                    </a:cubicBezTo>
                    <a:cubicBezTo>
                      <a:pt x="256436" y="453327"/>
                      <a:pt x="284572" y="458695"/>
                      <a:pt x="311411" y="452957"/>
                    </a:cubicBezTo>
                    <a:cubicBezTo>
                      <a:pt x="338251" y="447218"/>
                      <a:pt x="363610" y="428431"/>
                      <a:pt x="370829" y="401869"/>
                    </a:cubicBezTo>
                    <a:cubicBezTo>
                      <a:pt x="372865" y="394465"/>
                      <a:pt x="373605" y="386320"/>
                      <a:pt x="378326" y="380304"/>
                    </a:cubicBezTo>
                    <a:cubicBezTo>
                      <a:pt x="382675" y="374844"/>
                      <a:pt x="389617" y="372252"/>
                      <a:pt x="395632" y="368735"/>
                    </a:cubicBezTo>
                    <a:cubicBezTo>
                      <a:pt x="422380" y="353372"/>
                      <a:pt x="432560" y="319869"/>
                      <a:pt x="434966" y="289049"/>
                    </a:cubicBezTo>
                    <a:cubicBezTo>
                      <a:pt x="444129" y="172065"/>
                      <a:pt x="365831" y="55174"/>
                      <a:pt x="255696" y="14544"/>
                    </a:cubicBezTo>
                    <a:cubicBezTo>
                      <a:pt x="227005" y="3993"/>
                      <a:pt x="196279" y="-1930"/>
                      <a:pt x="165829" y="569"/>
                    </a:cubicBezTo>
                    <a:cubicBezTo>
                      <a:pt x="44218" y="10750"/>
                      <a:pt x="-31118" y="128567"/>
                      <a:pt x="12473" y="239905"/>
                    </a:cubicBezTo>
                    <a:close/>
                  </a:path>
                </a:pathLst>
              </a:custGeom>
              <a:solidFill>
                <a:schemeClr val="dk2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3" name="Google Shape;2313;p45"/>
              <p:cNvSpPr/>
              <p:nvPr/>
            </p:nvSpPr>
            <p:spPr>
              <a:xfrm rot="-4506078">
                <a:off x="9395740" y="1253707"/>
                <a:ext cx="169356" cy="198610"/>
              </a:xfrm>
              <a:custGeom>
                <a:avLst/>
                <a:gdLst/>
                <a:ahLst/>
                <a:cxnLst/>
                <a:rect l="l" t="t" r="r" b="b"/>
                <a:pathLst>
                  <a:path w="300299" h="352171" extrusionOk="0">
                    <a:moveTo>
                      <a:pt x="292182" y="352172"/>
                    </a:moveTo>
                    <a:cubicBezTo>
                      <a:pt x="233783" y="326257"/>
                      <a:pt x="205000" y="261935"/>
                      <a:pt x="173532" y="206404"/>
                    </a:cubicBezTo>
                    <a:cubicBezTo>
                      <a:pt x="129016" y="127829"/>
                      <a:pt x="69876" y="57490"/>
                      <a:pt x="0" y="202"/>
                    </a:cubicBezTo>
                    <a:cubicBezTo>
                      <a:pt x="26932" y="-1649"/>
                      <a:pt x="51458" y="9364"/>
                      <a:pt x="70616" y="28522"/>
                    </a:cubicBezTo>
                    <a:cubicBezTo>
                      <a:pt x="102176" y="60082"/>
                      <a:pt x="133736" y="91642"/>
                      <a:pt x="165295" y="123201"/>
                    </a:cubicBezTo>
                    <a:cubicBezTo>
                      <a:pt x="187045" y="144951"/>
                      <a:pt x="209072" y="167070"/>
                      <a:pt x="225546" y="193077"/>
                    </a:cubicBezTo>
                    <a:cubicBezTo>
                      <a:pt x="243963" y="222231"/>
                      <a:pt x="255255" y="255826"/>
                      <a:pt x="276449" y="283036"/>
                    </a:cubicBezTo>
                    <a:cubicBezTo>
                      <a:pt x="283853" y="292569"/>
                      <a:pt x="292552" y="301361"/>
                      <a:pt x="297550" y="312282"/>
                    </a:cubicBezTo>
                    <a:cubicBezTo>
                      <a:pt x="302548" y="323296"/>
                      <a:pt x="300697" y="343564"/>
                      <a:pt x="292275" y="35217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4" name="Google Shape;2314;p45"/>
              <p:cNvSpPr/>
              <p:nvPr/>
            </p:nvSpPr>
            <p:spPr>
              <a:xfrm rot="-4506078">
                <a:off x="9442379" y="1328816"/>
                <a:ext cx="101233" cy="165927"/>
              </a:xfrm>
              <a:custGeom>
                <a:avLst/>
                <a:gdLst/>
                <a:ahLst/>
                <a:cxnLst/>
                <a:rect l="l" t="t" r="r" b="b"/>
                <a:pathLst>
                  <a:path w="179505" h="294218" extrusionOk="0">
                    <a:moveTo>
                      <a:pt x="11897" y="0"/>
                    </a:moveTo>
                    <a:cubicBezTo>
                      <a:pt x="-10871" y="58399"/>
                      <a:pt x="420" y="126979"/>
                      <a:pt x="34016" y="180011"/>
                    </a:cubicBezTo>
                    <a:cubicBezTo>
                      <a:pt x="67519" y="233043"/>
                      <a:pt x="121199" y="271266"/>
                      <a:pt x="179506" y="294218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5" name="Google Shape;2315;p45"/>
              <p:cNvSpPr/>
              <p:nvPr/>
            </p:nvSpPr>
            <p:spPr>
              <a:xfrm rot="-4506078">
                <a:off x="9504278" y="1362249"/>
                <a:ext cx="48489" cy="55848"/>
              </a:xfrm>
              <a:custGeom>
                <a:avLst/>
                <a:gdLst/>
                <a:ahLst/>
                <a:cxnLst/>
                <a:rect l="l" t="t" r="r" b="b"/>
                <a:pathLst>
                  <a:path w="85979" h="99029" extrusionOk="0">
                    <a:moveTo>
                      <a:pt x="0" y="0"/>
                    </a:moveTo>
                    <a:cubicBezTo>
                      <a:pt x="13050" y="43129"/>
                      <a:pt x="45072" y="80056"/>
                      <a:pt x="85980" y="99029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16" name="Google Shape;2316;p45"/>
            <p:cNvGrpSpPr/>
            <p:nvPr/>
          </p:nvGrpSpPr>
          <p:grpSpPr>
            <a:xfrm rot="-4724977">
              <a:off x="6093940" y="3717656"/>
              <a:ext cx="311343" cy="303483"/>
              <a:chOff x="9188711" y="246835"/>
              <a:chExt cx="311338" cy="303478"/>
            </a:xfrm>
          </p:grpSpPr>
          <p:sp>
            <p:nvSpPr>
              <p:cNvPr id="2317" name="Google Shape;2317;p45"/>
              <p:cNvSpPr/>
              <p:nvPr/>
            </p:nvSpPr>
            <p:spPr>
              <a:xfrm rot="-4506078">
                <a:off x="9221523" y="270176"/>
                <a:ext cx="245714" cy="256795"/>
              </a:xfrm>
              <a:custGeom>
                <a:avLst/>
                <a:gdLst/>
                <a:ahLst/>
                <a:cxnLst/>
                <a:rect l="l" t="t" r="r" b="b"/>
                <a:pathLst>
                  <a:path w="435694" h="455343" extrusionOk="0">
                    <a:moveTo>
                      <a:pt x="12566" y="239998"/>
                    </a:moveTo>
                    <a:cubicBezTo>
                      <a:pt x="50141" y="335973"/>
                      <a:pt x="132326" y="413252"/>
                      <a:pt x="230337" y="444905"/>
                    </a:cubicBezTo>
                    <a:cubicBezTo>
                      <a:pt x="256436" y="453327"/>
                      <a:pt x="284572" y="458695"/>
                      <a:pt x="311411" y="452957"/>
                    </a:cubicBezTo>
                    <a:cubicBezTo>
                      <a:pt x="338251" y="447218"/>
                      <a:pt x="363610" y="428431"/>
                      <a:pt x="370829" y="401869"/>
                    </a:cubicBezTo>
                    <a:cubicBezTo>
                      <a:pt x="372865" y="394465"/>
                      <a:pt x="373605" y="386320"/>
                      <a:pt x="378326" y="380304"/>
                    </a:cubicBezTo>
                    <a:cubicBezTo>
                      <a:pt x="382675" y="374844"/>
                      <a:pt x="389617" y="372252"/>
                      <a:pt x="395632" y="368735"/>
                    </a:cubicBezTo>
                    <a:cubicBezTo>
                      <a:pt x="422380" y="353372"/>
                      <a:pt x="432560" y="319869"/>
                      <a:pt x="434966" y="289049"/>
                    </a:cubicBezTo>
                    <a:cubicBezTo>
                      <a:pt x="444129" y="172065"/>
                      <a:pt x="365831" y="55174"/>
                      <a:pt x="255696" y="14544"/>
                    </a:cubicBezTo>
                    <a:cubicBezTo>
                      <a:pt x="227005" y="3993"/>
                      <a:pt x="196279" y="-1930"/>
                      <a:pt x="165829" y="569"/>
                    </a:cubicBezTo>
                    <a:cubicBezTo>
                      <a:pt x="44218" y="10750"/>
                      <a:pt x="-31118" y="128567"/>
                      <a:pt x="12473" y="239905"/>
                    </a:cubicBezTo>
                    <a:close/>
                  </a:path>
                </a:pathLst>
              </a:custGeom>
              <a:solidFill>
                <a:schemeClr val="dk2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8" name="Google Shape;2318;p45"/>
              <p:cNvSpPr/>
              <p:nvPr/>
            </p:nvSpPr>
            <p:spPr>
              <a:xfrm rot="-4506078">
                <a:off x="9251303" y="288957"/>
                <a:ext cx="169356" cy="198610"/>
              </a:xfrm>
              <a:custGeom>
                <a:avLst/>
                <a:gdLst/>
                <a:ahLst/>
                <a:cxnLst/>
                <a:rect l="l" t="t" r="r" b="b"/>
                <a:pathLst>
                  <a:path w="300299" h="352171" extrusionOk="0">
                    <a:moveTo>
                      <a:pt x="292182" y="352172"/>
                    </a:moveTo>
                    <a:cubicBezTo>
                      <a:pt x="233783" y="326257"/>
                      <a:pt x="205000" y="261935"/>
                      <a:pt x="173532" y="206404"/>
                    </a:cubicBezTo>
                    <a:cubicBezTo>
                      <a:pt x="129016" y="127829"/>
                      <a:pt x="69876" y="57490"/>
                      <a:pt x="0" y="202"/>
                    </a:cubicBezTo>
                    <a:cubicBezTo>
                      <a:pt x="26932" y="-1649"/>
                      <a:pt x="51458" y="9364"/>
                      <a:pt x="70616" y="28522"/>
                    </a:cubicBezTo>
                    <a:cubicBezTo>
                      <a:pt x="102176" y="60082"/>
                      <a:pt x="133736" y="91642"/>
                      <a:pt x="165295" y="123201"/>
                    </a:cubicBezTo>
                    <a:cubicBezTo>
                      <a:pt x="187045" y="144951"/>
                      <a:pt x="209072" y="167070"/>
                      <a:pt x="225546" y="193077"/>
                    </a:cubicBezTo>
                    <a:cubicBezTo>
                      <a:pt x="243963" y="222231"/>
                      <a:pt x="255255" y="255826"/>
                      <a:pt x="276449" y="283036"/>
                    </a:cubicBezTo>
                    <a:cubicBezTo>
                      <a:pt x="283853" y="292569"/>
                      <a:pt x="292552" y="301361"/>
                      <a:pt x="297550" y="312282"/>
                    </a:cubicBezTo>
                    <a:cubicBezTo>
                      <a:pt x="302548" y="323296"/>
                      <a:pt x="300697" y="343564"/>
                      <a:pt x="292275" y="35217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9" name="Google Shape;2319;p45"/>
              <p:cNvSpPr/>
              <p:nvPr/>
            </p:nvSpPr>
            <p:spPr>
              <a:xfrm rot="-4506078">
                <a:off x="9297941" y="364066"/>
                <a:ext cx="101233" cy="165927"/>
              </a:xfrm>
              <a:custGeom>
                <a:avLst/>
                <a:gdLst/>
                <a:ahLst/>
                <a:cxnLst/>
                <a:rect l="l" t="t" r="r" b="b"/>
                <a:pathLst>
                  <a:path w="179505" h="294218" extrusionOk="0">
                    <a:moveTo>
                      <a:pt x="11897" y="0"/>
                    </a:moveTo>
                    <a:cubicBezTo>
                      <a:pt x="-10871" y="58399"/>
                      <a:pt x="420" y="126979"/>
                      <a:pt x="34016" y="180011"/>
                    </a:cubicBezTo>
                    <a:cubicBezTo>
                      <a:pt x="67519" y="233043"/>
                      <a:pt x="121199" y="271266"/>
                      <a:pt x="179506" y="294218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0" name="Google Shape;2320;p45"/>
              <p:cNvSpPr/>
              <p:nvPr/>
            </p:nvSpPr>
            <p:spPr>
              <a:xfrm rot="-4506078">
                <a:off x="9359840" y="397499"/>
                <a:ext cx="48489" cy="55848"/>
              </a:xfrm>
              <a:custGeom>
                <a:avLst/>
                <a:gdLst/>
                <a:ahLst/>
                <a:cxnLst/>
                <a:rect l="l" t="t" r="r" b="b"/>
                <a:pathLst>
                  <a:path w="85979" h="99029" extrusionOk="0">
                    <a:moveTo>
                      <a:pt x="0" y="0"/>
                    </a:moveTo>
                    <a:cubicBezTo>
                      <a:pt x="13050" y="43129"/>
                      <a:pt x="45072" y="80056"/>
                      <a:pt x="85980" y="99029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C3C9455-1A15-D87F-DB49-B38D720BDC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905" y="3526436"/>
            <a:ext cx="4778154" cy="85351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6" name="Google Shape;1376;p30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t="189" b="179"/>
          <a:stretch/>
        </p:blipFill>
        <p:spPr>
          <a:xfrm>
            <a:off x="0" y="0"/>
            <a:ext cx="3887176" cy="5143500"/>
          </a:xfrm>
          <a:prstGeom prst="rect">
            <a:avLst/>
          </a:prstGeom>
        </p:spPr>
      </p:pic>
      <p:sp>
        <p:nvSpPr>
          <p:cNvPr id="1377" name="Google Shape;1377;p30"/>
          <p:cNvSpPr txBox="1">
            <a:spLocks noGrp="1"/>
          </p:cNvSpPr>
          <p:nvPr>
            <p:ph type="title"/>
          </p:nvPr>
        </p:nvSpPr>
        <p:spPr>
          <a:xfrm>
            <a:off x="4426175" y="2539050"/>
            <a:ext cx="4004700" cy="13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Objective - </a:t>
            </a:r>
            <a:r>
              <a:rPr lang="en-US" sz="1200" dirty="0">
                <a:latin typeface="Andika"/>
                <a:ea typeface="Andika"/>
                <a:cs typeface="Andika"/>
                <a:sym typeface="Andika"/>
              </a:rPr>
              <a:t>Using Python to create an interactive, easy-to-use ordering system. And understand how to use Python dictionaries, loops, conditionals functions  in python.</a:t>
            </a:r>
            <a:endParaRPr sz="1800" dirty="0"/>
          </a:p>
        </p:txBody>
      </p:sp>
      <p:sp>
        <p:nvSpPr>
          <p:cNvPr id="1378" name="Google Shape;1378;p30"/>
          <p:cNvSpPr txBox="1">
            <a:spLocks noGrp="1"/>
          </p:cNvSpPr>
          <p:nvPr>
            <p:ph type="title" idx="2"/>
          </p:nvPr>
        </p:nvSpPr>
        <p:spPr>
          <a:xfrm>
            <a:off x="3828750" y="1518719"/>
            <a:ext cx="5558651" cy="8242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/>
              <a:t> Title: </a:t>
            </a:r>
            <a:r>
              <a:rPr lang="en-US" sz="2400" b="1" dirty="0">
                <a:solidFill>
                  <a:schemeClr val="tx1"/>
                </a:solidFill>
              </a:rPr>
              <a:t>"Cafe Ordering System in Python"</a:t>
            </a:r>
            <a:br>
              <a:rPr lang="en-US" sz="2000" dirty="0"/>
            </a:br>
            <a:endParaRPr sz="2000" dirty="0"/>
          </a:p>
        </p:txBody>
      </p:sp>
      <p:sp>
        <p:nvSpPr>
          <p:cNvPr id="1379" name="Google Shape;1379;p30"/>
          <p:cNvSpPr/>
          <p:nvPr/>
        </p:nvSpPr>
        <p:spPr>
          <a:xfrm rot="-6293480" flipH="1">
            <a:off x="3271157" y="-1865427"/>
            <a:ext cx="1227222" cy="3499643"/>
          </a:xfrm>
          <a:custGeom>
            <a:avLst/>
            <a:gdLst/>
            <a:ahLst/>
            <a:cxnLst/>
            <a:rect l="l" t="t" r="r" b="b"/>
            <a:pathLst>
              <a:path w="1776787" h="5066828" extrusionOk="0">
                <a:moveTo>
                  <a:pt x="580455" y="5015873"/>
                </a:moveTo>
                <a:cubicBezTo>
                  <a:pt x="961764" y="4818555"/>
                  <a:pt x="1309291" y="4447242"/>
                  <a:pt x="1443860" y="4059640"/>
                </a:cubicBezTo>
                <a:cubicBezTo>
                  <a:pt x="1592774" y="3630853"/>
                  <a:pt x="1679771" y="3379115"/>
                  <a:pt x="1698189" y="2950143"/>
                </a:cubicBezTo>
                <a:cubicBezTo>
                  <a:pt x="1709850" y="2678507"/>
                  <a:pt x="1708555" y="2371147"/>
                  <a:pt x="1609340" y="2118021"/>
                </a:cubicBezTo>
                <a:cubicBezTo>
                  <a:pt x="1548535" y="1962998"/>
                  <a:pt x="1470514" y="1821211"/>
                  <a:pt x="1371578" y="1687198"/>
                </a:cubicBezTo>
                <a:cubicBezTo>
                  <a:pt x="1157879" y="1397699"/>
                  <a:pt x="922430" y="1107461"/>
                  <a:pt x="665139" y="855908"/>
                </a:cubicBezTo>
                <a:cubicBezTo>
                  <a:pt x="436724" y="632583"/>
                  <a:pt x="125754" y="341882"/>
                  <a:pt x="3125" y="46831"/>
                </a:cubicBezTo>
                <a:cubicBezTo>
                  <a:pt x="-115" y="39056"/>
                  <a:pt x="-855" y="30449"/>
                  <a:pt x="996" y="22212"/>
                </a:cubicBezTo>
                <a:cubicBezTo>
                  <a:pt x="2847" y="13975"/>
                  <a:pt x="7474" y="6664"/>
                  <a:pt x="12750" y="0"/>
                </a:cubicBezTo>
                <a:cubicBezTo>
                  <a:pt x="19228" y="2406"/>
                  <a:pt x="26262" y="740"/>
                  <a:pt x="28946" y="7126"/>
                </a:cubicBezTo>
                <a:cubicBezTo>
                  <a:pt x="151483" y="302085"/>
                  <a:pt x="463194" y="598062"/>
                  <a:pt x="691609" y="821387"/>
                </a:cubicBezTo>
                <a:cubicBezTo>
                  <a:pt x="948899" y="1072939"/>
                  <a:pt x="1185921" y="1345223"/>
                  <a:pt x="1399621" y="1634721"/>
                </a:cubicBezTo>
                <a:cubicBezTo>
                  <a:pt x="1498557" y="1768735"/>
                  <a:pt x="1593237" y="1907931"/>
                  <a:pt x="1654042" y="2062953"/>
                </a:cubicBezTo>
                <a:cubicBezTo>
                  <a:pt x="1753349" y="2316079"/>
                  <a:pt x="1786204" y="2639358"/>
                  <a:pt x="1774543" y="2911087"/>
                </a:cubicBezTo>
                <a:cubicBezTo>
                  <a:pt x="1756125" y="3340059"/>
                  <a:pt x="1684769" y="3609474"/>
                  <a:pt x="1528821" y="4061954"/>
                </a:cubicBezTo>
                <a:cubicBezTo>
                  <a:pt x="1403415" y="4425863"/>
                  <a:pt x="1064495" y="4863627"/>
                  <a:pt x="683186" y="5061038"/>
                </a:cubicBezTo>
                <a:cubicBezTo>
                  <a:pt x="668286" y="5068719"/>
                  <a:pt x="647369" y="5066961"/>
                  <a:pt x="630710" y="5065758"/>
                </a:cubicBezTo>
                <a:cubicBezTo>
                  <a:pt x="613958" y="5064554"/>
                  <a:pt x="596929" y="5058539"/>
                  <a:pt x="585916" y="5045859"/>
                </a:cubicBezTo>
                <a:cubicBezTo>
                  <a:pt x="586193" y="5042065"/>
                  <a:pt x="579993" y="5019575"/>
                  <a:pt x="580270" y="5015781"/>
                </a:cubicBezTo>
                <a:close/>
              </a:path>
            </a:pathLst>
          </a:custGeom>
          <a:solidFill>
            <a:srgbClr val="546156"/>
          </a:solidFill>
          <a:ln w="15450" cap="rnd" cmpd="sng">
            <a:solidFill>
              <a:srgbClr val="29392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80" name="Google Shape;1380;p30"/>
          <p:cNvGrpSpPr/>
          <p:nvPr/>
        </p:nvGrpSpPr>
        <p:grpSpPr>
          <a:xfrm>
            <a:off x="3688273" y="249077"/>
            <a:ext cx="392982" cy="580851"/>
            <a:chOff x="11291625" y="139805"/>
            <a:chExt cx="262794" cy="388451"/>
          </a:xfrm>
        </p:grpSpPr>
        <p:sp>
          <p:nvSpPr>
            <p:cNvPr id="1381" name="Google Shape;1381;p30"/>
            <p:cNvSpPr/>
            <p:nvPr/>
          </p:nvSpPr>
          <p:spPr>
            <a:xfrm>
              <a:off x="11357330" y="384669"/>
              <a:ext cx="116445" cy="143587"/>
            </a:xfrm>
            <a:custGeom>
              <a:avLst/>
              <a:gdLst/>
              <a:ahLst/>
              <a:cxnLst/>
              <a:rect l="l" t="t" r="r" b="b"/>
              <a:pathLst>
                <a:path w="200767" h="247564" extrusionOk="0">
                  <a:moveTo>
                    <a:pt x="155670" y="218899"/>
                  </a:moveTo>
                  <a:cubicBezTo>
                    <a:pt x="136327" y="236854"/>
                    <a:pt x="110598" y="249533"/>
                    <a:pt x="84313" y="247312"/>
                  </a:cubicBezTo>
                  <a:cubicBezTo>
                    <a:pt x="54975" y="244813"/>
                    <a:pt x="29338" y="223804"/>
                    <a:pt x="15641" y="197705"/>
                  </a:cubicBezTo>
                  <a:cubicBezTo>
                    <a:pt x="1943" y="171606"/>
                    <a:pt x="-1204" y="141156"/>
                    <a:pt x="370" y="111725"/>
                  </a:cubicBezTo>
                  <a:cubicBezTo>
                    <a:pt x="4349" y="36112"/>
                    <a:pt x="84868" y="-33301"/>
                    <a:pt x="157613" y="17231"/>
                  </a:cubicBezTo>
                  <a:cubicBezTo>
                    <a:pt x="222584" y="62396"/>
                    <a:pt x="207776" y="170588"/>
                    <a:pt x="155670" y="218899"/>
                  </a:cubicBezTo>
                  <a:close/>
                </a:path>
              </a:pathLst>
            </a:custGeom>
            <a:solidFill>
              <a:schemeClr val="accent1"/>
            </a:solidFill>
            <a:ln w="125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2" name="Google Shape;1382;p30"/>
            <p:cNvSpPr/>
            <p:nvPr/>
          </p:nvSpPr>
          <p:spPr>
            <a:xfrm>
              <a:off x="11291625" y="231610"/>
              <a:ext cx="119829" cy="139551"/>
            </a:xfrm>
            <a:custGeom>
              <a:avLst/>
              <a:gdLst/>
              <a:ahLst/>
              <a:cxnLst/>
              <a:rect l="l" t="t" r="r" b="b"/>
              <a:pathLst>
                <a:path w="206601" h="240606" extrusionOk="0">
                  <a:moveTo>
                    <a:pt x="204543" y="95757"/>
                  </a:moveTo>
                  <a:cubicBezTo>
                    <a:pt x="208060" y="122411"/>
                    <a:pt x="207968" y="150362"/>
                    <a:pt x="197047" y="174887"/>
                  </a:cubicBezTo>
                  <a:cubicBezTo>
                    <a:pt x="179925" y="213296"/>
                    <a:pt x="137814" y="236619"/>
                    <a:pt x="95889" y="240136"/>
                  </a:cubicBezTo>
                  <a:cubicBezTo>
                    <a:pt x="80526" y="241431"/>
                    <a:pt x="64514" y="240321"/>
                    <a:pt x="50632" y="233380"/>
                  </a:cubicBezTo>
                  <a:cubicBezTo>
                    <a:pt x="27494" y="221903"/>
                    <a:pt x="14537" y="196544"/>
                    <a:pt x="7503" y="171648"/>
                  </a:cubicBezTo>
                  <a:cubicBezTo>
                    <a:pt x="-364" y="143976"/>
                    <a:pt x="-2862" y="114452"/>
                    <a:pt x="3986" y="86502"/>
                  </a:cubicBezTo>
                  <a:cubicBezTo>
                    <a:pt x="10835" y="58644"/>
                    <a:pt x="27679" y="32637"/>
                    <a:pt x="52390" y="17922"/>
                  </a:cubicBezTo>
                  <a:cubicBezTo>
                    <a:pt x="61923" y="12276"/>
                    <a:pt x="72474" y="8296"/>
                    <a:pt x="83025" y="4965"/>
                  </a:cubicBezTo>
                  <a:cubicBezTo>
                    <a:pt x="148365" y="-16044"/>
                    <a:pt x="196214" y="32545"/>
                    <a:pt x="204636" y="95757"/>
                  </a:cubicBezTo>
                  <a:close/>
                </a:path>
              </a:pathLst>
            </a:custGeom>
            <a:solidFill>
              <a:schemeClr val="accent1"/>
            </a:solidFill>
            <a:ln w="125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p30"/>
            <p:cNvSpPr/>
            <p:nvPr/>
          </p:nvSpPr>
          <p:spPr>
            <a:xfrm>
              <a:off x="11407205" y="139805"/>
              <a:ext cx="147214" cy="141319"/>
            </a:xfrm>
            <a:custGeom>
              <a:avLst/>
              <a:gdLst/>
              <a:ahLst/>
              <a:cxnLst/>
              <a:rect l="l" t="t" r="r" b="b"/>
              <a:pathLst>
                <a:path w="253817" h="243653" extrusionOk="0">
                  <a:moveTo>
                    <a:pt x="251074" y="163718"/>
                  </a:moveTo>
                  <a:cubicBezTo>
                    <a:pt x="242837" y="197777"/>
                    <a:pt x="214609" y="225265"/>
                    <a:pt x="181476" y="236741"/>
                  </a:cubicBezTo>
                  <a:cubicBezTo>
                    <a:pt x="148343" y="248217"/>
                    <a:pt x="111137" y="244700"/>
                    <a:pt x="78745" y="231373"/>
                  </a:cubicBezTo>
                  <a:cubicBezTo>
                    <a:pt x="42835" y="216565"/>
                    <a:pt x="10628" y="187504"/>
                    <a:pt x="2298" y="149558"/>
                  </a:cubicBezTo>
                  <a:cubicBezTo>
                    <a:pt x="-16" y="138822"/>
                    <a:pt x="-479" y="127716"/>
                    <a:pt x="447" y="116795"/>
                  </a:cubicBezTo>
                  <a:cubicBezTo>
                    <a:pt x="3686" y="74222"/>
                    <a:pt x="27472" y="32574"/>
                    <a:pt x="64862" y="11935"/>
                  </a:cubicBezTo>
                  <a:cubicBezTo>
                    <a:pt x="151952" y="-36098"/>
                    <a:pt x="273656" y="70242"/>
                    <a:pt x="251074" y="163718"/>
                  </a:cubicBezTo>
                  <a:close/>
                </a:path>
              </a:pathLst>
            </a:custGeom>
            <a:solidFill>
              <a:schemeClr val="accent1"/>
            </a:solidFill>
            <a:ln w="125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30"/>
            <p:cNvSpPr/>
            <p:nvPr/>
          </p:nvSpPr>
          <p:spPr>
            <a:xfrm>
              <a:off x="11387490" y="272043"/>
              <a:ext cx="149158" cy="148855"/>
            </a:xfrm>
            <a:custGeom>
              <a:avLst/>
              <a:gdLst/>
              <a:ahLst/>
              <a:cxnLst/>
              <a:rect l="l" t="t" r="r" b="b"/>
              <a:pathLst>
                <a:path w="257169" h="256646" extrusionOk="0">
                  <a:moveTo>
                    <a:pt x="253693" y="139787"/>
                  </a:moveTo>
                  <a:cubicBezTo>
                    <a:pt x="263873" y="179584"/>
                    <a:pt x="251842" y="228080"/>
                    <a:pt x="215654" y="247331"/>
                  </a:cubicBezTo>
                  <a:cubicBezTo>
                    <a:pt x="194183" y="258714"/>
                    <a:pt x="168361" y="258067"/>
                    <a:pt x="144483" y="253809"/>
                  </a:cubicBezTo>
                  <a:cubicBezTo>
                    <a:pt x="106537" y="247053"/>
                    <a:pt x="69517" y="231227"/>
                    <a:pt x="41844" y="204387"/>
                  </a:cubicBezTo>
                  <a:cubicBezTo>
                    <a:pt x="14172" y="177547"/>
                    <a:pt x="-3135" y="138861"/>
                    <a:pt x="474" y="100545"/>
                  </a:cubicBezTo>
                  <a:cubicBezTo>
                    <a:pt x="4269" y="60008"/>
                    <a:pt x="32312" y="22618"/>
                    <a:pt x="70165" y="7625"/>
                  </a:cubicBezTo>
                  <a:cubicBezTo>
                    <a:pt x="157718" y="-26897"/>
                    <a:pt x="234072" y="62599"/>
                    <a:pt x="253693" y="139787"/>
                  </a:cubicBezTo>
                  <a:close/>
                </a:path>
              </a:pathLst>
            </a:custGeom>
            <a:solidFill>
              <a:schemeClr val="accent1"/>
            </a:solidFill>
            <a:ln w="125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30"/>
            <p:cNvSpPr/>
            <p:nvPr/>
          </p:nvSpPr>
          <p:spPr>
            <a:xfrm>
              <a:off x="11386637" y="446837"/>
              <a:ext cx="70683" cy="66158"/>
            </a:xfrm>
            <a:custGeom>
              <a:avLst/>
              <a:gdLst/>
              <a:ahLst/>
              <a:cxnLst/>
              <a:rect l="l" t="t" r="r" b="b"/>
              <a:pathLst>
                <a:path w="121868" h="114065" extrusionOk="0">
                  <a:moveTo>
                    <a:pt x="121797" y="0"/>
                  </a:moveTo>
                  <a:cubicBezTo>
                    <a:pt x="122907" y="31837"/>
                    <a:pt x="111153" y="64508"/>
                    <a:pt x="88201" y="86627"/>
                  </a:cubicBezTo>
                  <a:cubicBezTo>
                    <a:pt x="65248" y="108747"/>
                    <a:pt x="30912" y="119298"/>
                    <a:pt x="0" y="111523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30"/>
            <p:cNvSpPr/>
            <p:nvPr/>
          </p:nvSpPr>
          <p:spPr>
            <a:xfrm>
              <a:off x="11382558" y="482479"/>
              <a:ext cx="47881" cy="17609"/>
            </a:xfrm>
            <a:custGeom>
              <a:avLst/>
              <a:gdLst/>
              <a:ahLst/>
              <a:cxnLst/>
              <a:rect l="l" t="t" r="r" b="b"/>
              <a:pathLst>
                <a:path w="82554" h="30361" extrusionOk="0">
                  <a:moveTo>
                    <a:pt x="82555" y="0"/>
                  </a:moveTo>
                  <a:cubicBezTo>
                    <a:pt x="63582" y="24156"/>
                    <a:pt x="29801" y="35632"/>
                    <a:pt x="0" y="28043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30"/>
            <p:cNvSpPr/>
            <p:nvPr/>
          </p:nvSpPr>
          <p:spPr>
            <a:xfrm>
              <a:off x="11378908" y="474696"/>
              <a:ext cx="32905" cy="9738"/>
            </a:xfrm>
            <a:custGeom>
              <a:avLst/>
              <a:gdLst/>
              <a:ahLst/>
              <a:cxnLst/>
              <a:rect l="l" t="t" r="r" b="b"/>
              <a:pathLst>
                <a:path w="56733" h="16789" extrusionOk="0">
                  <a:moveTo>
                    <a:pt x="56734" y="0"/>
                  </a:moveTo>
                  <a:cubicBezTo>
                    <a:pt x="42203" y="14438"/>
                    <a:pt x="19713" y="20269"/>
                    <a:pt x="0" y="14716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30"/>
            <p:cNvSpPr/>
            <p:nvPr/>
          </p:nvSpPr>
          <p:spPr>
            <a:xfrm>
              <a:off x="11374399" y="465463"/>
              <a:ext cx="22331" cy="7458"/>
            </a:xfrm>
            <a:custGeom>
              <a:avLst/>
              <a:gdLst/>
              <a:ahLst/>
              <a:cxnLst/>
              <a:rect l="l" t="t" r="r" b="b"/>
              <a:pathLst>
                <a:path w="38501" h="12859" extrusionOk="0">
                  <a:moveTo>
                    <a:pt x="38501" y="0"/>
                  </a:moveTo>
                  <a:cubicBezTo>
                    <a:pt x="28783" y="10181"/>
                    <a:pt x="13698" y="14901"/>
                    <a:pt x="0" y="12031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30"/>
            <p:cNvSpPr/>
            <p:nvPr/>
          </p:nvSpPr>
          <p:spPr>
            <a:xfrm>
              <a:off x="11316084" y="290099"/>
              <a:ext cx="54237" cy="59612"/>
            </a:xfrm>
            <a:custGeom>
              <a:avLst/>
              <a:gdLst/>
              <a:ahLst/>
              <a:cxnLst/>
              <a:rect l="l" t="t" r="r" b="b"/>
              <a:pathLst>
                <a:path w="93512" h="102779" extrusionOk="0">
                  <a:moveTo>
                    <a:pt x="93513" y="94587"/>
                  </a:moveTo>
                  <a:cubicBezTo>
                    <a:pt x="72411" y="102454"/>
                    <a:pt x="47701" y="107451"/>
                    <a:pt x="28172" y="96253"/>
                  </a:cubicBezTo>
                  <a:cubicBezTo>
                    <a:pt x="12901" y="87460"/>
                    <a:pt x="4017" y="70154"/>
                    <a:pt x="1240" y="52661"/>
                  </a:cubicBezTo>
                  <a:cubicBezTo>
                    <a:pt x="-1536" y="35262"/>
                    <a:pt x="870" y="17400"/>
                    <a:pt x="3369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30"/>
            <p:cNvSpPr/>
            <p:nvPr/>
          </p:nvSpPr>
          <p:spPr>
            <a:xfrm>
              <a:off x="11460766" y="155316"/>
              <a:ext cx="79077" cy="78478"/>
            </a:xfrm>
            <a:custGeom>
              <a:avLst/>
              <a:gdLst/>
              <a:ahLst/>
              <a:cxnLst/>
              <a:rect l="l" t="t" r="r" b="b"/>
              <a:pathLst>
                <a:path w="136339" h="135307" extrusionOk="0">
                  <a:moveTo>
                    <a:pt x="135679" y="135308"/>
                  </a:moveTo>
                  <a:cubicBezTo>
                    <a:pt x="139844" y="99121"/>
                    <a:pt x="123925" y="62471"/>
                    <a:pt x="98474" y="36371"/>
                  </a:cubicBezTo>
                  <a:cubicBezTo>
                    <a:pt x="73115" y="10272"/>
                    <a:pt x="35169" y="-6757"/>
                    <a:pt x="0" y="259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30"/>
            <p:cNvSpPr/>
            <p:nvPr/>
          </p:nvSpPr>
          <p:spPr>
            <a:xfrm>
              <a:off x="11467422" y="170720"/>
              <a:ext cx="57490" cy="50244"/>
            </a:xfrm>
            <a:custGeom>
              <a:avLst/>
              <a:gdLst/>
              <a:ahLst/>
              <a:cxnLst/>
              <a:rect l="l" t="t" r="r" b="b"/>
              <a:pathLst>
                <a:path w="99121" h="86627" extrusionOk="0">
                  <a:moveTo>
                    <a:pt x="99122" y="86627"/>
                  </a:moveTo>
                  <a:cubicBezTo>
                    <a:pt x="95142" y="59325"/>
                    <a:pt x="82000" y="32208"/>
                    <a:pt x="58769" y="17307"/>
                  </a:cubicBezTo>
                  <a:cubicBezTo>
                    <a:pt x="41462" y="6201"/>
                    <a:pt x="20361" y="2962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30"/>
            <p:cNvSpPr/>
            <p:nvPr/>
          </p:nvSpPr>
          <p:spPr>
            <a:xfrm>
              <a:off x="11449818" y="210603"/>
              <a:ext cx="18678" cy="11217"/>
            </a:xfrm>
            <a:custGeom>
              <a:avLst/>
              <a:gdLst/>
              <a:ahLst/>
              <a:cxnLst/>
              <a:rect l="l" t="t" r="r" b="b"/>
              <a:pathLst>
                <a:path w="32203" h="19340" extrusionOk="0">
                  <a:moveTo>
                    <a:pt x="32204" y="17862"/>
                  </a:moveTo>
                  <a:cubicBezTo>
                    <a:pt x="24800" y="19158"/>
                    <a:pt x="17026" y="20454"/>
                    <a:pt x="10085" y="17770"/>
                  </a:cubicBezTo>
                  <a:cubicBezTo>
                    <a:pt x="3143" y="15086"/>
                    <a:pt x="-2225" y="6756"/>
                    <a:pt x="922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30"/>
            <p:cNvSpPr/>
            <p:nvPr/>
          </p:nvSpPr>
          <p:spPr>
            <a:xfrm>
              <a:off x="11419435" y="173351"/>
              <a:ext cx="26410" cy="30865"/>
            </a:xfrm>
            <a:custGeom>
              <a:avLst/>
              <a:gdLst/>
              <a:ahLst/>
              <a:cxnLst/>
              <a:rect l="l" t="t" r="r" b="b"/>
              <a:pathLst>
                <a:path w="45534" h="53216" extrusionOk="0">
                  <a:moveTo>
                    <a:pt x="45535" y="0"/>
                  </a:moveTo>
                  <a:cubicBezTo>
                    <a:pt x="21102" y="5460"/>
                    <a:pt x="1666" y="28228"/>
                    <a:pt x="0" y="5321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4" name="Google Shape;1394;p30"/>
            <p:cNvSpPr/>
            <p:nvPr/>
          </p:nvSpPr>
          <p:spPr>
            <a:xfrm>
              <a:off x="11427916" y="371098"/>
              <a:ext cx="74721" cy="30469"/>
            </a:xfrm>
            <a:custGeom>
              <a:avLst/>
              <a:gdLst/>
              <a:ahLst/>
              <a:cxnLst/>
              <a:rect l="l" t="t" r="r" b="b"/>
              <a:pathLst>
                <a:path w="128830" h="52533" extrusionOk="0">
                  <a:moveTo>
                    <a:pt x="128831" y="51828"/>
                  </a:moveTo>
                  <a:cubicBezTo>
                    <a:pt x="80982" y="56641"/>
                    <a:pt x="31282" y="3655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30"/>
            <p:cNvSpPr/>
            <p:nvPr/>
          </p:nvSpPr>
          <p:spPr>
            <a:xfrm>
              <a:off x="11444824" y="364066"/>
              <a:ext cx="45037" cy="21203"/>
            </a:xfrm>
            <a:custGeom>
              <a:avLst/>
              <a:gdLst/>
              <a:ahLst/>
              <a:cxnLst/>
              <a:rect l="l" t="t" r="r" b="b"/>
              <a:pathLst>
                <a:path w="77650" h="36557" extrusionOk="0">
                  <a:moveTo>
                    <a:pt x="77650" y="36558"/>
                  </a:moveTo>
                  <a:cubicBezTo>
                    <a:pt x="48404" y="34892"/>
                    <a:pt x="19899" y="21472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6" name="Google Shape;1396;p30"/>
          <p:cNvGrpSpPr/>
          <p:nvPr/>
        </p:nvGrpSpPr>
        <p:grpSpPr>
          <a:xfrm>
            <a:off x="6385703" y="3894499"/>
            <a:ext cx="4340541" cy="3172444"/>
            <a:chOff x="6385703" y="3894499"/>
            <a:chExt cx="4340541" cy="3172444"/>
          </a:xfrm>
        </p:grpSpPr>
        <p:grpSp>
          <p:nvGrpSpPr>
            <p:cNvPr id="1397" name="Google Shape;1397;p30"/>
            <p:cNvGrpSpPr/>
            <p:nvPr/>
          </p:nvGrpSpPr>
          <p:grpSpPr>
            <a:xfrm>
              <a:off x="6818528" y="3894499"/>
              <a:ext cx="3907716" cy="3172444"/>
              <a:chOff x="6818528" y="3894499"/>
              <a:chExt cx="3907716" cy="3172444"/>
            </a:xfrm>
          </p:grpSpPr>
          <p:grpSp>
            <p:nvGrpSpPr>
              <p:cNvPr id="1398" name="Google Shape;1398;p30"/>
              <p:cNvGrpSpPr/>
              <p:nvPr/>
            </p:nvGrpSpPr>
            <p:grpSpPr>
              <a:xfrm>
                <a:off x="7216840" y="4861385"/>
                <a:ext cx="399360" cy="409887"/>
                <a:chOff x="7216840" y="4861385"/>
                <a:chExt cx="399360" cy="409887"/>
              </a:xfrm>
            </p:grpSpPr>
            <p:sp>
              <p:nvSpPr>
                <p:cNvPr id="1399" name="Google Shape;1399;p30"/>
                <p:cNvSpPr/>
                <p:nvPr/>
              </p:nvSpPr>
              <p:spPr>
                <a:xfrm rot="-4163988" flipH="1">
                  <a:off x="7254929" y="4913747"/>
                  <a:ext cx="323182" cy="305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896" h="441808" extrusionOk="0">
                      <a:moveTo>
                        <a:pt x="292188" y="441805"/>
                      </a:moveTo>
                      <a:cubicBezTo>
                        <a:pt x="376964" y="442452"/>
                        <a:pt x="451930" y="368967"/>
                        <a:pt x="465350" y="285209"/>
                      </a:cubicBezTo>
                      <a:cubicBezTo>
                        <a:pt x="478770" y="201543"/>
                        <a:pt x="437862" y="114731"/>
                        <a:pt x="372892" y="60404"/>
                      </a:cubicBezTo>
                      <a:cubicBezTo>
                        <a:pt x="325136" y="20514"/>
                        <a:pt x="263034" y="-4289"/>
                        <a:pt x="201025" y="616"/>
                      </a:cubicBezTo>
                      <a:cubicBezTo>
                        <a:pt x="139016" y="5521"/>
                        <a:pt x="78581" y="43189"/>
                        <a:pt x="54240" y="100385"/>
                      </a:cubicBezTo>
                      <a:cubicBezTo>
                        <a:pt x="48872" y="113065"/>
                        <a:pt x="45170" y="126577"/>
                        <a:pt x="37859" y="138239"/>
                      </a:cubicBezTo>
                      <a:cubicBezTo>
                        <a:pt x="29344" y="151751"/>
                        <a:pt x="16387" y="162117"/>
                        <a:pt x="8520" y="175999"/>
                      </a:cubicBezTo>
                      <a:cubicBezTo>
                        <a:pt x="-9713" y="208114"/>
                        <a:pt x="4078" y="249022"/>
                        <a:pt x="23976" y="280211"/>
                      </a:cubicBezTo>
                      <a:cubicBezTo>
                        <a:pt x="71732" y="355085"/>
                        <a:pt x="201118" y="440972"/>
                        <a:pt x="292280" y="44171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0" name="Google Shape;1400;p30"/>
                <p:cNvSpPr/>
                <p:nvPr/>
              </p:nvSpPr>
              <p:spPr>
                <a:xfrm rot="-4163988" flipH="1">
                  <a:off x="7297110" y="5002465"/>
                  <a:ext cx="275599" cy="154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007" h="223033" extrusionOk="0">
                      <a:moveTo>
                        <a:pt x="2267" y="93"/>
                      </a:moveTo>
                      <a:cubicBezTo>
                        <a:pt x="106479" y="108932"/>
                        <a:pt x="274459" y="126517"/>
                        <a:pt x="397736" y="213144"/>
                      </a:cubicBezTo>
                      <a:cubicBezTo>
                        <a:pt x="403474" y="217124"/>
                        <a:pt x="388296" y="224991"/>
                        <a:pt x="381817" y="222584"/>
                      </a:cubicBezTo>
                      <a:cubicBezTo>
                        <a:pt x="310554" y="196392"/>
                        <a:pt x="239289" y="170201"/>
                        <a:pt x="168026" y="143916"/>
                      </a:cubicBezTo>
                      <a:cubicBezTo>
                        <a:pt x="138780" y="133180"/>
                        <a:pt x="109256" y="122259"/>
                        <a:pt x="83249" y="105230"/>
                      </a:cubicBezTo>
                      <a:cubicBezTo>
                        <a:pt x="47155" y="81722"/>
                        <a:pt x="-12356" y="14623"/>
                        <a:pt x="226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401" name="Google Shape;1401;p30"/>
              <p:cNvSpPr/>
              <p:nvPr/>
            </p:nvSpPr>
            <p:spPr>
              <a:xfrm rot="-4163988" flipH="1">
                <a:off x="7262036" y="5013846"/>
                <a:ext cx="177969" cy="145001"/>
              </a:xfrm>
              <a:custGeom>
                <a:avLst/>
                <a:gdLst/>
                <a:ahLst/>
                <a:cxnLst/>
                <a:rect l="l" t="t" r="r" b="b"/>
                <a:pathLst>
                  <a:path w="257660" h="209930" extrusionOk="0">
                    <a:moveTo>
                      <a:pt x="257661" y="209931"/>
                    </a:moveTo>
                    <a:cubicBezTo>
                      <a:pt x="246277" y="120342"/>
                      <a:pt x="181399" y="39730"/>
                      <a:pt x="96345" y="9466"/>
                    </a:cubicBezTo>
                    <a:cubicBezTo>
                      <a:pt x="64970" y="-1640"/>
                      <a:pt x="27858" y="-5712"/>
                      <a:pt x="0" y="12613"/>
                    </a:cubicBez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2" name="Google Shape;1402;p30"/>
              <p:cNvSpPr/>
              <p:nvPr/>
            </p:nvSpPr>
            <p:spPr>
              <a:xfrm rot="-4163988" flipH="1">
                <a:off x="7284155" y="5027519"/>
                <a:ext cx="112573" cy="51073"/>
              </a:xfrm>
              <a:custGeom>
                <a:avLst/>
                <a:gdLst/>
                <a:ahLst/>
                <a:cxnLst/>
                <a:rect l="l" t="t" r="r" b="b"/>
                <a:pathLst>
                  <a:path w="162981" h="73943" extrusionOk="0">
                    <a:moveTo>
                      <a:pt x="162981" y="73943"/>
                    </a:moveTo>
                    <a:cubicBezTo>
                      <a:pt x="130311" y="19801"/>
                      <a:pt x="61824" y="-10000"/>
                      <a:pt x="0" y="3049"/>
                    </a:cubicBez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3" name="Google Shape;1403;p30"/>
              <p:cNvSpPr/>
              <p:nvPr/>
            </p:nvSpPr>
            <p:spPr>
              <a:xfrm rot="-4163988" flipH="1">
                <a:off x="7476737" y="5117714"/>
                <a:ext cx="79076" cy="18970"/>
              </a:xfrm>
              <a:custGeom>
                <a:avLst/>
                <a:gdLst/>
                <a:ahLst/>
                <a:cxnLst/>
                <a:rect l="l" t="t" r="r" b="b"/>
                <a:pathLst>
                  <a:path w="114485" h="27464" extrusionOk="0">
                    <a:moveTo>
                      <a:pt x="114485" y="25544"/>
                    </a:moveTo>
                    <a:cubicBezTo>
                      <a:pt x="74966" y="31837"/>
                      <a:pt x="33041" y="22490"/>
                      <a:pt x="0" y="0"/>
                    </a:cubicBez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4" name="Google Shape;1404;p30"/>
              <p:cNvSpPr/>
              <p:nvPr/>
            </p:nvSpPr>
            <p:spPr>
              <a:xfrm rot="-4163988" flipH="1">
                <a:off x="8258747" y="4127013"/>
                <a:ext cx="1227249" cy="3499722"/>
              </a:xfrm>
              <a:custGeom>
                <a:avLst/>
                <a:gdLst/>
                <a:ahLst/>
                <a:cxnLst/>
                <a:rect l="l" t="t" r="r" b="b"/>
                <a:pathLst>
                  <a:path w="1776787" h="5066828" extrusionOk="0">
                    <a:moveTo>
                      <a:pt x="580455" y="5015873"/>
                    </a:moveTo>
                    <a:cubicBezTo>
                      <a:pt x="961764" y="4818555"/>
                      <a:pt x="1309291" y="4447242"/>
                      <a:pt x="1443860" y="4059640"/>
                    </a:cubicBezTo>
                    <a:cubicBezTo>
                      <a:pt x="1592774" y="3630853"/>
                      <a:pt x="1679771" y="3379115"/>
                      <a:pt x="1698189" y="2950143"/>
                    </a:cubicBezTo>
                    <a:cubicBezTo>
                      <a:pt x="1709850" y="2678507"/>
                      <a:pt x="1708555" y="2371147"/>
                      <a:pt x="1609340" y="2118021"/>
                    </a:cubicBezTo>
                    <a:cubicBezTo>
                      <a:pt x="1548535" y="1962998"/>
                      <a:pt x="1470514" y="1821211"/>
                      <a:pt x="1371578" y="1687198"/>
                    </a:cubicBezTo>
                    <a:cubicBezTo>
                      <a:pt x="1157879" y="1397699"/>
                      <a:pt x="922430" y="1107461"/>
                      <a:pt x="665139" y="855908"/>
                    </a:cubicBezTo>
                    <a:cubicBezTo>
                      <a:pt x="436724" y="632583"/>
                      <a:pt x="125754" y="341882"/>
                      <a:pt x="3125" y="46831"/>
                    </a:cubicBezTo>
                    <a:cubicBezTo>
                      <a:pt x="-115" y="39056"/>
                      <a:pt x="-855" y="30449"/>
                      <a:pt x="996" y="22212"/>
                    </a:cubicBezTo>
                    <a:cubicBezTo>
                      <a:pt x="2847" y="13975"/>
                      <a:pt x="7474" y="6664"/>
                      <a:pt x="12750" y="0"/>
                    </a:cubicBezTo>
                    <a:cubicBezTo>
                      <a:pt x="19228" y="2406"/>
                      <a:pt x="26262" y="740"/>
                      <a:pt x="28946" y="7126"/>
                    </a:cubicBezTo>
                    <a:cubicBezTo>
                      <a:pt x="151483" y="302085"/>
                      <a:pt x="463194" y="598062"/>
                      <a:pt x="691609" y="821387"/>
                    </a:cubicBezTo>
                    <a:cubicBezTo>
                      <a:pt x="948899" y="1072939"/>
                      <a:pt x="1185921" y="1345223"/>
                      <a:pt x="1399621" y="1634721"/>
                    </a:cubicBezTo>
                    <a:cubicBezTo>
                      <a:pt x="1498557" y="1768735"/>
                      <a:pt x="1593237" y="1907931"/>
                      <a:pt x="1654042" y="2062953"/>
                    </a:cubicBezTo>
                    <a:cubicBezTo>
                      <a:pt x="1753349" y="2316079"/>
                      <a:pt x="1786204" y="2639358"/>
                      <a:pt x="1774543" y="2911087"/>
                    </a:cubicBezTo>
                    <a:cubicBezTo>
                      <a:pt x="1756125" y="3340059"/>
                      <a:pt x="1684769" y="3609474"/>
                      <a:pt x="1528821" y="4061954"/>
                    </a:cubicBezTo>
                    <a:cubicBezTo>
                      <a:pt x="1403415" y="4425863"/>
                      <a:pt x="1064495" y="4863627"/>
                      <a:pt x="683186" y="5061038"/>
                    </a:cubicBezTo>
                    <a:cubicBezTo>
                      <a:pt x="668286" y="5068719"/>
                      <a:pt x="647369" y="5066961"/>
                      <a:pt x="630710" y="5065758"/>
                    </a:cubicBezTo>
                    <a:cubicBezTo>
                      <a:pt x="613958" y="5064554"/>
                      <a:pt x="596929" y="5058539"/>
                      <a:pt x="585916" y="5045859"/>
                    </a:cubicBezTo>
                    <a:cubicBezTo>
                      <a:pt x="586193" y="5042065"/>
                      <a:pt x="579993" y="5019575"/>
                      <a:pt x="580270" y="5015781"/>
                    </a:cubicBezTo>
                    <a:close/>
                  </a:path>
                </a:pathLst>
              </a:custGeom>
              <a:solidFill>
                <a:schemeClr val="lt2"/>
              </a:solidFill>
              <a:ln w="154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5" name="Google Shape;1405;p30"/>
              <p:cNvSpPr/>
              <p:nvPr/>
            </p:nvSpPr>
            <p:spPr>
              <a:xfrm rot="-4163988" flipH="1">
                <a:off x="7190815" y="4667699"/>
                <a:ext cx="412942" cy="1081370"/>
              </a:xfrm>
              <a:custGeom>
                <a:avLst/>
                <a:gdLst/>
                <a:ahLst/>
                <a:cxnLst/>
                <a:rect l="l" t="t" r="r" b="b"/>
                <a:pathLst>
                  <a:path w="597849" h="1565586" extrusionOk="0">
                    <a:moveTo>
                      <a:pt x="290408" y="93"/>
                    </a:moveTo>
                    <a:cubicBezTo>
                      <a:pt x="320487" y="206573"/>
                      <a:pt x="477730" y="370202"/>
                      <a:pt x="551308" y="565392"/>
                    </a:cubicBezTo>
                    <a:cubicBezTo>
                      <a:pt x="592400" y="674416"/>
                      <a:pt x="606653" y="793344"/>
                      <a:pt x="592586" y="908939"/>
                    </a:cubicBezTo>
                    <a:cubicBezTo>
                      <a:pt x="565376" y="1131894"/>
                      <a:pt x="435342" y="1342539"/>
                      <a:pt x="461626" y="1565586"/>
                    </a:cubicBezTo>
                    <a:cubicBezTo>
                      <a:pt x="274119" y="1452212"/>
                      <a:pt x="123169" y="1288490"/>
                      <a:pt x="49498" y="1082102"/>
                    </a:cubicBezTo>
                    <a:cubicBezTo>
                      <a:pt x="-24172" y="875714"/>
                      <a:pt x="-16860" y="639340"/>
                      <a:pt x="79855" y="442670"/>
                    </a:cubicBezTo>
                    <a:cubicBezTo>
                      <a:pt x="119652" y="361688"/>
                      <a:pt x="173516" y="288295"/>
                      <a:pt x="213683" y="207591"/>
                    </a:cubicBezTo>
                    <a:cubicBezTo>
                      <a:pt x="245706" y="143176"/>
                      <a:pt x="276988" y="70709"/>
                      <a:pt x="29040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54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6" name="Google Shape;1406;p30"/>
              <p:cNvSpPr/>
              <p:nvPr/>
            </p:nvSpPr>
            <p:spPr>
              <a:xfrm rot="-4163988" flipH="1">
                <a:off x="7285626" y="4562946"/>
                <a:ext cx="1502130" cy="666327"/>
              </a:xfrm>
              <a:custGeom>
                <a:avLst/>
                <a:gdLst/>
                <a:ahLst/>
                <a:cxnLst/>
                <a:rect l="l" t="t" r="r" b="b"/>
                <a:pathLst>
                  <a:path w="2174754" h="964695" extrusionOk="0">
                    <a:moveTo>
                      <a:pt x="0" y="93"/>
                    </a:moveTo>
                    <a:cubicBezTo>
                      <a:pt x="75151" y="64693"/>
                      <a:pt x="190562" y="35169"/>
                      <a:pt x="286352" y="60898"/>
                    </a:cubicBezTo>
                    <a:cubicBezTo>
                      <a:pt x="338272" y="74874"/>
                      <a:pt x="384085" y="105323"/>
                      <a:pt x="433229" y="127257"/>
                    </a:cubicBezTo>
                    <a:cubicBezTo>
                      <a:pt x="538089" y="173903"/>
                      <a:pt x="656461" y="180566"/>
                      <a:pt x="771039" y="174180"/>
                    </a:cubicBezTo>
                    <a:cubicBezTo>
                      <a:pt x="885617" y="167794"/>
                      <a:pt x="999547" y="149192"/>
                      <a:pt x="1114309" y="148266"/>
                    </a:cubicBezTo>
                    <a:cubicBezTo>
                      <a:pt x="1343835" y="146415"/>
                      <a:pt x="1573453" y="217309"/>
                      <a:pt x="1761886" y="348361"/>
                    </a:cubicBezTo>
                    <a:cubicBezTo>
                      <a:pt x="1950319" y="479412"/>
                      <a:pt x="2096734" y="669974"/>
                      <a:pt x="2174754" y="885802"/>
                    </a:cubicBezTo>
                    <a:cubicBezTo>
                      <a:pt x="1999093" y="922082"/>
                      <a:pt x="1819823" y="955585"/>
                      <a:pt x="1640737" y="963267"/>
                    </a:cubicBezTo>
                    <a:cubicBezTo>
                      <a:pt x="1461559" y="970948"/>
                      <a:pt x="1278124" y="948644"/>
                      <a:pt x="1115790" y="872382"/>
                    </a:cubicBezTo>
                    <a:cubicBezTo>
                      <a:pt x="1035364" y="834529"/>
                      <a:pt x="960583" y="783811"/>
                      <a:pt x="875899" y="756694"/>
                    </a:cubicBezTo>
                    <a:cubicBezTo>
                      <a:pt x="816204" y="737628"/>
                      <a:pt x="753362" y="730965"/>
                      <a:pt x="692556" y="715509"/>
                    </a:cubicBezTo>
                    <a:cubicBezTo>
                      <a:pt x="506992" y="668493"/>
                      <a:pt x="345029" y="535868"/>
                      <a:pt x="262196" y="363261"/>
                    </a:cubicBezTo>
                    <a:cubicBezTo>
                      <a:pt x="226471" y="288758"/>
                      <a:pt x="203241" y="205092"/>
                      <a:pt x="144749" y="146693"/>
                    </a:cubicBezTo>
                    <a:cubicBezTo>
                      <a:pt x="100973" y="103009"/>
                      <a:pt x="25451" y="56363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54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7" name="Google Shape;1407;p30"/>
              <p:cNvSpPr/>
              <p:nvPr/>
            </p:nvSpPr>
            <p:spPr>
              <a:xfrm rot="-4163988" flipH="1">
                <a:off x="7415261" y="4788802"/>
                <a:ext cx="1236966" cy="472476"/>
              </a:xfrm>
              <a:custGeom>
                <a:avLst/>
                <a:gdLst/>
                <a:ahLst/>
                <a:cxnLst/>
                <a:rect l="l" t="t" r="r" b="b"/>
                <a:pathLst>
                  <a:path w="1790854" h="684041" extrusionOk="0">
                    <a:moveTo>
                      <a:pt x="1790854" y="684042"/>
                    </a:moveTo>
                    <a:cubicBezTo>
                      <a:pt x="1637498" y="486816"/>
                      <a:pt x="1386871" y="390471"/>
                      <a:pt x="1141242" y="344751"/>
                    </a:cubicBezTo>
                    <a:cubicBezTo>
                      <a:pt x="895612" y="299031"/>
                      <a:pt x="642949" y="294774"/>
                      <a:pt x="400096" y="236097"/>
                    </a:cubicBezTo>
                    <a:cubicBezTo>
                      <a:pt x="340308" y="221659"/>
                      <a:pt x="280336" y="203519"/>
                      <a:pt x="228692" y="170016"/>
                    </a:cubicBezTo>
                    <a:cubicBezTo>
                      <a:pt x="148544" y="118002"/>
                      <a:pt x="90514" y="30634"/>
                      <a:pt x="0" y="0"/>
                    </a:cubicBezTo>
                  </a:path>
                </a:pathLst>
              </a:custGeom>
              <a:solidFill>
                <a:schemeClr val="lt2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8" name="Google Shape;1408;p30"/>
              <p:cNvSpPr/>
              <p:nvPr/>
            </p:nvSpPr>
            <p:spPr>
              <a:xfrm rot="-4163988" flipH="1">
                <a:off x="7906197" y="5143029"/>
                <a:ext cx="323848" cy="107907"/>
              </a:xfrm>
              <a:custGeom>
                <a:avLst/>
                <a:gdLst/>
                <a:ahLst/>
                <a:cxnLst/>
                <a:rect l="l" t="t" r="r" b="b"/>
                <a:pathLst>
                  <a:path w="468861" h="156225" extrusionOk="0">
                    <a:moveTo>
                      <a:pt x="468861" y="0"/>
                    </a:moveTo>
                    <a:cubicBezTo>
                      <a:pt x="303288" y="14993"/>
                      <a:pt x="141417" y="68950"/>
                      <a:pt x="0" y="156226"/>
                    </a:cubicBezTo>
                  </a:path>
                </a:pathLst>
              </a:custGeom>
              <a:solidFill>
                <a:schemeClr val="lt2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9" name="Google Shape;1409;p30"/>
              <p:cNvSpPr/>
              <p:nvPr/>
            </p:nvSpPr>
            <p:spPr>
              <a:xfrm rot="-4163988" flipH="1">
                <a:off x="7995614" y="4857103"/>
                <a:ext cx="223165" cy="100108"/>
              </a:xfrm>
              <a:custGeom>
                <a:avLst/>
                <a:gdLst/>
                <a:ahLst/>
                <a:cxnLst/>
                <a:rect l="l" t="t" r="r" b="b"/>
                <a:pathLst>
                  <a:path w="323094" h="144934" extrusionOk="0">
                    <a:moveTo>
                      <a:pt x="323094" y="0"/>
                    </a:moveTo>
                    <a:cubicBezTo>
                      <a:pt x="207961" y="28783"/>
                      <a:pt x="98011" y="78113"/>
                      <a:pt x="0" y="144934"/>
                    </a:cubicBezTo>
                  </a:path>
                </a:pathLst>
              </a:custGeom>
              <a:solidFill>
                <a:schemeClr val="lt2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0" name="Google Shape;1410;p30"/>
              <p:cNvSpPr/>
              <p:nvPr/>
            </p:nvSpPr>
            <p:spPr>
              <a:xfrm rot="-4163988" flipH="1">
                <a:off x="7845527" y="4905095"/>
                <a:ext cx="191714" cy="177778"/>
              </a:xfrm>
              <a:custGeom>
                <a:avLst/>
                <a:gdLst/>
                <a:ahLst/>
                <a:cxnLst/>
                <a:rect l="l" t="t" r="r" b="b"/>
                <a:pathLst>
                  <a:path w="277559" h="257383" extrusionOk="0">
                    <a:moveTo>
                      <a:pt x="277559" y="257383"/>
                    </a:moveTo>
                    <a:cubicBezTo>
                      <a:pt x="164277" y="198429"/>
                      <a:pt x="67377" y="108469"/>
                      <a:pt x="0" y="0"/>
                    </a:cubicBezTo>
                  </a:path>
                </a:pathLst>
              </a:custGeom>
              <a:solidFill>
                <a:schemeClr val="lt2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1" name="Google Shape;1411;p30"/>
              <p:cNvSpPr/>
              <p:nvPr/>
            </p:nvSpPr>
            <p:spPr>
              <a:xfrm rot="-4163988" flipH="1">
                <a:off x="7789115" y="5186099"/>
                <a:ext cx="229877" cy="200854"/>
              </a:xfrm>
              <a:custGeom>
                <a:avLst/>
                <a:gdLst/>
                <a:ahLst/>
                <a:cxnLst/>
                <a:rect l="l" t="t" r="r" b="b"/>
                <a:pathLst>
                  <a:path w="332811" h="290793" extrusionOk="0">
                    <a:moveTo>
                      <a:pt x="332812" y="290794"/>
                    </a:moveTo>
                    <a:cubicBezTo>
                      <a:pt x="197410" y="227952"/>
                      <a:pt x="80426" y="125776"/>
                      <a:pt x="0" y="0"/>
                    </a:cubicBezTo>
                  </a:path>
                </a:pathLst>
              </a:custGeom>
              <a:solidFill>
                <a:schemeClr val="lt2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2" name="Google Shape;1412;p30"/>
              <p:cNvSpPr/>
              <p:nvPr/>
            </p:nvSpPr>
            <p:spPr>
              <a:xfrm rot="-4163988" flipH="1">
                <a:off x="7973440" y="4654783"/>
                <a:ext cx="130217" cy="105797"/>
              </a:xfrm>
              <a:custGeom>
                <a:avLst/>
                <a:gdLst/>
                <a:ahLst/>
                <a:cxnLst/>
                <a:rect l="l" t="t" r="r" b="b"/>
                <a:pathLst>
                  <a:path w="188525" h="153171" extrusionOk="0">
                    <a:moveTo>
                      <a:pt x="188526" y="153171"/>
                    </a:moveTo>
                    <a:cubicBezTo>
                      <a:pt x="112819" y="121519"/>
                      <a:pt x="46553" y="67654"/>
                      <a:pt x="0" y="0"/>
                    </a:cubicBezTo>
                  </a:path>
                </a:pathLst>
              </a:custGeom>
              <a:solidFill>
                <a:schemeClr val="lt2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3" name="Google Shape;1413;p30"/>
              <p:cNvSpPr/>
              <p:nvPr/>
            </p:nvSpPr>
            <p:spPr>
              <a:xfrm rot="-4163988" flipH="1">
                <a:off x="8056290" y="4607231"/>
                <a:ext cx="112509" cy="12852"/>
              </a:xfrm>
              <a:custGeom>
                <a:avLst/>
                <a:gdLst/>
                <a:ahLst/>
                <a:cxnLst/>
                <a:rect l="l" t="t" r="r" b="b"/>
                <a:pathLst>
                  <a:path w="162888" h="18607" extrusionOk="0">
                    <a:moveTo>
                      <a:pt x="162889" y="0"/>
                    </a:moveTo>
                    <a:cubicBezTo>
                      <a:pt x="138733" y="13790"/>
                      <a:pt x="110413" y="18788"/>
                      <a:pt x="82648" y="18603"/>
                    </a:cubicBezTo>
                    <a:cubicBezTo>
                      <a:pt x="54882" y="18418"/>
                      <a:pt x="27302" y="13420"/>
                      <a:pt x="0" y="8422"/>
                    </a:cubicBezTo>
                  </a:path>
                </a:pathLst>
              </a:custGeom>
              <a:solidFill>
                <a:schemeClr val="lt2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4" name="Google Shape;1414;p30"/>
              <p:cNvSpPr/>
              <p:nvPr/>
            </p:nvSpPr>
            <p:spPr>
              <a:xfrm rot="-4168092" flipH="1">
                <a:off x="7433344" y="4872302"/>
                <a:ext cx="116016" cy="834895"/>
              </a:xfrm>
              <a:custGeom>
                <a:avLst/>
                <a:gdLst/>
                <a:ahLst/>
                <a:cxnLst/>
                <a:rect l="l" t="t" r="r" b="b"/>
                <a:pathLst>
                  <a:path w="167794" h="1207507" extrusionOk="0">
                    <a:moveTo>
                      <a:pt x="167794" y="1207508"/>
                    </a:moveTo>
                    <a:cubicBezTo>
                      <a:pt x="67099" y="1013799"/>
                      <a:pt x="11106" y="796953"/>
                      <a:pt x="5275" y="578719"/>
                    </a:cubicBezTo>
                    <a:cubicBezTo>
                      <a:pt x="1203" y="425733"/>
                      <a:pt x="21472" y="273024"/>
                      <a:pt x="22767" y="119946"/>
                    </a:cubicBezTo>
                    <a:cubicBezTo>
                      <a:pt x="23138" y="78668"/>
                      <a:pt x="21472" y="35169"/>
                      <a:pt x="0" y="0"/>
                    </a:cubicBezTo>
                  </a:path>
                </a:pathLst>
              </a:custGeom>
              <a:solidFill>
                <a:schemeClr val="lt2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5" name="Google Shape;1415;p30"/>
              <p:cNvSpPr/>
              <p:nvPr/>
            </p:nvSpPr>
            <p:spPr>
              <a:xfrm rot="-4163988" flipH="1">
                <a:off x="7251394" y="5130453"/>
                <a:ext cx="81058" cy="140061"/>
              </a:xfrm>
              <a:custGeom>
                <a:avLst/>
                <a:gdLst/>
                <a:ahLst/>
                <a:cxnLst/>
                <a:rect l="l" t="t" r="r" b="b"/>
                <a:pathLst>
                  <a:path w="117354" h="202778" extrusionOk="0">
                    <a:moveTo>
                      <a:pt x="117354" y="0"/>
                    </a:moveTo>
                    <a:cubicBezTo>
                      <a:pt x="113467" y="14808"/>
                      <a:pt x="109580" y="29616"/>
                      <a:pt x="105785" y="44424"/>
                    </a:cubicBezTo>
                    <a:cubicBezTo>
                      <a:pt x="101435" y="61176"/>
                      <a:pt x="96993" y="77928"/>
                      <a:pt x="90144" y="93846"/>
                    </a:cubicBezTo>
                    <a:cubicBezTo>
                      <a:pt x="71264" y="137438"/>
                      <a:pt x="35169" y="170848"/>
                      <a:pt x="0" y="202778"/>
                    </a:cubicBezTo>
                  </a:path>
                </a:pathLst>
              </a:custGeom>
              <a:solidFill>
                <a:schemeClr val="lt2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6" name="Google Shape;1416;p30"/>
              <p:cNvSpPr/>
              <p:nvPr/>
            </p:nvSpPr>
            <p:spPr>
              <a:xfrm rot="-4163988" flipH="1">
                <a:off x="7518897" y="5288897"/>
                <a:ext cx="100619" cy="109121"/>
              </a:xfrm>
              <a:custGeom>
                <a:avLst/>
                <a:gdLst/>
                <a:ahLst/>
                <a:cxnLst/>
                <a:rect l="l" t="t" r="r" b="b"/>
                <a:pathLst>
                  <a:path w="145674" h="157983" extrusionOk="0">
                    <a:moveTo>
                      <a:pt x="145675" y="0"/>
                    </a:moveTo>
                    <a:cubicBezTo>
                      <a:pt x="120038" y="68858"/>
                      <a:pt x="66544" y="126887"/>
                      <a:pt x="0" y="157984"/>
                    </a:cubicBezTo>
                  </a:path>
                </a:pathLst>
              </a:custGeom>
              <a:solidFill>
                <a:schemeClr val="lt2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7" name="Google Shape;1417;p30"/>
              <p:cNvSpPr/>
              <p:nvPr/>
            </p:nvSpPr>
            <p:spPr>
              <a:xfrm rot="-4163988" flipH="1">
                <a:off x="7397153" y="5211974"/>
                <a:ext cx="106564" cy="122418"/>
              </a:xfrm>
              <a:custGeom>
                <a:avLst/>
                <a:gdLst/>
                <a:ahLst/>
                <a:cxnLst/>
                <a:rect l="l" t="t" r="r" b="b"/>
                <a:pathLst>
                  <a:path w="154281" h="177234" extrusionOk="0">
                    <a:moveTo>
                      <a:pt x="154282" y="0"/>
                    </a:moveTo>
                    <a:cubicBezTo>
                      <a:pt x="133273" y="78298"/>
                      <a:pt x="74596" y="145582"/>
                      <a:pt x="0" y="177235"/>
                    </a:cubicBezTo>
                  </a:path>
                </a:pathLst>
              </a:custGeom>
              <a:solidFill>
                <a:schemeClr val="lt2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8" name="Google Shape;1418;p30"/>
              <p:cNvSpPr/>
              <p:nvPr/>
            </p:nvSpPr>
            <p:spPr>
              <a:xfrm rot="-4163988" flipH="1">
                <a:off x="7235227" y="5074374"/>
                <a:ext cx="67441" cy="91286"/>
              </a:xfrm>
              <a:custGeom>
                <a:avLst/>
                <a:gdLst/>
                <a:ahLst/>
                <a:cxnLst/>
                <a:rect l="l" t="t" r="r" b="b"/>
                <a:pathLst>
                  <a:path w="97640" h="132162" extrusionOk="0">
                    <a:moveTo>
                      <a:pt x="97641" y="132162"/>
                    </a:moveTo>
                    <a:cubicBezTo>
                      <a:pt x="57659" y="94309"/>
                      <a:pt x="24433" y="49329"/>
                      <a:pt x="0" y="0"/>
                    </a:cubicBezTo>
                  </a:path>
                </a:pathLst>
              </a:custGeom>
              <a:solidFill>
                <a:schemeClr val="lt2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9" name="Google Shape;1419;p30"/>
              <p:cNvSpPr/>
              <p:nvPr/>
            </p:nvSpPr>
            <p:spPr>
              <a:xfrm rot="-4163988" flipH="1">
                <a:off x="7382373" y="5097852"/>
                <a:ext cx="99724" cy="109696"/>
              </a:xfrm>
              <a:custGeom>
                <a:avLst/>
                <a:gdLst/>
                <a:ahLst/>
                <a:cxnLst/>
                <a:rect l="l" t="t" r="r" b="b"/>
                <a:pathLst>
                  <a:path w="144378" h="158816" extrusionOk="0">
                    <a:moveTo>
                      <a:pt x="144379" y="158817"/>
                    </a:moveTo>
                    <a:cubicBezTo>
                      <a:pt x="131885" y="155948"/>
                      <a:pt x="121704" y="147063"/>
                      <a:pt x="112449" y="138270"/>
                    </a:cubicBezTo>
                    <a:cubicBezTo>
                      <a:pt x="69321" y="97271"/>
                      <a:pt x="31375" y="50625"/>
                      <a:pt x="0" y="0"/>
                    </a:cubicBezTo>
                  </a:path>
                </a:pathLst>
              </a:custGeom>
              <a:solidFill>
                <a:schemeClr val="lt2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0" name="Google Shape;1420;p30"/>
              <p:cNvSpPr/>
              <p:nvPr/>
            </p:nvSpPr>
            <p:spPr>
              <a:xfrm rot="-4163988" flipH="1">
                <a:off x="7595291" y="5197141"/>
                <a:ext cx="121650" cy="139869"/>
              </a:xfrm>
              <a:custGeom>
                <a:avLst/>
                <a:gdLst/>
                <a:ahLst/>
                <a:cxnLst/>
                <a:rect l="l" t="t" r="r" b="b"/>
                <a:pathLst>
                  <a:path w="176123" h="202500" extrusionOk="0">
                    <a:moveTo>
                      <a:pt x="176124" y="202501"/>
                    </a:moveTo>
                    <a:cubicBezTo>
                      <a:pt x="106063" y="145304"/>
                      <a:pt x="35077" y="83296"/>
                      <a:pt x="0" y="0"/>
                    </a:cubicBezTo>
                  </a:path>
                </a:pathLst>
              </a:custGeom>
              <a:solidFill>
                <a:schemeClr val="lt2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1" name="Google Shape;1421;p30"/>
              <p:cNvSpPr/>
              <p:nvPr/>
            </p:nvSpPr>
            <p:spPr>
              <a:xfrm rot="-4163988" flipH="1">
                <a:off x="7073972" y="4111894"/>
                <a:ext cx="763018" cy="431128"/>
              </a:xfrm>
              <a:custGeom>
                <a:avLst/>
                <a:gdLst/>
                <a:ahLst/>
                <a:cxnLst/>
                <a:rect l="l" t="t" r="r" b="b"/>
                <a:pathLst>
                  <a:path w="1104682" h="624179" extrusionOk="0">
                    <a:moveTo>
                      <a:pt x="32" y="1143"/>
                    </a:moveTo>
                    <a:cubicBezTo>
                      <a:pt x="-153" y="495"/>
                      <a:pt x="495" y="-153"/>
                      <a:pt x="1143" y="32"/>
                    </a:cubicBezTo>
                    <a:cubicBezTo>
                      <a:pt x="96470" y="32610"/>
                      <a:pt x="196239" y="52231"/>
                      <a:pt x="296842" y="58061"/>
                    </a:cubicBezTo>
                    <a:cubicBezTo>
                      <a:pt x="363386" y="61948"/>
                      <a:pt x="430300" y="59820"/>
                      <a:pt x="496566" y="66946"/>
                    </a:cubicBezTo>
                    <a:cubicBezTo>
                      <a:pt x="769313" y="96285"/>
                      <a:pt x="1015960" y="296009"/>
                      <a:pt x="1102680" y="555984"/>
                    </a:cubicBezTo>
                    <a:cubicBezTo>
                      <a:pt x="1109344" y="576067"/>
                      <a:pt x="1098885" y="595780"/>
                      <a:pt x="1078617" y="601796"/>
                    </a:cubicBezTo>
                    <a:cubicBezTo>
                      <a:pt x="883520" y="660010"/>
                      <a:pt x="675837" y="596428"/>
                      <a:pt x="495641" y="505729"/>
                    </a:cubicBezTo>
                    <a:cubicBezTo>
                      <a:pt x="273334" y="393835"/>
                      <a:pt x="78052" y="237147"/>
                      <a:pt x="32" y="1050"/>
                    </a:cubicBezTo>
                    <a:close/>
                  </a:path>
                </a:pathLst>
              </a:custGeom>
              <a:solidFill>
                <a:schemeClr val="lt2"/>
              </a:solidFill>
              <a:ln w="154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2" name="Google Shape;1422;p30"/>
              <p:cNvSpPr/>
              <p:nvPr/>
            </p:nvSpPr>
            <p:spPr>
              <a:xfrm rot="-4163988" flipH="1">
                <a:off x="7164488" y="4259480"/>
                <a:ext cx="587862" cy="278908"/>
              </a:xfrm>
              <a:custGeom>
                <a:avLst/>
                <a:gdLst/>
                <a:ahLst/>
                <a:cxnLst/>
                <a:rect l="l" t="t" r="r" b="b"/>
                <a:pathLst>
                  <a:path w="851095" h="403798" extrusionOk="0">
                    <a:moveTo>
                      <a:pt x="851095" y="403798"/>
                    </a:moveTo>
                    <a:cubicBezTo>
                      <a:pt x="724486" y="374182"/>
                      <a:pt x="622865" y="282927"/>
                      <a:pt x="507825" y="222307"/>
                    </a:cubicBezTo>
                    <a:cubicBezTo>
                      <a:pt x="343733" y="135957"/>
                      <a:pt x="148729" y="110598"/>
                      <a:pt x="0" y="0"/>
                    </a:cubicBezTo>
                  </a:path>
                </a:pathLst>
              </a:custGeom>
              <a:solidFill>
                <a:schemeClr val="lt2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3" name="Google Shape;1423;p30"/>
              <p:cNvSpPr/>
              <p:nvPr/>
            </p:nvSpPr>
            <p:spPr>
              <a:xfrm rot="-4163988" flipH="1">
                <a:off x="7364761" y="4244763"/>
                <a:ext cx="85980" cy="109441"/>
              </a:xfrm>
              <a:custGeom>
                <a:avLst/>
                <a:gdLst/>
                <a:ahLst/>
                <a:cxnLst/>
                <a:rect l="l" t="t" r="r" b="b"/>
                <a:pathLst>
                  <a:path w="124480" h="158446" extrusionOk="0">
                    <a:moveTo>
                      <a:pt x="124481" y="158447"/>
                    </a:moveTo>
                    <a:cubicBezTo>
                      <a:pt x="96808" y="96438"/>
                      <a:pt x="53587" y="41555"/>
                      <a:pt x="0" y="0"/>
                    </a:cubicBezTo>
                  </a:path>
                </a:pathLst>
              </a:custGeom>
              <a:solidFill>
                <a:schemeClr val="lt2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4" name="Google Shape;1424;p30"/>
              <p:cNvSpPr/>
              <p:nvPr/>
            </p:nvSpPr>
            <p:spPr>
              <a:xfrm rot="-4163988" flipH="1">
                <a:off x="7419954" y="4389659"/>
                <a:ext cx="145879" cy="23633"/>
              </a:xfrm>
              <a:custGeom>
                <a:avLst/>
                <a:gdLst/>
                <a:ahLst/>
                <a:cxnLst/>
                <a:rect l="l" t="t" r="r" b="b"/>
                <a:pathLst>
                  <a:path w="211200" h="34215" extrusionOk="0">
                    <a:moveTo>
                      <a:pt x="211200" y="0"/>
                    </a:moveTo>
                    <a:cubicBezTo>
                      <a:pt x="146878" y="33226"/>
                      <a:pt x="70524" y="42758"/>
                      <a:pt x="0" y="26377"/>
                    </a:cubicBezTo>
                  </a:path>
                </a:pathLst>
              </a:custGeom>
              <a:solidFill>
                <a:schemeClr val="lt2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5" name="Google Shape;1425;p30"/>
              <p:cNvSpPr/>
              <p:nvPr/>
            </p:nvSpPr>
            <p:spPr>
              <a:xfrm rot="-4163988" flipH="1">
                <a:off x="7394401" y="4467851"/>
                <a:ext cx="82080" cy="112637"/>
              </a:xfrm>
              <a:custGeom>
                <a:avLst/>
                <a:gdLst/>
                <a:ahLst/>
                <a:cxnLst/>
                <a:rect l="l" t="t" r="r" b="b"/>
                <a:pathLst>
                  <a:path w="118834" h="163074" extrusionOk="0">
                    <a:moveTo>
                      <a:pt x="118835" y="163074"/>
                    </a:moveTo>
                    <a:cubicBezTo>
                      <a:pt x="72282" y="114207"/>
                      <a:pt x="32208" y="59232"/>
                      <a:pt x="0" y="0"/>
                    </a:cubicBezTo>
                  </a:path>
                </a:pathLst>
              </a:custGeom>
              <a:solidFill>
                <a:schemeClr val="lt2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6" name="Google Shape;1426;p30"/>
              <p:cNvSpPr/>
              <p:nvPr/>
            </p:nvSpPr>
            <p:spPr>
              <a:xfrm rot="-4163988" flipH="1">
                <a:off x="7120086" y="4269771"/>
                <a:ext cx="230484" cy="595155"/>
              </a:xfrm>
              <a:custGeom>
                <a:avLst/>
                <a:gdLst/>
                <a:ahLst/>
                <a:cxnLst/>
                <a:rect l="l" t="t" r="r" b="b"/>
                <a:pathLst>
                  <a:path w="333690" h="861653" extrusionOk="0">
                    <a:moveTo>
                      <a:pt x="307582" y="853618"/>
                    </a:moveTo>
                    <a:cubicBezTo>
                      <a:pt x="327943" y="762085"/>
                      <a:pt x="345528" y="666573"/>
                      <a:pt x="323501" y="575411"/>
                    </a:cubicBezTo>
                    <a:cubicBezTo>
                      <a:pt x="305731" y="501833"/>
                      <a:pt x="263435" y="436955"/>
                      <a:pt x="227155" y="370504"/>
                    </a:cubicBezTo>
                    <a:cubicBezTo>
                      <a:pt x="165424" y="257222"/>
                      <a:pt x="119056" y="128576"/>
                      <a:pt x="137011" y="949"/>
                    </a:cubicBezTo>
                    <a:cubicBezTo>
                      <a:pt x="137104" y="24"/>
                      <a:pt x="135993" y="-347"/>
                      <a:pt x="135530" y="394"/>
                    </a:cubicBezTo>
                    <a:cubicBezTo>
                      <a:pt x="69634" y="95536"/>
                      <a:pt x="27709" y="201784"/>
                      <a:pt x="9199" y="316177"/>
                    </a:cubicBezTo>
                    <a:cubicBezTo>
                      <a:pt x="-7645" y="420296"/>
                      <a:pt x="-2740" y="529506"/>
                      <a:pt x="35483" y="627794"/>
                    </a:cubicBezTo>
                    <a:cubicBezTo>
                      <a:pt x="73706" y="726083"/>
                      <a:pt x="147284" y="812618"/>
                      <a:pt x="243722" y="855284"/>
                    </a:cubicBezTo>
                    <a:cubicBezTo>
                      <a:pt x="259456" y="862225"/>
                      <a:pt x="295643" y="865835"/>
                      <a:pt x="307674" y="853618"/>
                    </a:cubicBezTo>
                    <a:close/>
                  </a:path>
                </a:pathLst>
              </a:custGeom>
              <a:solidFill>
                <a:schemeClr val="lt2"/>
              </a:solidFill>
              <a:ln w="154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7" name="Google Shape;1427;p30"/>
              <p:cNvSpPr/>
              <p:nvPr/>
            </p:nvSpPr>
            <p:spPr>
              <a:xfrm rot="-4163988" flipH="1">
                <a:off x="7253188" y="4416425"/>
                <a:ext cx="136546" cy="383363"/>
              </a:xfrm>
              <a:custGeom>
                <a:avLst/>
                <a:gdLst/>
                <a:ahLst/>
                <a:cxnLst/>
                <a:rect l="l" t="t" r="r" b="b"/>
                <a:pathLst>
                  <a:path w="197688" h="555025" extrusionOk="0">
                    <a:moveTo>
                      <a:pt x="0" y="0"/>
                    </a:moveTo>
                    <a:cubicBezTo>
                      <a:pt x="21472" y="119483"/>
                      <a:pt x="43591" y="241279"/>
                      <a:pt x="100788" y="348360"/>
                    </a:cubicBezTo>
                    <a:cubicBezTo>
                      <a:pt x="136882" y="415922"/>
                      <a:pt x="187230" y="479134"/>
                      <a:pt x="197688" y="555026"/>
                    </a:cubicBezTo>
                  </a:path>
                </a:pathLst>
              </a:custGeom>
              <a:solidFill>
                <a:schemeClr val="lt2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8" name="Google Shape;1428;p30"/>
              <p:cNvSpPr/>
              <p:nvPr/>
            </p:nvSpPr>
            <p:spPr>
              <a:xfrm rot="-4163988" flipH="1">
                <a:off x="7986983" y="5068625"/>
                <a:ext cx="365036" cy="157576"/>
              </a:xfrm>
              <a:custGeom>
                <a:avLst/>
                <a:gdLst/>
                <a:ahLst/>
                <a:cxnLst/>
                <a:rect l="l" t="t" r="r" b="b"/>
                <a:pathLst>
                  <a:path w="528492" h="228136" extrusionOk="0">
                    <a:moveTo>
                      <a:pt x="505354" y="197582"/>
                    </a:moveTo>
                    <a:cubicBezTo>
                      <a:pt x="366806" y="248392"/>
                      <a:pt x="206138" y="235250"/>
                      <a:pt x="77771" y="162505"/>
                    </a:cubicBezTo>
                    <a:cubicBezTo>
                      <a:pt x="49080" y="146216"/>
                      <a:pt x="20667" y="125763"/>
                      <a:pt x="6969" y="95776"/>
                    </a:cubicBezTo>
                    <a:cubicBezTo>
                      <a:pt x="-6728" y="65790"/>
                      <a:pt x="-527" y="24512"/>
                      <a:pt x="28164" y="8223"/>
                    </a:cubicBezTo>
                    <a:cubicBezTo>
                      <a:pt x="42601" y="79"/>
                      <a:pt x="60094" y="-661"/>
                      <a:pt x="76660" y="357"/>
                    </a:cubicBezTo>
                    <a:cubicBezTo>
                      <a:pt x="146999" y="4799"/>
                      <a:pt x="213172" y="37099"/>
                      <a:pt x="283418" y="42375"/>
                    </a:cubicBezTo>
                    <a:cubicBezTo>
                      <a:pt x="328213" y="45799"/>
                      <a:pt x="373377" y="38117"/>
                      <a:pt x="418172" y="42560"/>
                    </a:cubicBezTo>
                    <a:cubicBezTo>
                      <a:pt x="462874" y="47002"/>
                      <a:pt x="510352" y="67456"/>
                      <a:pt x="528492" y="108548"/>
                    </a:cubicBez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9" name="Google Shape;1429;p30"/>
            <p:cNvGrpSpPr/>
            <p:nvPr/>
          </p:nvGrpSpPr>
          <p:grpSpPr>
            <a:xfrm>
              <a:off x="6385703" y="4715479"/>
              <a:ext cx="386873" cy="385699"/>
              <a:chOff x="6385703" y="4715479"/>
              <a:chExt cx="386873" cy="385699"/>
            </a:xfrm>
          </p:grpSpPr>
          <p:sp>
            <p:nvSpPr>
              <p:cNvPr id="1430" name="Google Shape;1430;p30"/>
              <p:cNvSpPr/>
              <p:nvPr/>
            </p:nvSpPr>
            <p:spPr>
              <a:xfrm rot="-4163988" flipH="1">
                <a:off x="6429674" y="4757860"/>
                <a:ext cx="298930" cy="300938"/>
              </a:xfrm>
              <a:custGeom>
                <a:avLst/>
                <a:gdLst/>
                <a:ahLst/>
                <a:cxnLst/>
                <a:rect l="l" t="t" r="r" b="b"/>
                <a:pathLst>
                  <a:path w="432785" h="435692" extrusionOk="0">
                    <a:moveTo>
                      <a:pt x="210371" y="4044"/>
                    </a:moveTo>
                    <a:cubicBezTo>
                      <a:pt x="131796" y="-15206"/>
                      <a:pt x="46094" y="36529"/>
                      <a:pt x="15089" y="111218"/>
                    </a:cubicBezTo>
                    <a:cubicBezTo>
                      <a:pt x="-15823" y="185906"/>
                      <a:pt x="2965" y="275495"/>
                      <a:pt x="51369" y="340281"/>
                    </a:cubicBezTo>
                    <a:cubicBezTo>
                      <a:pt x="86908" y="387852"/>
                      <a:pt x="139107" y="424594"/>
                      <a:pt x="197692" y="433664"/>
                    </a:cubicBezTo>
                    <a:cubicBezTo>
                      <a:pt x="256369" y="442734"/>
                      <a:pt x="320784" y="421170"/>
                      <a:pt x="355953" y="373414"/>
                    </a:cubicBezTo>
                    <a:cubicBezTo>
                      <a:pt x="363727" y="362863"/>
                      <a:pt x="370206" y="351109"/>
                      <a:pt x="379553" y="341854"/>
                    </a:cubicBezTo>
                    <a:cubicBezTo>
                      <a:pt x="390382" y="331211"/>
                      <a:pt x="404727" y="324454"/>
                      <a:pt x="415093" y="313256"/>
                    </a:cubicBezTo>
                    <a:cubicBezTo>
                      <a:pt x="439064" y="287434"/>
                      <a:pt x="435269" y="246434"/>
                      <a:pt x="423700" y="213116"/>
                    </a:cubicBezTo>
                    <a:cubicBezTo>
                      <a:pt x="395935" y="133152"/>
                      <a:pt x="294685" y="24776"/>
                      <a:pt x="210279" y="4044"/>
                    </a:cubicBezTo>
                    <a:close/>
                  </a:path>
                </a:pathLst>
              </a:custGeom>
              <a:solidFill>
                <a:schemeClr val="dk2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1" name="Google Shape;1431;p30"/>
              <p:cNvSpPr/>
              <p:nvPr/>
            </p:nvSpPr>
            <p:spPr>
              <a:xfrm rot="-4163988" flipH="1">
                <a:off x="6450624" y="4800107"/>
                <a:ext cx="224436" cy="201473"/>
              </a:xfrm>
              <a:custGeom>
                <a:avLst/>
                <a:gdLst/>
                <a:ahLst/>
                <a:cxnLst/>
                <a:rect l="l" t="t" r="r" b="b"/>
                <a:pathLst>
                  <a:path w="324934" h="291688" extrusionOk="0">
                    <a:moveTo>
                      <a:pt x="320909" y="291596"/>
                    </a:moveTo>
                    <a:cubicBezTo>
                      <a:pt x="248164" y="167578"/>
                      <a:pt x="96104" y="114269"/>
                      <a:pt x="777" y="6725"/>
                    </a:cubicBezTo>
                    <a:cubicBezTo>
                      <a:pt x="-3666" y="1728"/>
                      <a:pt x="12160" y="-2252"/>
                      <a:pt x="17621" y="1450"/>
                    </a:cubicBezTo>
                    <a:cubicBezTo>
                      <a:pt x="77964" y="41524"/>
                      <a:pt x="138399" y="81506"/>
                      <a:pt x="198742" y="121581"/>
                    </a:cubicBezTo>
                    <a:cubicBezTo>
                      <a:pt x="223453" y="137962"/>
                      <a:pt x="248442" y="154621"/>
                      <a:pt x="268988" y="176186"/>
                    </a:cubicBezTo>
                    <a:cubicBezTo>
                      <a:pt x="297309" y="205987"/>
                      <a:pt x="337753" y="281323"/>
                      <a:pt x="321002" y="291689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2" name="Google Shape;1432;p30"/>
              <p:cNvSpPr/>
              <p:nvPr/>
            </p:nvSpPr>
            <p:spPr>
              <a:xfrm rot="-4163988" flipH="1">
                <a:off x="6568068" y="4790985"/>
                <a:ext cx="136006" cy="168627"/>
              </a:xfrm>
              <a:custGeom>
                <a:avLst/>
                <a:gdLst/>
                <a:ahLst/>
                <a:cxnLst/>
                <a:rect l="l" t="t" r="r" b="b"/>
                <a:pathLst>
                  <a:path w="196907" h="244135" extrusionOk="0">
                    <a:moveTo>
                      <a:pt x="1256" y="0"/>
                    </a:moveTo>
                    <a:cubicBezTo>
                      <a:pt x="-7999" y="85609"/>
                      <a:pt x="34574" y="174828"/>
                      <a:pt x="106856" y="221659"/>
                    </a:cubicBezTo>
                    <a:cubicBezTo>
                      <a:pt x="133510" y="238966"/>
                      <a:pt x="167106" y="250812"/>
                      <a:pt x="196908" y="239984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3" name="Google Shape;1433;p30"/>
              <p:cNvSpPr/>
              <p:nvPr/>
            </p:nvSpPr>
            <p:spPr>
              <a:xfrm rot="-4163988" flipH="1">
                <a:off x="6608139" y="4868834"/>
                <a:ext cx="93715" cy="70254"/>
              </a:xfrm>
              <a:custGeom>
                <a:avLst/>
                <a:gdLst/>
                <a:ahLst/>
                <a:cxnLst/>
                <a:rect l="l" t="t" r="r" b="b"/>
                <a:pathLst>
                  <a:path w="135679" h="101713" extrusionOk="0">
                    <a:moveTo>
                      <a:pt x="0" y="0"/>
                    </a:moveTo>
                    <a:cubicBezTo>
                      <a:pt x="18325" y="57381"/>
                      <a:pt x="75429" y="100232"/>
                      <a:pt x="135679" y="101713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34" name="Google Shape;1434;p30"/>
            <p:cNvGrpSpPr/>
            <p:nvPr/>
          </p:nvGrpSpPr>
          <p:grpSpPr>
            <a:xfrm>
              <a:off x="7705151" y="4526510"/>
              <a:ext cx="400285" cy="392356"/>
              <a:chOff x="7705151" y="4526510"/>
              <a:chExt cx="400285" cy="392356"/>
            </a:xfrm>
          </p:grpSpPr>
          <p:sp>
            <p:nvSpPr>
              <p:cNvPr id="1435" name="Google Shape;1435;p30"/>
              <p:cNvSpPr/>
              <p:nvPr/>
            </p:nvSpPr>
            <p:spPr>
              <a:xfrm rot="-4163988" flipH="1">
                <a:off x="7754824" y="4565432"/>
                <a:ext cx="300939" cy="314511"/>
              </a:xfrm>
              <a:custGeom>
                <a:avLst/>
                <a:gdLst/>
                <a:ahLst/>
                <a:cxnLst/>
                <a:rect l="l" t="t" r="r" b="b"/>
                <a:pathLst>
                  <a:path w="435694" h="455343" extrusionOk="0">
                    <a:moveTo>
                      <a:pt x="12566" y="239998"/>
                    </a:moveTo>
                    <a:cubicBezTo>
                      <a:pt x="50141" y="335973"/>
                      <a:pt x="132326" y="413252"/>
                      <a:pt x="230337" y="444905"/>
                    </a:cubicBezTo>
                    <a:cubicBezTo>
                      <a:pt x="256436" y="453327"/>
                      <a:pt x="284572" y="458695"/>
                      <a:pt x="311411" y="452957"/>
                    </a:cubicBezTo>
                    <a:cubicBezTo>
                      <a:pt x="338251" y="447218"/>
                      <a:pt x="363610" y="428431"/>
                      <a:pt x="370829" y="401869"/>
                    </a:cubicBezTo>
                    <a:cubicBezTo>
                      <a:pt x="372865" y="394465"/>
                      <a:pt x="373605" y="386320"/>
                      <a:pt x="378326" y="380304"/>
                    </a:cubicBezTo>
                    <a:cubicBezTo>
                      <a:pt x="382675" y="374844"/>
                      <a:pt x="389617" y="372252"/>
                      <a:pt x="395632" y="368735"/>
                    </a:cubicBezTo>
                    <a:cubicBezTo>
                      <a:pt x="422380" y="353372"/>
                      <a:pt x="432560" y="319869"/>
                      <a:pt x="434966" y="289049"/>
                    </a:cubicBezTo>
                    <a:cubicBezTo>
                      <a:pt x="444129" y="172065"/>
                      <a:pt x="365831" y="55174"/>
                      <a:pt x="255696" y="14544"/>
                    </a:cubicBezTo>
                    <a:cubicBezTo>
                      <a:pt x="227005" y="3993"/>
                      <a:pt x="196279" y="-1930"/>
                      <a:pt x="165829" y="569"/>
                    </a:cubicBezTo>
                    <a:cubicBezTo>
                      <a:pt x="44218" y="10750"/>
                      <a:pt x="-31118" y="128567"/>
                      <a:pt x="12473" y="239905"/>
                    </a:cubicBezTo>
                    <a:close/>
                  </a:path>
                </a:pathLst>
              </a:custGeom>
              <a:solidFill>
                <a:schemeClr val="dk2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6" name="Google Shape;1436;p30"/>
              <p:cNvSpPr/>
              <p:nvPr/>
            </p:nvSpPr>
            <p:spPr>
              <a:xfrm rot="-4163988" flipH="1">
                <a:off x="7785884" y="4605454"/>
                <a:ext cx="207420" cy="243249"/>
              </a:xfrm>
              <a:custGeom>
                <a:avLst/>
                <a:gdLst/>
                <a:ahLst/>
                <a:cxnLst/>
                <a:rect l="l" t="t" r="r" b="b"/>
                <a:pathLst>
                  <a:path w="300299" h="352171" extrusionOk="0">
                    <a:moveTo>
                      <a:pt x="292182" y="352172"/>
                    </a:moveTo>
                    <a:cubicBezTo>
                      <a:pt x="233783" y="326257"/>
                      <a:pt x="205000" y="261935"/>
                      <a:pt x="173532" y="206404"/>
                    </a:cubicBezTo>
                    <a:cubicBezTo>
                      <a:pt x="129016" y="127829"/>
                      <a:pt x="69876" y="57490"/>
                      <a:pt x="0" y="202"/>
                    </a:cubicBezTo>
                    <a:cubicBezTo>
                      <a:pt x="26932" y="-1649"/>
                      <a:pt x="51458" y="9364"/>
                      <a:pt x="70616" y="28522"/>
                    </a:cubicBezTo>
                    <a:cubicBezTo>
                      <a:pt x="102176" y="60082"/>
                      <a:pt x="133736" y="91642"/>
                      <a:pt x="165295" y="123201"/>
                    </a:cubicBezTo>
                    <a:cubicBezTo>
                      <a:pt x="187045" y="144951"/>
                      <a:pt x="209072" y="167070"/>
                      <a:pt x="225546" y="193077"/>
                    </a:cubicBezTo>
                    <a:cubicBezTo>
                      <a:pt x="243963" y="222231"/>
                      <a:pt x="255255" y="255826"/>
                      <a:pt x="276449" y="283036"/>
                    </a:cubicBezTo>
                    <a:cubicBezTo>
                      <a:pt x="283853" y="292569"/>
                      <a:pt x="292552" y="301361"/>
                      <a:pt x="297550" y="312282"/>
                    </a:cubicBezTo>
                    <a:cubicBezTo>
                      <a:pt x="302548" y="323296"/>
                      <a:pt x="300697" y="343564"/>
                      <a:pt x="292275" y="35217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7" name="Google Shape;1437;p30"/>
              <p:cNvSpPr/>
              <p:nvPr/>
            </p:nvSpPr>
            <p:spPr>
              <a:xfrm rot="-4163988" flipH="1">
                <a:off x="7882017" y="4575804"/>
                <a:ext cx="123986" cy="203220"/>
              </a:xfrm>
              <a:custGeom>
                <a:avLst/>
                <a:gdLst/>
                <a:ahLst/>
                <a:cxnLst/>
                <a:rect l="l" t="t" r="r" b="b"/>
                <a:pathLst>
                  <a:path w="179505" h="294218" extrusionOk="0">
                    <a:moveTo>
                      <a:pt x="11897" y="0"/>
                    </a:moveTo>
                    <a:cubicBezTo>
                      <a:pt x="-10871" y="58399"/>
                      <a:pt x="420" y="126979"/>
                      <a:pt x="34016" y="180011"/>
                    </a:cubicBezTo>
                    <a:cubicBezTo>
                      <a:pt x="67519" y="233043"/>
                      <a:pt x="121199" y="271266"/>
                      <a:pt x="179506" y="294218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8" name="Google Shape;1438;p30"/>
              <p:cNvSpPr/>
              <p:nvPr/>
            </p:nvSpPr>
            <p:spPr>
              <a:xfrm rot="-4163988" flipH="1">
                <a:off x="7934485" y="4690151"/>
                <a:ext cx="59387" cy="68401"/>
              </a:xfrm>
              <a:custGeom>
                <a:avLst/>
                <a:gdLst/>
                <a:ahLst/>
                <a:cxnLst/>
                <a:rect l="l" t="t" r="r" b="b"/>
                <a:pathLst>
                  <a:path w="85979" h="99029" extrusionOk="0">
                    <a:moveTo>
                      <a:pt x="0" y="0"/>
                    </a:moveTo>
                    <a:cubicBezTo>
                      <a:pt x="13050" y="43129"/>
                      <a:pt x="45072" y="80056"/>
                      <a:pt x="85980" y="99029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39" name="Google Shape;1439;p30"/>
            <p:cNvGrpSpPr/>
            <p:nvPr/>
          </p:nvGrpSpPr>
          <p:grpSpPr>
            <a:xfrm>
              <a:off x="7028874" y="4575204"/>
              <a:ext cx="407180" cy="360175"/>
              <a:chOff x="7028874" y="4575204"/>
              <a:chExt cx="407180" cy="360175"/>
            </a:xfrm>
          </p:grpSpPr>
          <p:sp>
            <p:nvSpPr>
              <p:cNvPr id="1440" name="Google Shape;1440;p30"/>
              <p:cNvSpPr/>
              <p:nvPr/>
            </p:nvSpPr>
            <p:spPr>
              <a:xfrm rot="-4163988" flipH="1">
                <a:off x="7103624" y="4586223"/>
                <a:ext cx="257679" cy="338138"/>
              </a:xfrm>
              <a:custGeom>
                <a:avLst/>
                <a:gdLst/>
                <a:ahLst/>
                <a:cxnLst/>
                <a:rect l="l" t="t" r="r" b="b"/>
                <a:pathLst>
                  <a:path w="373063" h="489549" extrusionOk="0">
                    <a:moveTo>
                      <a:pt x="266804" y="459749"/>
                    </a:moveTo>
                    <a:cubicBezTo>
                      <a:pt x="294662" y="436519"/>
                      <a:pt x="313635" y="404404"/>
                      <a:pt x="329368" y="371733"/>
                    </a:cubicBezTo>
                    <a:cubicBezTo>
                      <a:pt x="354264" y="319720"/>
                      <a:pt x="372497" y="263542"/>
                      <a:pt x="373052" y="205883"/>
                    </a:cubicBezTo>
                    <a:cubicBezTo>
                      <a:pt x="373607" y="148224"/>
                      <a:pt x="354912" y="88991"/>
                      <a:pt x="314282" y="48084"/>
                    </a:cubicBezTo>
                    <a:cubicBezTo>
                      <a:pt x="273653" y="7176"/>
                      <a:pt x="209700" y="-11982"/>
                      <a:pt x="155651" y="7917"/>
                    </a:cubicBezTo>
                    <a:cubicBezTo>
                      <a:pt x="116224" y="22447"/>
                      <a:pt x="86053" y="55118"/>
                      <a:pt x="62452" y="89917"/>
                    </a:cubicBezTo>
                    <a:cubicBezTo>
                      <a:pt x="4886" y="174786"/>
                      <a:pt x="-21861" y="288253"/>
                      <a:pt x="21360" y="381359"/>
                    </a:cubicBezTo>
                    <a:cubicBezTo>
                      <a:pt x="61897" y="468634"/>
                      <a:pt x="184526" y="528236"/>
                      <a:pt x="266804" y="459841"/>
                    </a:cubicBezTo>
                    <a:close/>
                  </a:path>
                </a:pathLst>
              </a:custGeom>
              <a:solidFill>
                <a:schemeClr val="dk2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1" name="Google Shape;1441;p30"/>
              <p:cNvSpPr/>
              <p:nvPr/>
            </p:nvSpPr>
            <p:spPr>
              <a:xfrm rot="-4163988" flipH="1">
                <a:off x="7192617" y="4584033"/>
                <a:ext cx="81079" cy="329755"/>
              </a:xfrm>
              <a:custGeom>
                <a:avLst/>
                <a:gdLst/>
                <a:ahLst/>
                <a:cxnLst/>
                <a:rect l="l" t="t" r="r" b="b"/>
                <a:pathLst>
                  <a:path w="117385" h="477412" extrusionOk="0">
                    <a:moveTo>
                      <a:pt x="103358" y="3183"/>
                    </a:moveTo>
                    <a:cubicBezTo>
                      <a:pt x="125570" y="87774"/>
                      <a:pt x="121312" y="179121"/>
                      <a:pt x="91234" y="261214"/>
                    </a:cubicBezTo>
                    <a:cubicBezTo>
                      <a:pt x="65227" y="332478"/>
                      <a:pt x="19507" y="402076"/>
                      <a:pt x="29039" y="477412"/>
                    </a:cubicBezTo>
                    <a:cubicBezTo>
                      <a:pt x="812" y="460753"/>
                      <a:pt x="-3446" y="429656"/>
                      <a:pt x="2107" y="397448"/>
                    </a:cubicBezTo>
                    <a:cubicBezTo>
                      <a:pt x="13398" y="331923"/>
                      <a:pt x="59766" y="276207"/>
                      <a:pt x="68744" y="210311"/>
                    </a:cubicBezTo>
                    <a:cubicBezTo>
                      <a:pt x="77536" y="145803"/>
                      <a:pt x="49493" y="77038"/>
                      <a:pt x="73464" y="16510"/>
                    </a:cubicBezTo>
                    <a:cubicBezTo>
                      <a:pt x="77073" y="7440"/>
                      <a:pt x="100766" y="-6257"/>
                      <a:pt x="103265" y="31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2" name="Google Shape;1442;p30"/>
              <p:cNvSpPr/>
              <p:nvPr/>
            </p:nvSpPr>
            <p:spPr>
              <a:xfrm rot="-4163988" flipH="1">
                <a:off x="7136062" y="4721382"/>
                <a:ext cx="45694" cy="171641"/>
              </a:xfrm>
              <a:custGeom>
                <a:avLst/>
                <a:gdLst/>
                <a:ahLst/>
                <a:cxnLst/>
                <a:rect l="l" t="t" r="r" b="b"/>
                <a:pathLst>
                  <a:path w="66155" h="248498" extrusionOk="0">
                    <a:moveTo>
                      <a:pt x="53957" y="248498"/>
                    </a:moveTo>
                    <a:cubicBezTo>
                      <a:pt x="64600" y="207591"/>
                      <a:pt x="68302" y="164925"/>
                      <a:pt x="64971" y="122815"/>
                    </a:cubicBezTo>
                    <a:cubicBezTo>
                      <a:pt x="63120" y="99492"/>
                      <a:pt x="58955" y="75892"/>
                      <a:pt x="47941" y="55253"/>
                    </a:cubicBezTo>
                    <a:cubicBezTo>
                      <a:pt x="36373" y="33596"/>
                      <a:pt x="18047" y="16567"/>
                      <a:pt x="0" y="0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3" name="Google Shape;1443;p30"/>
              <p:cNvSpPr/>
              <p:nvPr/>
            </p:nvSpPr>
            <p:spPr>
              <a:xfrm rot="-4163988" flipH="1">
                <a:off x="7145916" y="4752822"/>
                <a:ext cx="22700" cy="74601"/>
              </a:xfrm>
              <a:custGeom>
                <a:avLst/>
                <a:gdLst/>
                <a:ahLst/>
                <a:cxnLst/>
                <a:rect l="l" t="t" r="r" b="b"/>
                <a:pathLst>
                  <a:path w="32865" h="108006" extrusionOk="0">
                    <a:moveTo>
                      <a:pt x="32485" y="108007"/>
                    </a:moveTo>
                    <a:cubicBezTo>
                      <a:pt x="33040" y="88386"/>
                      <a:pt x="33596" y="68580"/>
                      <a:pt x="29431" y="49422"/>
                    </a:cubicBezTo>
                    <a:cubicBezTo>
                      <a:pt x="25266" y="30264"/>
                      <a:pt x="15919" y="11569"/>
                      <a:pt x="0" y="0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4" name="Google Shape;1444;p30"/>
              <p:cNvSpPr/>
              <p:nvPr/>
            </p:nvSpPr>
            <p:spPr>
              <a:xfrm rot="-4163988" flipH="1">
                <a:off x="7237941" y="4643006"/>
                <a:ext cx="42995" cy="150545"/>
              </a:xfrm>
              <a:custGeom>
                <a:avLst/>
                <a:gdLst/>
                <a:ahLst/>
                <a:cxnLst/>
                <a:rect l="l" t="t" r="r" b="b"/>
                <a:pathLst>
                  <a:path w="62248" h="217956" extrusionOk="0">
                    <a:moveTo>
                      <a:pt x="0" y="217957"/>
                    </a:moveTo>
                    <a:cubicBezTo>
                      <a:pt x="16104" y="182695"/>
                      <a:pt x="36928" y="149654"/>
                      <a:pt x="50162" y="113189"/>
                    </a:cubicBezTo>
                    <a:cubicBezTo>
                      <a:pt x="63397" y="76817"/>
                      <a:pt x="68210" y="35077"/>
                      <a:pt x="51921" y="0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5" name="Google Shape;1445;p30"/>
            <p:cNvGrpSpPr/>
            <p:nvPr/>
          </p:nvGrpSpPr>
          <p:grpSpPr>
            <a:xfrm rot="-1470289">
              <a:off x="7822862" y="5489446"/>
              <a:ext cx="392990" cy="580864"/>
              <a:chOff x="11291625" y="139805"/>
              <a:chExt cx="262794" cy="388451"/>
            </a:xfrm>
          </p:grpSpPr>
          <p:sp>
            <p:nvSpPr>
              <p:cNvPr id="1446" name="Google Shape;1446;p30"/>
              <p:cNvSpPr/>
              <p:nvPr/>
            </p:nvSpPr>
            <p:spPr>
              <a:xfrm>
                <a:off x="11357330" y="384669"/>
                <a:ext cx="116445" cy="143587"/>
              </a:xfrm>
              <a:custGeom>
                <a:avLst/>
                <a:gdLst/>
                <a:ahLst/>
                <a:cxnLst/>
                <a:rect l="l" t="t" r="r" b="b"/>
                <a:pathLst>
                  <a:path w="200767" h="247564" extrusionOk="0">
                    <a:moveTo>
                      <a:pt x="155670" y="218899"/>
                    </a:moveTo>
                    <a:cubicBezTo>
                      <a:pt x="136327" y="236854"/>
                      <a:pt x="110598" y="249533"/>
                      <a:pt x="84313" y="247312"/>
                    </a:cubicBezTo>
                    <a:cubicBezTo>
                      <a:pt x="54975" y="244813"/>
                      <a:pt x="29338" y="223804"/>
                      <a:pt x="15641" y="197705"/>
                    </a:cubicBezTo>
                    <a:cubicBezTo>
                      <a:pt x="1943" y="171606"/>
                      <a:pt x="-1204" y="141156"/>
                      <a:pt x="370" y="111725"/>
                    </a:cubicBezTo>
                    <a:cubicBezTo>
                      <a:pt x="4349" y="36112"/>
                      <a:pt x="84868" y="-33301"/>
                      <a:pt x="157613" y="17231"/>
                    </a:cubicBezTo>
                    <a:cubicBezTo>
                      <a:pt x="222584" y="62396"/>
                      <a:pt x="207776" y="170588"/>
                      <a:pt x="155670" y="21889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7" name="Google Shape;1447;p30"/>
              <p:cNvSpPr/>
              <p:nvPr/>
            </p:nvSpPr>
            <p:spPr>
              <a:xfrm>
                <a:off x="11291625" y="231610"/>
                <a:ext cx="119829" cy="139551"/>
              </a:xfrm>
              <a:custGeom>
                <a:avLst/>
                <a:gdLst/>
                <a:ahLst/>
                <a:cxnLst/>
                <a:rect l="l" t="t" r="r" b="b"/>
                <a:pathLst>
                  <a:path w="206601" h="240606" extrusionOk="0">
                    <a:moveTo>
                      <a:pt x="204543" y="95757"/>
                    </a:moveTo>
                    <a:cubicBezTo>
                      <a:pt x="208060" y="122411"/>
                      <a:pt x="207968" y="150362"/>
                      <a:pt x="197047" y="174887"/>
                    </a:cubicBezTo>
                    <a:cubicBezTo>
                      <a:pt x="179925" y="213296"/>
                      <a:pt x="137814" y="236619"/>
                      <a:pt x="95889" y="240136"/>
                    </a:cubicBezTo>
                    <a:cubicBezTo>
                      <a:pt x="80526" y="241431"/>
                      <a:pt x="64514" y="240321"/>
                      <a:pt x="50632" y="233380"/>
                    </a:cubicBezTo>
                    <a:cubicBezTo>
                      <a:pt x="27494" y="221903"/>
                      <a:pt x="14537" y="196544"/>
                      <a:pt x="7503" y="171648"/>
                    </a:cubicBezTo>
                    <a:cubicBezTo>
                      <a:pt x="-364" y="143976"/>
                      <a:pt x="-2862" y="114452"/>
                      <a:pt x="3986" y="86502"/>
                    </a:cubicBezTo>
                    <a:cubicBezTo>
                      <a:pt x="10835" y="58644"/>
                      <a:pt x="27679" y="32637"/>
                      <a:pt x="52390" y="17922"/>
                    </a:cubicBezTo>
                    <a:cubicBezTo>
                      <a:pt x="61923" y="12276"/>
                      <a:pt x="72474" y="8296"/>
                      <a:pt x="83025" y="4965"/>
                    </a:cubicBezTo>
                    <a:cubicBezTo>
                      <a:pt x="148365" y="-16044"/>
                      <a:pt x="196214" y="32545"/>
                      <a:pt x="204636" y="9575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8" name="Google Shape;1448;p30"/>
              <p:cNvSpPr/>
              <p:nvPr/>
            </p:nvSpPr>
            <p:spPr>
              <a:xfrm>
                <a:off x="11407205" y="139805"/>
                <a:ext cx="147214" cy="141319"/>
              </a:xfrm>
              <a:custGeom>
                <a:avLst/>
                <a:gdLst/>
                <a:ahLst/>
                <a:cxnLst/>
                <a:rect l="l" t="t" r="r" b="b"/>
                <a:pathLst>
                  <a:path w="253817" h="243653" extrusionOk="0">
                    <a:moveTo>
                      <a:pt x="251074" y="163718"/>
                    </a:moveTo>
                    <a:cubicBezTo>
                      <a:pt x="242837" y="197777"/>
                      <a:pt x="214609" y="225265"/>
                      <a:pt x="181476" y="236741"/>
                    </a:cubicBezTo>
                    <a:cubicBezTo>
                      <a:pt x="148343" y="248217"/>
                      <a:pt x="111137" y="244700"/>
                      <a:pt x="78745" y="231373"/>
                    </a:cubicBezTo>
                    <a:cubicBezTo>
                      <a:pt x="42835" y="216565"/>
                      <a:pt x="10628" y="187504"/>
                      <a:pt x="2298" y="149558"/>
                    </a:cubicBezTo>
                    <a:cubicBezTo>
                      <a:pt x="-16" y="138822"/>
                      <a:pt x="-479" y="127716"/>
                      <a:pt x="447" y="116795"/>
                    </a:cubicBezTo>
                    <a:cubicBezTo>
                      <a:pt x="3686" y="74222"/>
                      <a:pt x="27472" y="32574"/>
                      <a:pt x="64862" y="11935"/>
                    </a:cubicBezTo>
                    <a:cubicBezTo>
                      <a:pt x="151952" y="-36098"/>
                      <a:pt x="273656" y="70242"/>
                      <a:pt x="251074" y="16371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9" name="Google Shape;1449;p30"/>
              <p:cNvSpPr/>
              <p:nvPr/>
            </p:nvSpPr>
            <p:spPr>
              <a:xfrm>
                <a:off x="11387490" y="272043"/>
                <a:ext cx="149158" cy="148855"/>
              </a:xfrm>
              <a:custGeom>
                <a:avLst/>
                <a:gdLst/>
                <a:ahLst/>
                <a:cxnLst/>
                <a:rect l="l" t="t" r="r" b="b"/>
                <a:pathLst>
                  <a:path w="257169" h="256646" extrusionOk="0">
                    <a:moveTo>
                      <a:pt x="253693" y="139787"/>
                    </a:moveTo>
                    <a:cubicBezTo>
                      <a:pt x="263873" y="179584"/>
                      <a:pt x="251842" y="228080"/>
                      <a:pt x="215654" y="247331"/>
                    </a:cubicBezTo>
                    <a:cubicBezTo>
                      <a:pt x="194183" y="258714"/>
                      <a:pt x="168361" y="258067"/>
                      <a:pt x="144483" y="253809"/>
                    </a:cubicBezTo>
                    <a:cubicBezTo>
                      <a:pt x="106537" y="247053"/>
                      <a:pt x="69517" y="231227"/>
                      <a:pt x="41844" y="204387"/>
                    </a:cubicBezTo>
                    <a:cubicBezTo>
                      <a:pt x="14172" y="177547"/>
                      <a:pt x="-3135" y="138861"/>
                      <a:pt x="474" y="100545"/>
                    </a:cubicBezTo>
                    <a:cubicBezTo>
                      <a:pt x="4269" y="60008"/>
                      <a:pt x="32312" y="22618"/>
                      <a:pt x="70165" y="7625"/>
                    </a:cubicBezTo>
                    <a:cubicBezTo>
                      <a:pt x="157718" y="-26897"/>
                      <a:pt x="234072" y="62599"/>
                      <a:pt x="253693" y="13978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0" name="Google Shape;1450;p30"/>
              <p:cNvSpPr/>
              <p:nvPr/>
            </p:nvSpPr>
            <p:spPr>
              <a:xfrm>
                <a:off x="11386637" y="446837"/>
                <a:ext cx="70683" cy="66158"/>
              </a:xfrm>
              <a:custGeom>
                <a:avLst/>
                <a:gdLst/>
                <a:ahLst/>
                <a:cxnLst/>
                <a:rect l="l" t="t" r="r" b="b"/>
                <a:pathLst>
                  <a:path w="121868" h="114065" extrusionOk="0">
                    <a:moveTo>
                      <a:pt x="121797" y="0"/>
                    </a:moveTo>
                    <a:cubicBezTo>
                      <a:pt x="122907" y="31837"/>
                      <a:pt x="111153" y="64508"/>
                      <a:pt x="88201" y="86627"/>
                    </a:cubicBezTo>
                    <a:cubicBezTo>
                      <a:pt x="65248" y="108747"/>
                      <a:pt x="30912" y="119298"/>
                      <a:pt x="0" y="111523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1" name="Google Shape;1451;p30"/>
              <p:cNvSpPr/>
              <p:nvPr/>
            </p:nvSpPr>
            <p:spPr>
              <a:xfrm>
                <a:off x="11382558" y="482479"/>
                <a:ext cx="47881" cy="17609"/>
              </a:xfrm>
              <a:custGeom>
                <a:avLst/>
                <a:gdLst/>
                <a:ahLst/>
                <a:cxnLst/>
                <a:rect l="l" t="t" r="r" b="b"/>
                <a:pathLst>
                  <a:path w="82554" h="30361" extrusionOk="0">
                    <a:moveTo>
                      <a:pt x="82555" y="0"/>
                    </a:moveTo>
                    <a:cubicBezTo>
                      <a:pt x="63582" y="24156"/>
                      <a:pt x="29801" y="35632"/>
                      <a:pt x="0" y="28043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2" name="Google Shape;1452;p30"/>
              <p:cNvSpPr/>
              <p:nvPr/>
            </p:nvSpPr>
            <p:spPr>
              <a:xfrm>
                <a:off x="11378908" y="474696"/>
                <a:ext cx="32905" cy="9738"/>
              </a:xfrm>
              <a:custGeom>
                <a:avLst/>
                <a:gdLst/>
                <a:ahLst/>
                <a:cxnLst/>
                <a:rect l="l" t="t" r="r" b="b"/>
                <a:pathLst>
                  <a:path w="56733" h="16789" extrusionOk="0">
                    <a:moveTo>
                      <a:pt x="56734" y="0"/>
                    </a:moveTo>
                    <a:cubicBezTo>
                      <a:pt x="42203" y="14438"/>
                      <a:pt x="19713" y="20269"/>
                      <a:pt x="0" y="14716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3" name="Google Shape;1453;p30"/>
              <p:cNvSpPr/>
              <p:nvPr/>
            </p:nvSpPr>
            <p:spPr>
              <a:xfrm>
                <a:off x="11374399" y="465463"/>
                <a:ext cx="22331" cy="7458"/>
              </a:xfrm>
              <a:custGeom>
                <a:avLst/>
                <a:gdLst/>
                <a:ahLst/>
                <a:cxnLst/>
                <a:rect l="l" t="t" r="r" b="b"/>
                <a:pathLst>
                  <a:path w="38501" h="12859" extrusionOk="0">
                    <a:moveTo>
                      <a:pt x="38501" y="0"/>
                    </a:moveTo>
                    <a:cubicBezTo>
                      <a:pt x="28783" y="10181"/>
                      <a:pt x="13698" y="14901"/>
                      <a:pt x="0" y="12031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4" name="Google Shape;1454;p30"/>
              <p:cNvSpPr/>
              <p:nvPr/>
            </p:nvSpPr>
            <p:spPr>
              <a:xfrm>
                <a:off x="11316084" y="290099"/>
                <a:ext cx="54237" cy="59612"/>
              </a:xfrm>
              <a:custGeom>
                <a:avLst/>
                <a:gdLst/>
                <a:ahLst/>
                <a:cxnLst/>
                <a:rect l="l" t="t" r="r" b="b"/>
                <a:pathLst>
                  <a:path w="93512" h="102779" extrusionOk="0">
                    <a:moveTo>
                      <a:pt x="93513" y="94587"/>
                    </a:moveTo>
                    <a:cubicBezTo>
                      <a:pt x="72411" y="102454"/>
                      <a:pt x="47701" y="107451"/>
                      <a:pt x="28172" y="96253"/>
                    </a:cubicBezTo>
                    <a:cubicBezTo>
                      <a:pt x="12901" y="87460"/>
                      <a:pt x="4017" y="70154"/>
                      <a:pt x="1240" y="52661"/>
                    </a:cubicBezTo>
                    <a:cubicBezTo>
                      <a:pt x="-1536" y="35262"/>
                      <a:pt x="870" y="17400"/>
                      <a:pt x="3369" y="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5" name="Google Shape;1455;p30"/>
              <p:cNvSpPr/>
              <p:nvPr/>
            </p:nvSpPr>
            <p:spPr>
              <a:xfrm>
                <a:off x="11460766" y="155316"/>
                <a:ext cx="79077" cy="78478"/>
              </a:xfrm>
              <a:custGeom>
                <a:avLst/>
                <a:gdLst/>
                <a:ahLst/>
                <a:cxnLst/>
                <a:rect l="l" t="t" r="r" b="b"/>
                <a:pathLst>
                  <a:path w="136339" h="135307" extrusionOk="0">
                    <a:moveTo>
                      <a:pt x="135679" y="135308"/>
                    </a:moveTo>
                    <a:cubicBezTo>
                      <a:pt x="139844" y="99121"/>
                      <a:pt x="123925" y="62471"/>
                      <a:pt x="98474" y="36371"/>
                    </a:cubicBezTo>
                    <a:cubicBezTo>
                      <a:pt x="73115" y="10272"/>
                      <a:pt x="35169" y="-6757"/>
                      <a:pt x="0" y="259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6" name="Google Shape;1456;p30"/>
              <p:cNvSpPr/>
              <p:nvPr/>
            </p:nvSpPr>
            <p:spPr>
              <a:xfrm>
                <a:off x="11467422" y="170720"/>
                <a:ext cx="57490" cy="50244"/>
              </a:xfrm>
              <a:custGeom>
                <a:avLst/>
                <a:gdLst/>
                <a:ahLst/>
                <a:cxnLst/>
                <a:rect l="l" t="t" r="r" b="b"/>
                <a:pathLst>
                  <a:path w="99121" h="86627" extrusionOk="0">
                    <a:moveTo>
                      <a:pt x="99122" y="86627"/>
                    </a:moveTo>
                    <a:cubicBezTo>
                      <a:pt x="95142" y="59325"/>
                      <a:pt x="82000" y="32208"/>
                      <a:pt x="58769" y="17307"/>
                    </a:cubicBezTo>
                    <a:cubicBezTo>
                      <a:pt x="41462" y="6201"/>
                      <a:pt x="20361" y="2962"/>
                      <a:pt x="0" y="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7" name="Google Shape;1457;p30"/>
              <p:cNvSpPr/>
              <p:nvPr/>
            </p:nvSpPr>
            <p:spPr>
              <a:xfrm>
                <a:off x="11449818" y="210603"/>
                <a:ext cx="18678" cy="11217"/>
              </a:xfrm>
              <a:custGeom>
                <a:avLst/>
                <a:gdLst/>
                <a:ahLst/>
                <a:cxnLst/>
                <a:rect l="l" t="t" r="r" b="b"/>
                <a:pathLst>
                  <a:path w="32203" h="19340" extrusionOk="0">
                    <a:moveTo>
                      <a:pt x="32204" y="17862"/>
                    </a:moveTo>
                    <a:cubicBezTo>
                      <a:pt x="24800" y="19158"/>
                      <a:pt x="17026" y="20454"/>
                      <a:pt x="10085" y="17770"/>
                    </a:cubicBezTo>
                    <a:cubicBezTo>
                      <a:pt x="3143" y="15086"/>
                      <a:pt x="-2225" y="6756"/>
                      <a:pt x="922" y="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8" name="Google Shape;1458;p30"/>
              <p:cNvSpPr/>
              <p:nvPr/>
            </p:nvSpPr>
            <p:spPr>
              <a:xfrm>
                <a:off x="11419435" y="173351"/>
                <a:ext cx="26410" cy="30865"/>
              </a:xfrm>
              <a:custGeom>
                <a:avLst/>
                <a:gdLst/>
                <a:ahLst/>
                <a:cxnLst/>
                <a:rect l="l" t="t" r="r" b="b"/>
                <a:pathLst>
                  <a:path w="45534" h="53216" extrusionOk="0">
                    <a:moveTo>
                      <a:pt x="45535" y="0"/>
                    </a:moveTo>
                    <a:cubicBezTo>
                      <a:pt x="21102" y="5460"/>
                      <a:pt x="1666" y="28228"/>
                      <a:pt x="0" y="5321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9" name="Google Shape;1459;p30"/>
              <p:cNvSpPr/>
              <p:nvPr/>
            </p:nvSpPr>
            <p:spPr>
              <a:xfrm>
                <a:off x="11427916" y="371098"/>
                <a:ext cx="74721" cy="30469"/>
              </a:xfrm>
              <a:custGeom>
                <a:avLst/>
                <a:gdLst/>
                <a:ahLst/>
                <a:cxnLst/>
                <a:rect l="l" t="t" r="r" b="b"/>
                <a:pathLst>
                  <a:path w="128830" h="52533" extrusionOk="0">
                    <a:moveTo>
                      <a:pt x="128831" y="51828"/>
                    </a:moveTo>
                    <a:cubicBezTo>
                      <a:pt x="80982" y="56641"/>
                      <a:pt x="31282" y="36558"/>
                      <a:pt x="0" y="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0" name="Google Shape;1460;p30"/>
              <p:cNvSpPr/>
              <p:nvPr/>
            </p:nvSpPr>
            <p:spPr>
              <a:xfrm>
                <a:off x="11444824" y="364066"/>
                <a:ext cx="45037" cy="21203"/>
              </a:xfrm>
              <a:custGeom>
                <a:avLst/>
                <a:gdLst/>
                <a:ahLst/>
                <a:cxnLst/>
                <a:rect l="l" t="t" r="r" b="b"/>
                <a:pathLst>
                  <a:path w="77650" h="36557" extrusionOk="0">
                    <a:moveTo>
                      <a:pt x="77650" y="36558"/>
                    </a:moveTo>
                    <a:cubicBezTo>
                      <a:pt x="48404" y="34892"/>
                      <a:pt x="19899" y="21472"/>
                      <a:pt x="0" y="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203" name="Google Shape;1203;p28"/>
          <p:cNvSpPr txBox="1">
            <a:spLocks noGrp="1"/>
          </p:cNvSpPr>
          <p:nvPr>
            <p:ph type="title" idx="2"/>
          </p:nvPr>
        </p:nvSpPr>
        <p:spPr>
          <a:xfrm>
            <a:off x="720000" y="1420038"/>
            <a:ext cx="902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204" name="Google Shape;1204;p28"/>
          <p:cNvSpPr txBox="1">
            <a:spLocks noGrp="1"/>
          </p:cNvSpPr>
          <p:nvPr>
            <p:ph type="title" idx="3"/>
          </p:nvPr>
        </p:nvSpPr>
        <p:spPr>
          <a:xfrm>
            <a:off x="3553200" y="1420263"/>
            <a:ext cx="902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205" name="Google Shape;1205;p28"/>
          <p:cNvSpPr txBox="1">
            <a:spLocks noGrp="1"/>
          </p:cNvSpPr>
          <p:nvPr>
            <p:ph type="title" idx="4"/>
          </p:nvPr>
        </p:nvSpPr>
        <p:spPr>
          <a:xfrm>
            <a:off x="719989" y="2505825"/>
            <a:ext cx="902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206" name="Google Shape;1206;p28"/>
          <p:cNvSpPr txBox="1">
            <a:spLocks noGrp="1"/>
          </p:cNvSpPr>
          <p:nvPr>
            <p:ph type="title" idx="5"/>
          </p:nvPr>
        </p:nvSpPr>
        <p:spPr>
          <a:xfrm>
            <a:off x="3553189" y="2505863"/>
            <a:ext cx="902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207" name="Google Shape;1207;p28"/>
          <p:cNvSpPr txBox="1">
            <a:spLocks noGrp="1"/>
          </p:cNvSpPr>
          <p:nvPr>
            <p:ph type="title" idx="6"/>
          </p:nvPr>
        </p:nvSpPr>
        <p:spPr>
          <a:xfrm>
            <a:off x="720003" y="3591625"/>
            <a:ext cx="902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208" name="Google Shape;1208;p28"/>
          <p:cNvSpPr txBox="1">
            <a:spLocks noGrp="1"/>
          </p:cNvSpPr>
          <p:nvPr>
            <p:ph type="title" idx="7"/>
          </p:nvPr>
        </p:nvSpPr>
        <p:spPr>
          <a:xfrm>
            <a:off x="3553203" y="3591663"/>
            <a:ext cx="902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1209" name="Google Shape;1209;p28"/>
          <p:cNvSpPr txBox="1">
            <a:spLocks noGrp="1"/>
          </p:cNvSpPr>
          <p:nvPr>
            <p:ph type="subTitle" idx="1"/>
          </p:nvPr>
        </p:nvSpPr>
        <p:spPr>
          <a:xfrm>
            <a:off x="720000" y="1867635"/>
            <a:ext cx="28332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Overview </a:t>
            </a:r>
            <a:endParaRPr dirty="0"/>
          </a:p>
        </p:txBody>
      </p:sp>
      <p:sp>
        <p:nvSpPr>
          <p:cNvPr id="1210" name="Google Shape;1210;p28"/>
          <p:cNvSpPr txBox="1">
            <a:spLocks noGrp="1"/>
          </p:cNvSpPr>
          <p:nvPr>
            <p:ph type="subTitle" idx="8"/>
          </p:nvPr>
        </p:nvSpPr>
        <p:spPr>
          <a:xfrm>
            <a:off x="719988" y="2953422"/>
            <a:ext cx="28332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Code Structure</a:t>
            </a:r>
            <a:endParaRPr dirty="0"/>
          </a:p>
        </p:txBody>
      </p:sp>
      <p:sp>
        <p:nvSpPr>
          <p:cNvPr id="1211" name="Google Shape;1211;p28"/>
          <p:cNvSpPr txBox="1">
            <a:spLocks noGrp="1"/>
          </p:cNvSpPr>
          <p:nvPr>
            <p:ph type="subTitle" idx="9"/>
          </p:nvPr>
        </p:nvSpPr>
        <p:spPr>
          <a:xfrm>
            <a:off x="720001" y="4039221"/>
            <a:ext cx="2833200" cy="6592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Code Walkthrough </a:t>
            </a:r>
          </a:p>
        </p:txBody>
      </p:sp>
      <p:sp>
        <p:nvSpPr>
          <p:cNvPr id="1212" name="Google Shape;1212;p28"/>
          <p:cNvSpPr txBox="1">
            <a:spLocks noGrp="1"/>
          </p:cNvSpPr>
          <p:nvPr>
            <p:ph type="subTitle" idx="13"/>
          </p:nvPr>
        </p:nvSpPr>
        <p:spPr>
          <a:xfrm>
            <a:off x="3553200" y="1867825"/>
            <a:ext cx="28332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Main Ordering Loop</a:t>
            </a:r>
            <a:endParaRPr dirty="0"/>
          </a:p>
        </p:txBody>
      </p:sp>
      <p:sp>
        <p:nvSpPr>
          <p:cNvPr id="1213" name="Google Shape;1213;p28"/>
          <p:cNvSpPr txBox="1">
            <a:spLocks noGrp="1"/>
          </p:cNvSpPr>
          <p:nvPr>
            <p:ph type="subTitle" idx="14"/>
          </p:nvPr>
        </p:nvSpPr>
        <p:spPr>
          <a:xfrm>
            <a:off x="3467428" y="2835447"/>
            <a:ext cx="3243186" cy="4995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Displaying The Final Order </a:t>
            </a:r>
            <a:endParaRPr dirty="0"/>
          </a:p>
        </p:txBody>
      </p:sp>
      <p:sp>
        <p:nvSpPr>
          <p:cNvPr id="1214" name="Google Shape;1214;p28"/>
          <p:cNvSpPr txBox="1">
            <a:spLocks noGrp="1"/>
          </p:cNvSpPr>
          <p:nvPr>
            <p:ph type="subTitle" idx="15"/>
          </p:nvPr>
        </p:nvSpPr>
        <p:spPr>
          <a:xfrm>
            <a:off x="3553200" y="4039225"/>
            <a:ext cx="3439658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 Concepts And Takeaway</a:t>
            </a:r>
            <a:endParaRPr dirty="0"/>
          </a:p>
        </p:txBody>
      </p:sp>
      <p:cxnSp>
        <p:nvCxnSpPr>
          <p:cNvPr id="1215" name="Google Shape;1215;p28"/>
          <p:cNvCxnSpPr/>
          <p:nvPr/>
        </p:nvCxnSpPr>
        <p:spPr>
          <a:xfrm>
            <a:off x="807825" y="2410530"/>
            <a:ext cx="5847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6" name="Google Shape;1216;p28"/>
          <p:cNvCxnSpPr/>
          <p:nvPr/>
        </p:nvCxnSpPr>
        <p:spPr>
          <a:xfrm>
            <a:off x="807825" y="3496324"/>
            <a:ext cx="5847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17" name="Google Shape;1217;p28"/>
          <p:cNvGrpSpPr/>
          <p:nvPr/>
        </p:nvGrpSpPr>
        <p:grpSpPr>
          <a:xfrm>
            <a:off x="7080921" y="564750"/>
            <a:ext cx="4340469" cy="4833883"/>
            <a:chOff x="7080921" y="564750"/>
            <a:chExt cx="4340469" cy="4833883"/>
          </a:xfrm>
        </p:grpSpPr>
        <p:sp>
          <p:nvSpPr>
            <p:cNvPr id="1218" name="Google Shape;1218;p28"/>
            <p:cNvSpPr/>
            <p:nvPr/>
          </p:nvSpPr>
          <p:spPr>
            <a:xfrm>
              <a:off x="8185783" y="564750"/>
              <a:ext cx="2860800" cy="4014000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219" name="Google Shape;1219;p28"/>
            <p:cNvGrpSpPr/>
            <p:nvPr/>
          </p:nvGrpSpPr>
          <p:grpSpPr>
            <a:xfrm>
              <a:off x="7080921" y="719521"/>
              <a:ext cx="4340469" cy="4679112"/>
              <a:chOff x="7080921" y="719521"/>
              <a:chExt cx="4340469" cy="4679112"/>
            </a:xfrm>
          </p:grpSpPr>
          <p:grpSp>
            <p:nvGrpSpPr>
              <p:cNvPr id="1220" name="Google Shape;1220;p28"/>
              <p:cNvGrpSpPr/>
              <p:nvPr/>
            </p:nvGrpSpPr>
            <p:grpSpPr>
              <a:xfrm>
                <a:off x="7513737" y="1450274"/>
                <a:ext cx="3907653" cy="3172444"/>
                <a:chOff x="7513737" y="1450274"/>
                <a:chExt cx="3907653" cy="3172444"/>
              </a:xfrm>
            </p:grpSpPr>
            <p:grpSp>
              <p:nvGrpSpPr>
                <p:cNvPr id="1221" name="Google Shape;1221;p28"/>
                <p:cNvGrpSpPr/>
                <p:nvPr/>
              </p:nvGrpSpPr>
              <p:grpSpPr>
                <a:xfrm>
                  <a:off x="7912045" y="2417146"/>
                  <a:ext cx="399357" cy="409884"/>
                  <a:chOff x="7912045" y="2417146"/>
                  <a:chExt cx="399357" cy="409884"/>
                </a:xfrm>
              </p:grpSpPr>
              <p:sp>
                <p:nvSpPr>
                  <p:cNvPr id="1222" name="Google Shape;1222;p28"/>
                  <p:cNvSpPr/>
                  <p:nvPr/>
                </p:nvSpPr>
                <p:spPr>
                  <a:xfrm rot="-4163937" flipH="1">
                    <a:off x="7950134" y="2469509"/>
                    <a:ext cx="323177" cy="3051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7896" h="441808" extrusionOk="0">
                        <a:moveTo>
                          <a:pt x="292188" y="441805"/>
                        </a:moveTo>
                        <a:cubicBezTo>
                          <a:pt x="376964" y="442452"/>
                          <a:pt x="451930" y="368967"/>
                          <a:pt x="465350" y="285209"/>
                        </a:cubicBezTo>
                        <a:cubicBezTo>
                          <a:pt x="478770" y="201543"/>
                          <a:pt x="437862" y="114731"/>
                          <a:pt x="372892" y="60404"/>
                        </a:cubicBezTo>
                        <a:cubicBezTo>
                          <a:pt x="325136" y="20514"/>
                          <a:pt x="263034" y="-4289"/>
                          <a:pt x="201025" y="616"/>
                        </a:cubicBezTo>
                        <a:cubicBezTo>
                          <a:pt x="139016" y="5521"/>
                          <a:pt x="78581" y="43189"/>
                          <a:pt x="54240" y="100385"/>
                        </a:cubicBezTo>
                        <a:cubicBezTo>
                          <a:pt x="48872" y="113065"/>
                          <a:pt x="45170" y="126577"/>
                          <a:pt x="37859" y="138239"/>
                        </a:cubicBezTo>
                        <a:cubicBezTo>
                          <a:pt x="29344" y="151751"/>
                          <a:pt x="16387" y="162117"/>
                          <a:pt x="8520" y="175999"/>
                        </a:cubicBezTo>
                        <a:cubicBezTo>
                          <a:pt x="-9713" y="208114"/>
                          <a:pt x="4078" y="249022"/>
                          <a:pt x="23976" y="280211"/>
                        </a:cubicBezTo>
                        <a:cubicBezTo>
                          <a:pt x="71732" y="355085"/>
                          <a:pt x="201118" y="440972"/>
                          <a:pt x="292280" y="441712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1257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3" name="Google Shape;1223;p28"/>
                  <p:cNvSpPr/>
                  <p:nvPr/>
                </p:nvSpPr>
                <p:spPr>
                  <a:xfrm rot="-4163937" flipH="1">
                    <a:off x="7992314" y="2558227"/>
                    <a:ext cx="275595" cy="154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9007" h="223033" extrusionOk="0">
                        <a:moveTo>
                          <a:pt x="2267" y="93"/>
                        </a:moveTo>
                        <a:cubicBezTo>
                          <a:pt x="106479" y="108932"/>
                          <a:pt x="274459" y="126517"/>
                          <a:pt x="397736" y="213144"/>
                        </a:cubicBezTo>
                        <a:cubicBezTo>
                          <a:pt x="403474" y="217124"/>
                          <a:pt x="388296" y="224991"/>
                          <a:pt x="381817" y="222584"/>
                        </a:cubicBezTo>
                        <a:cubicBezTo>
                          <a:pt x="310554" y="196392"/>
                          <a:pt x="239289" y="170201"/>
                          <a:pt x="168026" y="143916"/>
                        </a:cubicBezTo>
                        <a:cubicBezTo>
                          <a:pt x="138780" y="133180"/>
                          <a:pt x="109256" y="122259"/>
                          <a:pt x="83249" y="105230"/>
                        </a:cubicBezTo>
                        <a:cubicBezTo>
                          <a:pt x="47155" y="81722"/>
                          <a:pt x="-12356" y="14623"/>
                          <a:pt x="2267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24" name="Google Shape;1224;p28"/>
                <p:cNvSpPr/>
                <p:nvPr/>
              </p:nvSpPr>
              <p:spPr>
                <a:xfrm rot="-4163937" flipH="1">
                  <a:off x="7957241" y="2569606"/>
                  <a:ext cx="177967" cy="144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60" h="209930" extrusionOk="0">
                      <a:moveTo>
                        <a:pt x="257661" y="209931"/>
                      </a:moveTo>
                      <a:cubicBezTo>
                        <a:pt x="246277" y="120342"/>
                        <a:pt x="181399" y="39730"/>
                        <a:pt x="96345" y="9466"/>
                      </a:cubicBezTo>
                      <a:cubicBezTo>
                        <a:pt x="64970" y="-1640"/>
                        <a:pt x="27858" y="-5712"/>
                        <a:pt x="0" y="12613"/>
                      </a:cubicBezTo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5" name="Google Shape;1225;p28"/>
                <p:cNvSpPr/>
                <p:nvPr/>
              </p:nvSpPr>
              <p:spPr>
                <a:xfrm rot="-4163937" flipH="1">
                  <a:off x="7979360" y="2583279"/>
                  <a:ext cx="112572" cy="51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981" h="73943" extrusionOk="0">
                      <a:moveTo>
                        <a:pt x="162981" y="73943"/>
                      </a:moveTo>
                      <a:cubicBezTo>
                        <a:pt x="130311" y="19801"/>
                        <a:pt x="61824" y="-10000"/>
                        <a:pt x="0" y="3049"/>
                      </a:cubicBezTo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6" name="Google Shape;1226;p28"/>
                <p:cNvSpPr/>
                <p:nvPr/>
              </p:nvSpPr>
              <p:spPr>
                <a:xfrm rot="-4163937" flipH="1">
                  <a:off x="8171938" y="2673475"/>
                  <a:ext cx="79075" cy="18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485" h="27464" extrusionOk="0">
                      <a:moveTo>
                        <a:pt x="114485" y="25544"/>
                      </a:moveTo>
                      <a:cubicBezTo>
                        <a:pt x="74966" y="31837"/>
                        <a:pt x="33041" y="22490"/>
                        <a:pt x="0" y="0"/>
                      </a:cubicBezTo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7" name="Google Shape;1227;p28"/>
                <p:cNvSpPr/>
                <p:nvPr/>
              </p:nvSpPr>
              <p:spPr>
                <a:xfrm rot="-4163937" flipH="1">
                  <a:off x="8953927" y="1682807"/>
                  <a:ext cx="1227233" cy="349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6787" h="5066828" extrusionOk="0">
                      <a:moveTo>
                        <a:pt x="580455" y="5015873"/>
                      </a:moveTo>
                      <a:cubicBezTo>
                        <a:pt x="961764" y="4818555"/>
                        <a:pt x="1309291" y="4447242"/>
                        <a:pt x="1443860" y="4059640"/>
                      </a:cubicBezTo>
                      <a:cubicBezTo>
                        <a:pt x="1592774" y="3630853"/>
                        <a:pt x="1679771" y="3379115"/>
                        <a:pt x="1698189" y="2950143"/>
                      </a:cubicBezTo>
                      <a:cubicBezTo>
                        <a:pt x="1709850" y="2678507"/>
                        <a:pt x="1708555" y="2371147"/>
                        <a:pt x="1609340" y="2118021"/>
                      </a:cubicBezTo>
                      <a:cubicBezTo>
                        <a:pt x="1548535" y="1962998"/>
                        <a:pt x="1470514" y="1821211"/>
                        <a:pt x="1371578" y="1687198"/>
                      </a:cubicBezTo>
                      <a:cubicBezTo>
                        <a:pt x="1157879" y="1397699"/>
                        <a:pt x="922430" y="1107461"/>
                        <a:pt x="665139" y="855908"/>
                      </a:cubicBezTo>
                      <a:cubicBezTo>
                        <a:pt x="436724" y="632583"/>
                        <a:pt x="125754" y="341882"/>
                        <a:pt x="3125" y="46831"/>
                      </a:cubicBezTo>
                      <a:cubicBezTo>
                        <a:pt x="-115" y="39056"/>
                        <a:pt x="-855" y="30449"/>
                        <a:pt x="996" y="22212"/>
                      </a:cubicBezTo>
                      <a:cubicBezTo>
                        <a:pt x="2847" y="13975"/>
                        <a:pt x="7474" y="6664"/>
                        <a:pt x="12750" y="0"/>
                      </a:cubicBezTo>
                      <a:cubicBezTo>
                        <a:pt x="19228" y="2406"/>
                        <a:pt x="26262" y="740"/>
                        <a:pt x="28946" y="7126"/>
                      </a:cubicBezTo>
                      <a:cubicBezTo>
                        <a:pt x="151483" y="302085"/>
                        <a:pt x="463194" y="598062"/>
                        <a:pt x="691609" y="821387"/>
                      </a:cubicBezTo>
                      <a:cubicBezTo>
                        <a:pt x="948899" y="1072939"/>
                        <a:pt x="1185921" y="1345223"/>
                        <a:pt x="1399621" y="1634721"/>
                      </a:cubicBezTo>
                      <a:cubicBezTo>
                        <a:pt x="1498557" y="1768735"/>
                        <a:pt x="1593237" y="1907931"/>
                        <a:pt x="1654042" y="2062953"/>
                      </a:cubicBezTo>
                      <a:cubicBezTo>
                        <a:pt x="1753349" y="2316079"/>
                        <a:pt x="1786204" y="2639358"/>
                        <a:pt x="1774543" y="2911087"/>
                      </a:cubicBezTo>
                      <a:cubicBezTo>
                        <a:pt x="1756125" y="3340059"/>
                        <a:pt x="1684769" y="3609474"/>
                        <a:pt x="1528821" y="4061954"/>
                      </a:cubicBezTo>
                      <a:cubicBezTo>
                        <a:pt x="1403415" y="4425863"/>
                        <a:pt x="1064495" y="4863627"/>
                        <a:pt x="683186" y="5061038"/>
                      </a:cubicBezTo>
                      <a:cubicBezTo>
                        <a:pt x="668286" y="5068719"/>
                        <a:pt x="647369" y="5066961"/>
                        <a:pt x="630710" y="5065758"/>
                      </a:cubicBezTo>
                      <a:cubicBezTo>
                        <a:pt x="613958" y="5064554"/>
                        <a:pt x="596929" y="5058539"/>
                        <a:pt x="585916" y="5045859"/>
                      </a:cubicBezTo>
                      <a:cubicBezTo>
                        <a:pt x="586193" y="5042065"/>
                        <a:pt x="579993" y="5019575"/>
                        <a:pt x="580270" y="501578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54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8" name="Google Shape;1228;p28"/>
                <p:cNvSpPr/>
                <p:nvPr/>
              </p:nvSpPr>
              <p:spPr>
                <a:xfrm rot="-4163937" flipH="1">
                  <a:off x="7886019" y="2223464"/>
                  <a:ext cx="412936" cy="10813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7849" h="1565586" extrusionOk="0">
                      <a:moveTo>
                        <a:pt x="290408" y="93"/>
                      </a:moveTo>
                      <a:cubicBezTo>
                        <a:pt x="320487" y="206573"/>
                        <a:pt x="477730" y="370202"/>
                        <a:pt x="551308" y="565392"/>
                      </a:cubicBezTo>
                      <a:cubicBezTo>
                        <a:pt x="592400" y="674416"/>
                        <a:pt x="606653" y="793344"/>
                        <a:pt x="592586" y="908939"/>
                      </a:cubicBezTo>
                      <a:cubicBezTo>
                        <a:pt x="565376" y="1131894"/>
                        <a:pt x="435342" y="1342539"/>
                        <a:pt x="461626" y="1565586"/>
                      </a:cubicBezTo>
                      <a:cubicBezTo>
                        <a:pt x="274119" y="1452212"/>
                        <a:pt x="123169" y="1288490"/>
                        <a:pt x="49498" y="1082102"/>
                      </a:cubicBezTo>
                      <a:cubicBezTo>
                        <a:pt x="-24172" y="875714"/>
                        <a:pt x="-16860" y="639340"/>
                        <a:pt x="79855" y="442670"/>
                      </a:cubicBezTo>
                      <a:cubicBezTo>
                        <a:pt x="119652" y="361688"/>
                        <a:pt x="173516" y="288295"/>
                        <a:pt x="213683" y="207591"/>
                      </a:cubicBezTo>
                      <a:cubicBezTo>
                        <a:pt x="245706" y="143176"/>
                        <a:pt x="276988" y="70709"/>
                        <a:pt x="29040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54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9" name="Google Shape;1229;p28"/>
                <p:cNvSpPr/>
                <p:nvPr/>
              </p:nvSpPr>
              <p:spPr>
                <a:xfrm rot="-4163937" flipH="1">
                  <a:off x="7980833" y="2118722"/>
                  <a:ext cx="1502110" cy="6663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4754" h="964695" extrusionOk="0">
                      <a:moveTo>
                        <a:pt x="0" y="93"/>
                      </a:moveTo>
                      <a:cubicBezTo>
                        <a:pt x="75151" y="64693"/>
                        <a:pt x="190562" y="35169"/>
                        <a:pt x="286352" y="60898"/>
                      </a:cubicBezTo>
                      <a:cubicBezTo>
                        <a:pt x="338272" y="74874"/>
                        <a:pt x="384085" y="105323"/>
                        <a:pt x="433229" y="127257"/>
                      </a:cubicBezTo>
                      <a:cubicBezTo>
                        <a:pt x="538089" y="173903"/>
                        <a:pt x="656461" y="180566"/>
                        <a:pt x="771039" y="174180"/>
                      </a:cubicBezTo>
                      <a:cubicBezTo>
                        <a:pt x="885617" y="167794"/>
                        <a:pt x="999547" y="149192"/>
                        <a:pt x="1114309" y="148266"/>
                      </a:cubicBezTo>
                      <a:cubicBezTo>
                        <a:pt x="1343835" y="146415"/>
                        <a:pt x="1573453" y="217309"/>
                        <a:pt x="1761886" y="348361"/>
                      </a:cubicBezTo>
                      <a:cubicBezTo>
                        <a:pt x="1950319" y="479412"/>
                        <a:pt x="2096734" y="669974"/>
                        <a:pt x="2174754" y="885802"/>
                      </a:cubicBezTo>
                      <a:cubicBezTo>
                        <a:pt x="1999093" y="922082"/>
                        <a:pt x="1819823" y="955585"/>
                        <a:pt x="1640737" y="963267"/>
                      </a:cubicBezTo>
                      <a:cubicBezTo>
                        <a:pt x="1461559" y="970948"/>
                        <a:pt x="1278124" y="948644"/>
                        <a:pt x="1115790" y="872382"/>
                      </a:cubicBezTo>
                      <a:cubicBezTo>
                        <a:pt x="1035364" y="834529"/>
                        <a:pt x="960583" y="783811"/>
                        <a:pt x="875899" y="756694"/>
                      </a:cubicBezTo>
                      <a:cubicBezTo>
                        <a:pt x="816204" y="737628"/>
                        <a:pt x="753362" y="730965"/>
                        <a:pt x="692556" y="715509"/>
                      </a:cubicBezTo>
                      <a:cubicBezTo>
                        <a:pt x="506992" y="668493"/>
                        <a:pt x="345029" y="535868"/>
                        <a:pt x="262196" y="363261"/>
                      </a:cubicBezTo>
                      <a:cubicBezTo>
                        <a:pt x="226471" y="288758"/>
                        <a:pt x="203241" y="205092"/>
                        <a:pt x="144749" y="146693"/>
                      </a:cubicBezTo>
                      <a:cubicBezTo>
                        <a:pt x="100973" y="103009"/>
                        <a:pt x="25451" y="56363"/>
                        <a:pt x="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54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0" name="Google Shape;1230;p28"/>
                <p:cNvSpPr/>
                <p:nvPr/>
              </p:nvSpPr>
              <p:spPr>
                <a:xfrm rot="-4163937" flipH="1">
                  <a:off x="8110465" y="2344575"/>
                  <a:ext cx="1236949" cy="4724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854" h="684041" extrusionOk="0">
                      <a:moveTo>
                        <a:pt x="1790854" y="684042"/>
                      </a:moveTo>
                      <a:cubicBezTo>
                        <a:pt x="1637498" y="486816"/>
                        <a:pt x="1386871" y="390471"/>
                        <a:pt x="1141242" y="344751"/>
                      </a:cubicBezTo>
                      <a:cubicBezTo>
                        <a:pt x="895612" y="299031"/>
                        <a:pt x="642949" y="294774"/>
                        <a:pt x="400096" y="236097"/>
                      </a:cubicBezTo>
                      <a:cubicBezTo>
                        <a:pt x="340308" y="221659"/>
                        <a:pt x="280336" y="203519"/>
                        <a:pt x="228692" y="170016"/>
                      </a:cubicBezTo>
                      <a:cubicBezTo>
                        <a:pt x="148544" y="118002"/>
                        <a:pt x="90514" y="30634"/>
                        <a:pt x="0" y="0"/>
                      </a:cubicBezTo>
                    </a:path>
                  </a:pathLst>
                </a:custGeom>
                <a:solidFill>
                  <a:schemeClr val="lt2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1" name="Google Shape;1231;p28"/>
                <p:cNvSpPr/>
                <p:nvPr/>
              </p:nvSpPr>
              <p:spPr>
                <a:xfrm rot="-4163937" flipH="1">
                  <a:off x="8601392" y="2698798"/>
                  <a:ext cx="323844" cy="107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861" h="156225" extrusionOk="0">
                      <a:moveTo>
                        <a:pt x="468861" y="0"/>
                      </a:moveTo>
                      <a:cubicBezTo>
                        <a:pt x="303288" y="14993"/>
                        <a:pt x="141417" y="68950"/>
                        <a:pt x="0" y="156226"/>
                      </a:cubicBezTo>
                    </a:path>
                  </a:pathLst>
                </a:custGeom>
                <a:solidFill>
                  <a:schemeClr val="lt2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2" name="Google Shape;1232;p28"/>
                <p:cNvSpPr/>
                <p:nvPr/>
              </p:nvSpPr>
              <p:spPr>
                <a:xfrm rot="-4163937" flipH="1">
                  <a:off x="8690811" y="2412876"/>
                  <a:ext cx="223162" cy="100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094" h="144934" extrusionOk="0">
                      <a:moveTo>
                        <a:pt x="323094" y="0"/>
                      </a:moveTo>
                      <a:cubicBezTo>
                        <a:pt x="207961" y="28783"/>
                        <a:pt x="98011" y="78113"/>
                        <a:pt x="0" y="144934"/>
                      </a:cubicBezTo>
                    </a:path>
                  </a:pathLst>
                </a:custGeom>
                <a:solidFill>
                  <a:schemeClr val="lt2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3" name="Google Shape;1233;p28"/>
                <p:cNvSpPr/>
                <p:nvPr/>
              </p:nvSpPr>
              <p:spPr>
                <a:xfrm rot="-4163937" flipH="1">
                  <a:off x="8540726" y="2460866"/>
                  <a:ext cx="191711" cy="177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559" h="257383" extrusionOk="0">
                      <a:moveTo>
                        <a:pt x="277559" y="257383"/>
                      </a:moveTo>
                      <a:cubicBezTo>
                        <a:pt x="164277" y="198429"/>
                        <a:pt x="67377" y="108469"/>
                        <a:pt x="0" y="0"/>
                      </a:cubicBezTo>
                    </a:path>
                  </a:pathLst>
                </a:custGeom>
                <a:solidFill>
                  <a:schemeClr val="lt2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4" name="Google Shape;1234;p28"/>
                <p:cNvSpPr/>
                <p:nvPr/>
              </p:nvSpPr>
              <p:spPr>
                <a:xfrm rot="-4163937" flipH="1">
                  <a:off x="8484310" y="2741865"/>
                  <a:ext cx="229874" cy="2008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811" h="290793" extrusionOk="0">
                      <a:moveTo>
                        <a:pt x="332812" y="290794"/>
                      </a:moveTo>
                      <a:cubicBezTo>
                        <a:pt x="197410" y="227952"/>
                        <a:pt x="80426" y="125776"/>
                        <a:pt x="0" y="0"/>
                      </a:cubicBezTo>
                    </a:path>
                  </a:pathLst>
                </a:custGeom>
                <a:solidFill>
                  <a:schemeClr val="lt2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5" name="Google Shape;1235;p28"/>
                <p:cNvSpPr/>
                <p:nvPr/>
              </p:nvSpPr>
              <p:spPr>
                <a:xfrm rot="-4163937" flipH="1">
                  <a:off x="8668641" y="2210558"/>
                  <a:ext cx="130215" cy="105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25" h="153171" extrusionOk="0">
                      <a:moveTo>
                        <a:pt x="188526" y="153171"/>
                      </a:moveTo>
                      <a:cubicBezTo>
                        <a:pt x="112819" y="121519"/>
                        <a:pt x="46553" y="67654"/>
                        <a:pt x="0" y="0"/>
                      </a:cubicBezTo>
                    </a:path>
                  </a:pathLst>
                </a:custGeom>
                <a:solidFill>
                  <a:schemeClr val="lt2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6" name="Google Shape;1236;p28"/>
                <p:cNvSpPr/>
                <p:nvPr/>
              </p:nvSpPr>
              <p:spPr>
                <a:xfrm rot="-4163937" flipH="1">
                  <a:off x="8751491" y="2163008"/>
                  <a:ext cx="112507" cy="128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888" h="18607" extrusionOk="0">
                      <a:moveTo>
                        <a:pt x="162889" y="0"/>
                      </a:moveTo>
                      <a:cubicBezTo>
                        <a:pt x="138733" y="13790"/>
                        <a:pt x="110413" y="18788"/>
                        <a:pt x="82648" y="18603"/>
                      </a:cubicBezTo>
                      <a:cubicBezTo>
                        <a:pt x="54882" y="18418"/>
                        <a:pt x="27302" y="13420"/>
                        <a:pt x="0" y="8422"/>
                      </a:cubicBezTo>
                    </a:path>
                  </a:pathLst>
                </a:custGeom>
                <a:solidFill>
                  <a:schemeClr val="lt2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7" name="Google Shape;1237;p28"/>
                <p:cNvSpPr/>
                <p:nvPr/>
              </p:nvSpPr>
              <p:spPr>
                <a:xfrm rot="-4163937" flipH="1">
                  <a:off x="8127983" y="2428730"/>
                  <a:ext cx="115896" cy="8340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794" h="1207507" extrusionOk="0">
                      <a:moveTo>
                        <a:pt x="167794" y="1207508"/>
                      </a:moveTo>
                      <a:cubicBezTo>
                        <a:pt x="67099" y="1013799"/>
                        <a:pt x="11106" y="796953"/>
                        <a:pt x="5275" y="578719"/>
                      </a:cubicBezTo>
                      <a:cubicBezTo>
                        <a:pt x="1203" y="425733"/>
                        <a:pt x="21472" y="273024"/>
                        <a:pt x="22767" y="119946"/>
                      </a:cubicBezTo>
                      <a:cubicBezTo>
                        <a:pt x="23138" y="78668"/>
                        <a:pt x="21472" y="35169"/>
                        <a:pt x="0" y="0"/>
                      </a:cubicBezTo>
                    </a:path>
                  </a:pathLst>
                </a:custGeom>
                <a:solidFill>
                  <a:schemeClr val="lt2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8" name="Google Shape;1238;p28"/>
                <p:cNvSpPr/>
                <p:nvPr/>
              </p:nvSpPr>
              <p:spPr>
                <a:xfrm rot="-4163937" flipH="1">
                  <a:off x="7946598" y="2686211"/>
                  <a:ext cx="81057" cy="1400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354" h="202778" extrusionOk="0">
                      <a:moveTo>
                        <a:pt x="117354" y="0"/>
                      </a:moveTo>
                      <a:cubicBezTo>
                        <a:pt x="113467" y="14808"/>
                        <a:pt x="109580" y="29616"/>
                        <a:pt x="105785" y="44424"/>
                      </a:cubicBezTo>
                      <a:cubicBezTo>
                        <a:pt x="101435" y="61176"/>
                        <a:pt x="96993" y="77928"/>
                        <a:pt x="90144" y="93846"/>
                      </a:cubicBezTo>
                      <a:cubicBezTo>
                        <a:pt x="71264" y="137438"/>
                        <a:pt x="35169" y="170848"/>
                        <a:pt x="0" y="202778"/>
                      </a:cubicBezTo>
                    </a:path>
                  </a:pathLst>
                </a:custGeom>
                <a:solidFill>
                  <a:schemeClr val="lt2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9" name="Google Shape;1239;p28"/>
                <p:cNvSpPr/>
                <p:nvPr/>
              </p:nvSpPr>
              <p:spPr>
                <a:xfrm rot="-4163937" flipH="1">
                  <a:off x="8214095" y="2844656"/>
                  <a:ext cx="100618" cy="1091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674" h="157983" extrusionOk="0">
                      <a:moveTo>
                        <a:pt x="145675" y="0"/>
                      </a:moveTo>
                      <a:cubicBezTo>
                        <a:pt x="120038" y="68858"/>
                        <a:pt x="66544" y="126887"/>
                        <a:pt x="0" y="157984"/>
                      </a:cubicBezTo>
                    </a:path>
                  </a:pathLst>
                </a:custGeom>
                <a:solidFill>
                  <a:schemeClr val="lt2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0" name="Google Shape;1240;p28"/>
                <p:cNvSpPr/>
                <p:nvPr/>
              </p:nvSpPr>
              <p:spPr>
                <a:xfrm rot="-4163937" flipH="1">
                  <a:off x="8092353" y="2767732"/>
                  <a:ext cx="106562" cy="1224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281" h="177234" extrusionOk="0">
                      <a:moveTo>
                        <a:pt x="154282" y="0"/>
                      </a:moveTo>
                      <a:cubicBezTo>
                        <a:pt x="133273" y="78298"/>
                        <a:pt x="74596" y="145582"/>
                        <a:pt x="0" y="177235"/>
                      </a:cubicBezTo>
                    </a:path>
                  </a:pathLst>
                </a:custGeom>
                <a:solidFill>
                  <a:schemeClr val="lt2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1" name="Google Shape;1241;p28"/>
                <p:cNvSpPr/>
                <p:nvPr/>
              </p:nvSpPr>
              <p:spPr>
                <a:xfrm rot="-4163937" flipH="1">
                  <a:off x="7930431" y="2630132"/>
                  <a:ext cx="67440" cy="912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40" h="132162" extrusionOk="0">
                      <a:moveTo>
                        <a:pt x="97641" y="132162"/>
                      </a:moveTo>
                      <a:cubicBezTo>
                        <a:pt x="57659" y="94309"/>
                        <a:pt x="24433" y="49329"/>
                        <a:pt x="0" y="0"/>
                      </a:cubicBezTo>
                    </a:path>
                  </a:pathLst>
                </a:custGeom>
                <a:solidFill>
                  <a:schemeClr val="lt2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2" name="Google Shape;1242;p28"/>
                <p:cNvSpPr/>
                <p:nvPr/>
              </p:nvSpPr>
              <p:spPr>
                <a:xfrm rot="-4163937" flipH="1">
                  <a:off x="8077576" y="2653612"/>
                  <a:ext cx="99722" cy="109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378" h="158816" extrusionOk="0">
                      <a:moveTo>
                        <a:pt x="144379" y="158817"/>
                      </a:moveTo>
                      <a:cubicBezTo>
                        <a:pt x="131885" y="155948"/>
                        <a:pt x="121704" y="147063"/>
                        <a:pt x="112449" y="138270"/>
                      </a:cubicBezTo>
                      <a:cubicBezTo>
                        <a:pt x="69321" y="97271"/>
                        <a:pt x="31375" y="50625"/>
                        <a:pt x="0" y="0"/>
                      </a:cubicBezTo>
                    </a:path>
                  </a:pathLst>
                </a:custGeom>
                <a:solidFill>
                  <a:schemeClr val="lt2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3" name="Google Shape;1243;p28"/>
                <p:cNvSpPr/>
                <p:nvPr/>
              </p:nvSpPr>
              <p:spPr>
                <a:xfrm rot="-4163937" flipH="1">
                  <a:off x="8290489" y="2752903"/>
                  <a:ext cx="121649" cy="139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123" h="202500" extrusionOk="0">
                      <a:moveTo>
                        <a:pt x="176124" y="202501"/>
                      </a:moveTo>
                      <a:cubicBezTo>
                        <a:pt x="106063" y="145304"/>
                        <a:pt x="35077" y="83296"/>
                        <a:pt x="0" y="0"/>
                      </a:cubicBezTo>
                    </a:path>
                  </a:pathLst>
                </a:custGeom>
                <a:solidFill>
                  <a:schemeClr val="lt2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4" name="Google Shape;1244;p28"/>
                <p:cNvSpPr/>
                <p:nvPr/>
              </p:nvSpPr>
              <p:spPr>
                <a:xfrm rot="-4163937" flipH="1">
                  <a:off x="7769191" y="1667668"/>
                  <a:ext cx="763008" cy="431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682" h="624179" extrusionOk="0">
                      <a:moveTo>
                        <a:pt x="32" y="1143"/>
                      </a:moveTo>
                      <a:cubicBezTo>
                        <a:pt x="-153" y="495"/>
                        <a:pt x="495" y="-153"/>
                        <a:pt x="1143" y="32"/>
                      </a:cubicBezTo>
                      <a:cubicBezTo>
                        <a:pt x="96470" y="32610"/>
                        <a:pt x="196239" y="52231"/>
                        <a:pt x="296842" y="58061"/>
                      </a:cubicBezTo>
                      <a:cubicBezTo>
                        <a:pt x="363386" y="61948"/>
                        <a:pt x="430300" y="59820"/>
                        <a:pt x="496566" y="66946"/>
                      </a:cubicBezTo>
                      <a:cubicBezTo>
                        <a:pt x="769313" y="96285"/>
                        <a:pt x="1015960" y="296009"/>
                        <a:pt x="1102680" y="555984"/>
                      </a:cubicBezTo>
                      <a:cubicBezTo>
                        <a:pt x="1109344" y="576067"/>
                        <a:pt x="1098885" y="595780"/>
                        <a:pt x="1078617" y="601796"/>
                      </a:cubicBezTo>
                      <a:cubicBezTo>
                        <a:pt x="883520" y="660010"/>
                        <a:pt x="675837" y="596428"/>
                        <a:pt x="495641" y="505729"/>
                      </a:cubicBezTo>
                      <a:cubicBezTo>
                        <a:pt x="273334" y="393835"/>
                        <a:pt x="78052" y="237147"/>
                        <a:pt x="32" y="105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54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5" name="Google Shape;1245;p28"/>
                <p:cNvSpPr/>
                <p:nvPr/>
              </p:nvSpPr>
              <p:spPr>
                <a:xfrm rot="-4163937" flipH="1">
                  <a:off x="7859704" y="1815251"/>
                  <a:ext cx="587854" cy="278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1095" h="403798" extrusionOk="0">
                      <a:moveTo>
                        <a:pt x="851095" y="403798"/>
                      </a:moveTo>
                      <a:cubicBezTo>
                        <a:pt x="724486" y="374182"/>
                        <a:pt x="622865" y="282927"/>
                        <a:pt x="507825" y="222307"/>
                      </a:cubicBezTo>
                      <a:cubicBezTo>
                        <a:pt x="343733" y="135957"/>
                        <a:pt x="148729" y="110598"/>
                        <a:pt x="0" y="0"/>
                      </a:cubicBezTo>
                    </a:path>
                  </a:pathLst>
                </a:custGeom>
                <a:solidFill>
                  <a:schemeClr val="lt2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6" name="Google Shape;1246;p28"/>
                <p:cNvSpPr/>
                <p:nvPr/>
              </p:nvSpPr>
              <p:spPr>
                <a:xfrm rot="-4163937" flipH="1">
                  <a:off x="8059977" y="1800534"/>
                  <a:ext cx="85979" cy="1094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480" h="158446" extrusionOk="0">
                      <a:moveTo>
                        <a:pt x="124481" y="158447"/>
                      </a:moveTo>
                      <a:cubicBezTo>
                        <a:pt x="96808" y="96438"/>
                        <a:pt x="53587" y="41555"/>
                        <a:pt x="0" y="0"/>
                      </a:cubicBezTo>
                    </a:path>
                  </a:pathLst>
                </a:custGeom>
                <a:solidFill>
                  <a:schemeClr val="lt2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7" name="Google Shape;1247;p28"/>
                <p:cNvSpPr/>
                <p:nvPr/>
              </p:nvSpPr>
              <p:spPr>
                <a:xfrm rot="-4163937" flipH="1">
                  <a:off x="8115167" y="1945429"/>
                  <a:ext cx="145877" cy="236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200" h="34215" extrusionOk="0">
                      <a:moveTo>
                        <a:pt x="211200" y="0"/>
                      </a:moveTo>
                      <a:cubicBezTo>
                        <a:pt x="146878" y="33226"/>
                        <a:pt x="70524" y="42758"/>
                        <a:pt x="0" y="26377"/>
                      </a:cubicBezTo>
                    </a:path>
                  </a:pathLst>
                </a:custGeom>
                <a:solidFill>
                  <a:schemeClr val="lt2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8" name="Google Shape;1248;p28"/>
                <p:cNvSpPr/>
                <p:nvPr/>
              </p:nvSpPr>
              <p:spPr>
                <a:xfrm rot="-4163937" flipH="1">
                  <a:off x="8089612" y="2023620"/>
                  <a:ext cx="82079" cy="112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834" h="163074" extrusionOk="0">
                      <a:moveTo>
                        <a:pt x="118835" y="163074"/>
                      </a:moveTo>
                      <a:cubicBezTo>
                        <a:pt x="72282" y="114207"/>
                        <a:pt x="32208" y="59232"/>
                        <a:pt x="0" y="0"/>
                      </a:cubicBezTo>
                    </a:path>
                  </a:pathLst>
                </a:custGeom>
                <a:solidFill>
                  <a:schemeClr val="lt2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9" name="Google Shape;1249;p28"/>
                <p:cNvSpPr/>
                <p:nvPr/>
              </p:nvSpPr>
              <p:spPr>
                <a:xfrm rot="-4163937" flipH="1">
                  <a:off x="7815301" y="1825539"/>
                  <a:ext cx="230481" cy="5951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690" h="861653" extrusionOk="0">
                      <a:moveTo>
                        <a:pt x="307582" y="853618"/>
                      </a:moveTo>
                      <a:cubicBezTo>
                        <a:pt x="327943" y="762085"/>
                        <a:pt x="345528" y="666573"/>
                        <a:pt x="323501" y="575411"/>
                      </a:cubicBezTo>
                      <a:cubicBezTo>
                        <a:pt x="305731" y="501833"/>
                        <a:pt x="263435" y="436955"/>
                        <a:pt x="227155" y="370504"/>
                      </a:cubicBezTo>
                      <a:cubicBezTo>
                        <a:pt x="165424" y="257222"/>
                        <a:pt x="119056" y="128576"/>
                        <a:pt x="137011" y="949"/>
                      </a:cubicBezTo>
                      <a:cubicBezTo>
                        <a:pt x="137104" y="24"/>
                        <a:pt x="135993" y="-347"/>
                        <a:pt x="135530" y="394"/>
                      </a:cubicBezTo>
                      <a:cubicBezTo>
                        <a:pt x="69634" y="95536"/>
                        <a:pt x="27709" y="201784"/>
                        <a:pt x="9199" y="316177"/>
                      </a:cubicBezTo>
                      <a:cubicBezTo>
                        <a:pt x="-7645" y="420296"/>
                        <a:pt x="-2740" y="529506"/>
                        <a:pt x="35483" y="627794"/>
                      </a:cubicBezTo>
                      <a:cubicBezTo>
                        <a:pt x="73706" y="726083"/>
                        <a:pt x="147284" y="812618"/>
                        <a:pt x="243722" y="855284"/>
                      </a:cubicBezTo>
                      <a:cubicBezTo>
                        <a:pt x="259456" y="862225"/>
                        <a:pt x="295643" y="865835"/>
                        <a:pt x="307674" y="853618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54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0" name="Google Shape;1250;p28"/>
                <p:cNvSpPr/>
                <p:nvPr/>
              </p:nvSpPr>
              <p:spPr>
                <a:xfrm rot="-4163937" flipH="1">
                  <a:off x="7948400" y="1972192"/>
                  <a:ext cx="136544" cy="383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688" h="555025" extrusionOk="0">
                      <a:moveTo>
                        <a:pt x="0" y="0"/>
                      </a:moveTo>
                      <a:cubicBezTo>
                        <a:pt x="21472" y="119483"/>
                        <a:pt x="43591" y="241279"/>
                        <a:pt x="100788" y="348360"/>
                      </a:cubicBezTo>
                      <a:cubicBezTo>
                        <a:pt x="136882" y="415922"/>
                        <a:pt x="187230" y="479134"/>
                        <a:pt x="197688" y="555026"/>
                      </a:cubicBezTo>
                    </a:path>
                  </a:pathLst>
                </a:custGeom>
                <a:solidFill>
                  <a:schemeClr val="lt2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1" name="Google Shape;1251;p28"/>
                <p:cNvSpPr/>
                <p:nvPr/>
              </p:nvSpPr>
              <p:spPr>
                <a:xfrm rot="-4163937" flipH="1">
                  <a:off x="8682177" y="2624396"/>
                  <a:ext cx="365031" cy="1575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492" h="228136" extrusionOk="0">
                      <a:moveTo>
                        <a:pt x="505354" y="197582"/>
                      </a:moveTo>
                      <a:cubicBezTo>
                        <a:pt x="366806" y="248392"/>
                        <a:pt x="206138" y="235250"/>
                        <a:pt x="77771" y="162505"/>
                      </a:cubicBezTo>
                      <a:cubicBezTo>
                        <a:pt x="49080" y="146216"/>
                        <a:pt x="20667" y="125763"/>
                        <a:pt x="6969" y="95776"/>
                      </a:cubicBezTo>
                      <a:cubicBezTo>
                        <a:pt x="-6728" y="65790"/>
                        <a:pt x="-527" y="24512"/>
                        <a:pt x="28164" y="8223"/>
                      </a:cubicBezTo>
                      <a:cubicBezTo>
                        <a:pt x="42601" y="79"/>
                        <a:pt x="60094" y="-661"/>
                        <a:pt x="76660" y="357"/>
                      </a:cubicBezTo>
                      <a:cubicBezTo>
                        <a:pt x="146999" y="4799"/>
                        <a:pt x="213172" y="37099"/>
                        <a:pt x="283418" y="42375"/>
                      </a:cubicBezTo>
                      <a:cubicBezTo>
                        <a:pt x="328213" y="45799"/>
                        <a:pt x="373377" y="38117"/>
                        <a:pt x="418172" y="42560"/>
                      </a:cubicBezTo>
                      <a:cubicBezTo>
                        <a:pt x="462874" y="47002"/>
                        <a:pt x="510352" y="67456"/>
                        <a:pt x="528492" y="108548"/>
                      </a:cubicBezTo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252" name="Google Shape;1252;p28"/>
                <p:cNvGrpSpPr/>
                <p:nvPr/>
              </p:nvGrpSpPr>
              <p:grpSpPr>
                <a:xfrm rot="-1470289">
                  <a:off x="8518237" y="3045146"/>
                  <a:ext cx="392990" cy="580864"/>
                  <a:chOff x="11291625" y="139805"/>
                  <a:chExt cx="262794" cy="388451"/>
                </a:xfrm>
              </p:grpSpPr>
              <p:sp>
                <p:nvSpPr>
                  <p:cNvPr id="1253" name="Google Shape;1253;p28"/>
                  <p:cNvSpPr/>
                  <p:nvPr/>
                </p:nvSpPr>
                <p:spPr>
                  <a:xfrm>
                    <a:off x="11357330" y="384669"/>
                    <a:ext cx="116445" cy="1435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767" h="247564" extrusionOk="0">
                        <a:moveTo>
                          <a:pt x="155670" y="218899"/>
                        </a:moveTo>
                        <a:cubicBezTo>
                          <a:pt x="136327" y="236854"/>
                          <a:pt x="110598" y="249533"/>
                          <a:pt x="84313" y="247312"/>
                        </a:cubicBezTo>
                        <a:cubicBezTo>
                          <a:pt x="54975" y="244813"/>
                          <a:pt x="29338" y="223804"/>
                          <a:pt x="15641" y="197705"/>
                        </a:cubicBezTo>
                        <a:cubicBezTo>
                          <a:pt x="1943" y="171606"/>
                          <a:pt x="-1204" y="141156"/>
                          <a:pt x="370" y="111725"/>
                        </a:cubicBezTo>
                        <a:cubicBezTo>
                          <a:pt x="4349" y="36112"/>
                          <a:pt x="84868" y="-33301"/>
                          <a:pt x="157613" y="17231"/>
                        </a:cubicBezTo>
                        <a:cubicBezTo>
                          <a:pt x="222584" y="62396"/>
                          <a:pt x="207776" y="170588"/>
                          <a:pt x="155670" y="218899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1257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54" name="Google Shape;1254;p28"/>
                  <p:cNvSpPr/>
                  <p:nvPr/>
                </p:nvSpPr>
                <p:spPr>
                  <a:xfrm>
                    <a:off x="11291625" y="231610"/>
                    <a:ext cx="119829" cy="1395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6601" h="240606" extrusionOk="0">
                        <a:moveTo>
                          <a:pt x="204543" y="95757"/>
                        </a:moveTo>
                        <a:cubicBezTo>
                          <a:pt x="208060" y="122411"/>
                          <a:pt x="207968" y="150362"/>
                          <a:pt x="197047" y="174887"/>
                        </a:cubicBezTo>
                        <a:cubicBezTo>
                          <a:pt x="179925" y="213296"/>
                          <a:pt x="137814" y="236619"/>
                          <a:pt x="95889" y="240136"/>
                        </a:cubicBezTo>
                        <a:cubicBezTo>
                          <a:pt x="80526" y="241431"/>
                          <a:pt x="64514" y="240321"/>
                          <a:pt x="50632" y="233380"/>
                        </a:cubicBezTo>
                        <a:cubicBezTo>
                          <a:pt x="27494" y="221903"/>
                          <a:pt x="14537" y="196544"/>
                          <a:pt x="7503" y="171648"/>
                        </a:cubicBezTo>
                        <a:cubicBezTo>
                          <a:pt x="-364" y="143976"/>
                          <a:pt x="-2862" y="114452"/>
                          <a:pt x="3986" y="86502"/>
                        </a:cubicBezTo>
                        <a:cubicBezTo>
                          <a:pt x="10835" y="58644"/>
                          <a:pt x="27679" y="32637"/>
                          <a:pt x="52390" y="17922"/>
                        </a:cubicBezTo>
                        <a:cubicBezTo>
                          <a:pt x="61923" y="12276"/>
                          <a:pt x="72474" y="8296"/>
                          <a:pt x="83025" y="4965"/>
                        </a:cubicBezTo>
                        <a:cubicBezTo>
                          <a:pt x="148365" y="-16044"/>
                          <a:pt x="196214" y="32545"/>
                          <a:pt x="204636" y="9575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1257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55" name="Google Shape;1255;p28"/>
                  <p:cNvSpPr/>
                  <p:nvPr/>
                </p:nvSpPr>
                <p:spPr>
                  <a:xfrm>
                    <a:off x="11407205" y="139805"/>
                    <a:ext cx="147214" cy="14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3817" h="243653" extrusionOk="0">
                        <a:moveTo>
                          <a:pt x="251074" y="163718"/>
                        </a:moveTo>
                        <a:cubicBezTo>
                          <a:pt x="242837" y="197777"/>
                          <a:pt x="214609" y="225265"/>
                          <a:pt x="181476" y="236741"/>
                        </a:cubicBezTo>
                        <a:cubicBezTo>
                          <a:pt x="148343" y="248217"/>
                          <a:pt x="111137" y="244700"/>
                          <a:pt x="78745" y="231373"/>
                        </a:cubicBezTo>
                        <a:cubicBezTo>
                          <a:pt x="42835" y="216565"/>
                          <a:pt x="10628" y="187504"/>
                          <a:pt x="2298" y="149558"/>
                        </a:cubicBezTo>
                        <a:cubicBezTo>
                          <a:pt x="-16" y="138822"/>
                          <a:pt x="-479" y="127716"/>
                          <a:pt x="447" y="116795"/>
                        </a:cubicBezTo>
                        <a:cubicBezTo>
                          <a:pt x="3686" y="74222"/>
                          <a:pt x="27472" y="32574"/>
                          <a:pt x="64862" y="11935"/>
                        </a:cubicBezTo>
                        <a:cubicBezTo>
                          <a:pt x="151952" y="-36098"/>
                          <a:pt x="273656" y="70242"/>
                          <a:pt x="251074" y="163718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1257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56" name="Google Shape;1256;p28"/>
                  <p:cNvSpPr/>
                  <p:nvPr/>
                </p:nvSpPr>
                <p:spPr>
                  <a:xfrm>
                    <a:off x="11387490" y="272043"/>
                    <a:ext cx="149158" cy="1488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7169" h="256646" extrusionOk="0">
                        <a:moveTo>
                          <a:pt x="253693" y="139787"/>
                        </a:moveTo>
                        <a:cubicBezTo>
                          <a:pt x="263873" y="179584"/>
                          <a:pt x="251842" y="228080"/>
                          <a:pt x="215654" y="247331"/>
                        </a:cubicBezTo>
                        <a:cubicBezTo>
                          <a:pt x="194183" y="258714"/>
                          <a:pt x="168361" y="258067"/>
                          <a:pt x="144483" y="253809"/>
                        </a:cubicBezTo>
                        <a:cubicBezTo>
                          <a:pt x="106537" y="247053"/>
                          <a:pt x="69517" y="231227"/>
                          <a:pt x="41844" y="204387"/>
                        </a:cubicBezTo>
                        <a:cubicBezTo>
                          <a:pt x="14172" y="177547"/>
                          <a:pt x="-3135" y="138861"/>
                          <a:pt x="474" y="100545"/>
                        </a:cubicBezTo>
                        <a:cubicBezTo>
                          <a:pt x="4269" y="60008"/>
                          <a:pt x="32312" y="22618"/>
                          <a:pt x="70165" y="7625"/>
                        </a:cubicBezTo>
                        <a:cubicBezTo>
                          <a:pt x="157718" y="-26897"/>
                          <a:pt x="234072" y="62599"/>
                          <a:pt x="253693" y="13978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1257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57" name="Google Shape;1257;p28"/>
                  <p:cNvSpPr/>
                  <p:nvPr/>
                </p:nvSpPr>
                <p:spPr>
                  <a:xfrm>
                    <a:off x="11386637" y="446837"/>
                    <a:ext cx="70683" cy="661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868" h="114065" extrusionOk="0">
                        <a:moveTo>
                          <a:pt x="121797" y="0"/>
                        </a:moveTo>
                        <a:cubicBezTo>
                          <a:pt x="122907" y="31837"/>
                          <a:pt x="111153" y="64508"/>
                          <a:pt x="88201" y="86627"/>
                        </a:cubicBezTo>
                        <a:cubicBezTo>
                          <a:pt x="65248" y="108747"/>
                          <a:pt x="30912" y="119298"/>
                          <a:pt x="0" y="111523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58" name="Google Shape;1258;p28"/>
                  <p:cNvSpPr/>
                  <p:nvPr/>
                </p:nvSpPr>
                <p:spPr>
                  <a:xfrm>
                    <a:off x="11382558" y="482479"/>
                    <a:ext cx="47881" cy="176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554" h="30361" extrusionOk="0">
                        <a:moveTo>
                          <a:pt x="82555" y="0"/>
                        </a:moveTo>
                        <a:cubicBezTo>
                          <a:pt x="63582" y="24156"/>
                          <a:pt x="29801" y="35632"/>
                          <a:pt x="0" y="28043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59" name="Google Shape;1259;p28"/>
                  <p:cNvSpPr/>
                  <p:nvPr/>
                </p:nvSpPr>
                <p:spPr>
                  <a:xfrm>
                    <a:off x="11378908" y="474696"/>
                    <a:ext cx="32905" cy="97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733" h="16789" extrusionOk="0">
                        <a:moveTo>
                          <a:pt x="56734" y="0"/>
                        </a:moveTo>
                        <a:cubicBezTo>
                          <a:pt x="42203" y="14438"/>
                          <a:pt x="19713" y="20269"/>
                          <a:pt x="0" y="14716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60" name="Google Shape;1260;p28"/>
                  <p:cNvSpPr/>
                  <p:nvPr/>
                </p:nvSpPr>
                <p:spPr>
                  <a:xfrm>
                    <a:off x="11374399" y="465463"/>
                    <a:ext cx="22331" cy="74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501" h="12859" extrusionOk="0">
                        <a:moveTo>
                          <a:pt x="38501" y="0"/>
                        </a:moveTo>
                        <a:cubicBezTo>
                          <a:pt x="28783" y="10181"/>
                          <a:pt x="13698" y="14901"/>
                          <a:pt x="0" y="12031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61" name="Google Shape;1261;p28"/>
                  <p:cNvSpPr/>
                  <p:nvPr/>
                </p:nvSpPr>
                <p:spPr>
                  <a:xfrm>
                    <a:off x="11316084" y="290099"/>
                    <a:ext cx="54237" cy="596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512" h="102779" extrusionOk="0">
                        <a:moveTo>
                          <a:pt x="93513" y="94587"/>
                        </a:moveTo>
                        <a:cubicBezTo>
                          <a:pt x="72411" y="102454"/>
                          <a:pt x="47701" y="107451"/>
                          <a:pt x="28172" y="96253"/>
                        </a:cubicBezTo>
                        <a:cubicBezTo>
                          <a:pt x="12901" y="87460"/>
                          <a:pt x="4017" y="70154"/>
                          <a:pt x="1240" y="52661"/>
                        </a:cubicBezTo>
                        <a:cubicBezTo>
                          <a:pt x="-1536" y="35262"/>
                          <a:pt x="870" y="17400"/>
                          <a:pt x="3369" y="0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62" name="Google Shape;1262;p28"/>
                  <p:cNvSpPr/>
                  <p:nvPr/>
                </p:nvSpPr>
                <p:spPr>
                  <a:xfrm>
                    <a:off x="11460766" y="155316"/>
                    <a:ext cx="79077" cy="784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339" h="135307" extrusionOk="0">
                        <a:moveTo>
                          <a:pt x="135679" y="135308"/>
                        </a:moveTo>
                        <a:cubicBezTo>
                          <a:pt x="139844" y="99121"/>
                          <a:pt x="123925" y="62471"/>
                          <a:pt x="98474" y="36371"/>
                        </a:cubicBezTo>
                        <a:cubicBezTo>
                          <a:pt x="73115" y="10272"/>
                          <a:pt x="35169" y="-6757"/>
                          <a:pt x="0" y="2590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63" name="Google Shape;1263;p28"/>
                  <p:cNvSpPr/>
                  <p:nvPr/>
                </p:nvSpPr>
                <p:spPr>
                  <a:xfrm>
                    <a:off x="11467422" y="170720"/>
                    <a:ext cx="57490" cy="502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9121" h="86627" extrusionOk="0">
                        <a:moveTo>
                          <a:pt x="99122" y="86627"/>
                        </a:moveTo>
                        <a:cubicBezTo>
                          <a:pt x="95142" y="59325"/>
                          <a:pt x="82000" y="32208"/>
                          <a:pt x="58769" y="17307"/>
                        </a:cubicBezTo>
                        <a:cubicBezTo>
                          <a:pt x="41462" y="6201"/>
                          <a:pt x="20361" y="2962"/>
                          <a:pt x="0" y="0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64" name="Google Shape;1264;p28"/>
                  <p:cNvSpPr/>
                  <p:nvPr/>
                </p:nvSpPr>
                <p:spPr>
                  <a:xfrm>
                    <a:off x="11449818" y="210603"/>
                    <a:ext cx="18678" cy="112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203" h="19340" extrusionOk="0">
                        <a:moveTo>
                          <a:pt x="32204" y="17862"/>
                        </a:moveTo>
                        <a:cubicBezTo>
                          <a:pt x="24800" y="19158"/>
                          <a:pt x="17026" y="20454"/>
                          <a:pt x="10085" y="17770"/>
                        </a:cubicBezTo>
                        <a:cubicBezTo>
                          <a:pt x="3143" y="15086"/>
                          <a:pt x="-2225" y="6756"/>
                          <a:pt x="922" y="0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65" name="Google Shape;1265;p28"/>
                  <p:cNvSpPr/>
                  <p:nvPr/>
                </p:nvSpPr>
                <p:spPr>
                  <a:xfrm>
                    <a:off x="11419435" y="173351"/>
                    <a:ext cx="26410" cy="30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534" h="53216" extrusionOk="0">
                        <a:moveTo>
                          <a:pt x="45535" y="0"/>
                        </a:moveTo>
                        <a:cubicBezTo>
                          <a:pt x="21102" y="5460"/>
                          <a:pt x="1666" y="28228"/>
                          <a:pt x="0" y="53217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66" name="Google Shape;1266;p28"/>
                  <p:cNvSpPr/>
                  <p:nvPr/>
                </p:nvSpPr>
                <p:spPr>
                  <a:xfrm>
                    <a:off x="11427916" y="371098"/>
                    <a:ext cx="74721" cy="304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830" h="52533" extrusionOk="0">
                        <a:moveTo>
                          <a:pt x="128831" y="51828"/>
                        </a:moveTo>
                        <a:cubicBezTo>
                          <a:pt x="80982" y="56641"/>
                          <a:pt x="31282" y="36558"/>
                          <a:pt x="0" y="0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67" name="Google Shape;1267;p28"/>
                  <p:cNvSpPr/>
                  <p:nvPr/>
                </p:nvSpPr>
                <p:spPr>
                  <a:xfrm>
                    <a:off x="11444824" y="364066"/>
                    <a:ext cx="45037" cy="212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650" h="36557" extrusionOk="0">
                        <a:moveTo>
                          <a:pt x="77650" y="36558"/>
                        </a:moveTo>
                        <a:cubicBezTo>
                          <a:pt x="48404" y="34892"/>
                          <a:pt x="19899" y="21472"/>
                          <a:pt x="0" y="0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268" name="Google Shape;1268;p28"/>
              <p:cNvGrpSpPr/>
              <p:nvPr/>
            </p:nvGrpSpPr>
            <p:grpSpPr>
              <a:xfrm>
                <a:off x="7080921" y="2082283"/>
                <a:ext cx="1719715" cy="574644"/>
                <a:chOff x="7080921" y="2082283"/>
                <a:chExt cx="1719715" cy="574644"/>
              </a:xfrm>
            </p:grpSpPr>
            <p:grpSp>
              <p:nvGrpSpPr>
                <p:cNvPr id="1269" name="Google Shape;1269;p28"/>
                <p:cNvGrpSpPr/>
                <p:nvPr/>
              </p:nvGrpSpPr>
              <p:grpSpPr>
                <a:xfrm>
                  <a:off x="7080921" y="2271231"/>
                  <a:ext cx="386870" cy="385697"/>
                  <a:chOff x="7080921" y="2271231"/>
                  <a:chExt cx="386870" cy="385697"/>
                </a:xfrm>
              </p:grpSpPr>
              <p:sp>
                <p:nvSpPr>
                  <p:cNvPr id="1270" name="Google Shape;1270;p28"/>
                  <p:cNvSpPr/>
                  <p:nvPr/>
                </p:nvSpPr>
                <p:spPr>
                  <a:xfrm rot="-4163937" flipH="1">
                    <a:off x="7124893" y="2313612"/>
                    <a:ext cx="298926" cy="3009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2785" h="435692" extrusionOk="0">
                        <a:moveTo>
                          <a:pt x="210371" y="4044"/>
                        </a:moveTo>
                        <a:cubicBezTo>
                          <a:pt x="131796" y="-15206"/>
                          <a:pt x="46094" y="36529"/>
                          <a:pt x="15089" y="111218"/>
                        </a:cubicBezTo>
                        <a:cubicBezTo>
                          <a:pt x="-15823" y="185906"/>
                          <a:pt x="2965" y="275495"/>
                          <a:pt x="51369" y="340281"/>
                        </a:cubicBezTo>
                        <a:cubicBezTo>
                          <a:pt x="86908" y="387852"/>
                          <a:pt x="139107" y="424594"/>
                          <a:pt x="197692" y="433664"/>
                        </a:cubicBezTo>
                        <a:cubicBezTo>
                          <a:pt x="256369" y="442734"/>
                          <a:pt x="320784" y="421170"/>
                          <a:pt x="355953" y="373414"/>
                        </a:cubicBezTo>
                        <a:cubicBezTo>
                          <a:pt x="363727" y="362863"/>
                          <a:pt x="370206" y="351109"/>
                          <a:pt x="379553" y="341854"/>
                        </a:cubicBezTo>
                        <a:cubicBezTo>
                          <a:pt x="390382" y="331211"/>
                          <a:pt x="404727" y="324454"/>
                          <a:pt x="415093" y="313256"/>
                        </a:cubicBezTo>
                        <a:cubicBezTo>
                          <a:pt x="439064" y="287434"/>
                          <a:pt x="435269" y="246434"/>
                          <a:pt x="423700" y="213116"/>
                        </a:cubicBezTo>
                        <a:cubicBezTo>
                          <a:pt x="395935" y="133152"/>
                          <a:pt x="294685" y="24776"/>
                          <a:pt x="210279" y="404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1257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71" name="Google Shape;1271;p28"/>
                  <p:cNvSpPr/>
                  <p:nvPr/>
                </p:nvSpPr>
                <p:spPr>
                  <a:xfrm rot="-4163937" flipH="1">
                    <a:off x="7145842" y="2355858"/>
                    <a:ext cx="224433" cy="2014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4934" h="291688" extrusionOk="0">
                        <a:moveTo>
                          <a:pt x="320909" y="291596"/>
                        </a:moveTo>
                        <a:cubicBezTo>
                          <a:pt x="248164" y="167578"/>
                          <a:pt x="96104" y="114269"/>
                          <a:pt x="777" y="6725"/>
                        </a:cubicBezTo>
                        <a:cubicBezTo>
                          <a:pt x="-3666" y="1728"/>
                          <a:pt x="12160" y="-2252"/>
                          <a:pt x="17621" y="1450"/>
                        </a:cubicBezTo>
                        <a:cubicBezTo>
                          <a:pt x="77964" y="41524"/>
                          <a:pt x="138399" y="81506"/>
                          <a:pt x="198742" y="121581"/>
                        </a:cubicBezTo>
                        <a:cubicBezTo>
                          <a:pt x="223453" y="137962"/>
                          <a:pt x="248442" y="154621"/>
                          <a:pt x="268988" y="176186"/>
                        </a:cubicBezTo>
                        <a:cubicBezTo>
                          <a:pt x="297309" y="205987"/>
                          <a:pt x="337753" y="281323"/>
                          <a:pt x="321002" y="291689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72" name="Google Shape;1272;p28"/>
                  <p:cNvSpPr/>
                  <p:nvPr/>
                </p:nvSpPr>
                <p:spPr>
                  <a:xfrm rot="-4163937" flipH="1">
                    <a:off x="7263285" y="2346737"/>
                    <a:ext cx="136004" cy="168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6907" h="244135" extrusionOk="0">
                        <a:moveTo>
                          <a:pt x="1256" y="0"/>
                        </a:moveTo>
                        <a:cubicBezTo>
                          <a:pt x="-7999" y="85609"/>
                          <a:pt x="34574" y="174828"/>
                          <a:pt x="106856" y="221659"/>
                        </a:cubicBezTo>
                        <a:cubicBezTo>
                          <a:pt x="133510" y="238966"/>
                          <a:pt x="167106" y="250812"/>
                          <a:pt x="196908" y="239984"/>
                        </a:cubicBezTo>
                      </a:path>
                    </a:pathLst>
                  </a:custGeom>
                  <a:solidFill>
                    <a:schemeClr val="dk2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73" name="Google Shape;1273;p28"/>
                  <p:cNvSpPr/>
                  <p:nvPr/>
                </p:nvSpPr>
                <p:spPr>
                  <a:xfrm rot="-4163937" flipH="1">
                    <a:off x="7303355" y="2424586"/>
                    <a:ext cx="93714" cy="702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679" h="101713" extrusionOk="0">
                        <a:moveTo>
                          <a:pt x="0" y="0"/>
                        </a:moveTo>
                        <a:cubicBezTo>
                          <a:pt x="18325" y="57381"/>
                          <a:pt x="75429" y="100232"/>
                          <a:pt x="135679" y="101713"/>
                        </a:cubicBezTo>
                      </a:path>
                    </a:pathLst>
                  </a:custGeom>
                  <a:solidFill>
                    <a:schemeClr val="dk2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274" name="Google Shape;1274;p28"/>
                <p:cNvGrpSpPr/>
                <p:nvPr/>
              </p:nvGrpSpPr>
              <p:grpSpPr>
                <a:xfrm>
                  <a:off x="8400354" y="2082283"/>
                  <a:ext cx="400282" cy="392353"/>
                  <a:chOff x="8400354" y="2082283"/>
                  <a:chExt cx="400282" cy="392353"/>
                </a:xfrm>
              </p:grpSpPr>
              <p:sp>
                <p:nvSpPr>
                  <p:cNvPr id="1275" name="Google Shape;1275;p28"/>
                  <p:cNvSpPr/>
                  <p:nvPr/>
                </p:nvSpPr>
                <p:spPr>
                  <a:xfrm rot="-4163937" flipH="1">
                    <a:off x="8450028" y="2121206"/>
                    <a:ext cx="300935" cy="3145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5694" h="455343" extrusionOk="0">
                        <a:moveTo>
                          <a:pt x="12566" y="239998"/>
                        </a:moveTo>
                        <a:cubicBezTo>
                          <a:pt x="50141" y="335973"/>
                          <a:pt x="132326" y="413252"/>
                          <a:pt x="230337" y="444905"/>
                        </a:cubicBezTo>
                        <a:cubicBezTo>
                          <a:pt x="256436" y="453327"/>
                          <a:pt x="284572" y="458695"/>
                          <a:pt x="311411" y="452957"/>
                        </a:cubicBezTo>
                        <a:cubicBezTo>
                          <a:pt x="338251" y="447218"/>
                          <a:pt x="363610" y="428431"/>
                          <a:pt x="370829" y="401869"/>
                        </a:cubicBezTo>
                        <a:cubicBezTo>
                          <a:pt x="372865" y="394465"/>
                          <a:pt x="373605" y="386320"/>
                          <a:pt x="378326" y="380304"/>
                        </a:cubicBezTo>
                        <a:cubicBezTo>
                          <a:pt x="382675" y="374844"/>
                          <a:pt x="389617" y="372252"/>
                          <a:pt x="395632" y="368735"/>
                        </a:cubicBezTo>
                        <a:cubicBezTo>
                          <a:pt x="422380" y="353372"/>
                          <a:pt x="432560" y="319869"/>
                          <a:pt x="434966" y="289049"/>
                        </a:cubicBezTo>
                        <a:cubicBezTo>
                          <a:pt x="444129" y="172065"/>
                          <a:pt x="365831" y="55174"/>
                          <a:pt x="255696" y="14544"/>
                        </a:cubicBezTo>
                        <a:cubicBezTo>
                          <a:pt x="227005" y="3993"/>
                          <a:pt x="196279" y="-1930"/>
                          <a:pt x="165829" y="569"/>
                        </a:cubicBezTo>
                        <a:cubicBezTo>
                          <a:pt x="44218" y="10750"/>
                          <a:pt x="-31118" y="128567"/>
                          <a:pt x="12473" y="239905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1257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76" name="Google Shape;1276;p28"/>
                  <p:cNvSpPr/>
                  <p:nvPr/>
                </p:nvSpPr>
                <p:spPr>
                  <a:xfrm rot="-4163937" flipH="1">
                    <a:off x="8481087" y="2161228"/>
                    <a:ext cx="207418" cy="2432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0299" h="352171" extrusionOk="0">
                        <a:moveTo>
                          <a:pt x="292182" y="352172"/>
                        </a:moveTo>
                        <a:cubicBezTo>
                          <a:pt x="233783" y="326257"/>
                          <a:pt x="205000" y="261935"/>
                          <a:pt x="173532" y="206404"/>
                        </a:cubicBezTo>
                        <a:cubicBezTo>
                          <a:pt x="129016" y="127829"/>
                          <a:pt x="69876" y="57490"/>
                          <a:pt x="0" y="202"/>
                        </a:cubicBezTo>
                        <a:cubicBezTo>
                          <a:pt x="26932" y="-1649"/>
                          <a:pt x="51458" y="9364"/>
                          <a:pt x="70616" y="28522"/>
                        </a:cubicBezTo>
                        <a:cubicBezTo>
                          <a:pt x="102176" y="60082"/>
                          <a:pt x="133736" y="91642"/>
                          <a:pt x="165295" y="123201"/>
                        </a:cubicBezTo>
                        <a:cubicBezTo>
                          <a:pt x="187045" y="144951"/>
                          <a:pt x="209072" y="167070"/>
                          <a:pt x="225546" y="193077"/>
                        </a:cubicBezTo>
                        <a:cubicBezTo>
                          <a:pt x="243963" y="222231"/>
                          <a:pt x="255255" y="255826"/>
                          <a:pt x="276449" y="283036"/>
                        </a:cubicBezTo>
                        <a:cubicBezTo>
                          <a:pt x="283853" y="292569"/>
                          <a:pt x="292552" y="301361"/>
                          <a:pt x="297550" y="312282"/>
                        </a:cubicBezTo>
                        <a:cubicBezTo>
                          <a:pt x="302548" y="323296"/>
                          <a:pt x="300697" y="343564"/>
                          <a:pt x="292275" y="352172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77" name="Google Shape;1277;p28"/>
                  <p:cNvSpPr/>
                  <p:nvPr/>
                </p:nvSpPr>
                <p:spPr>
                  <a:xfrm rot="-4163937" flipH="1">
                    <a:off x="8577219" y="2131578"/>
                    <a:ext cx="123985" cy="2032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505" h="294218" extrusionOk="0">
                        <a:moveTo>
                          <a:pt x="11897" y="0"/>
                        </a:moveTo>
                        <a:cubicBezTo>
                          <a:pt x="-10871" y="58399"/>
                          <a:pt x="420" y="126979"/>
                          <a:pt x="34016" y="180011"/>
                        </a:cubicBezTo>
                        <a:cubicBezTo>
                          <a:pt x="67519" y="233043"/>
                          <a:pt x="121199" y="271266"/>
                          <a:pt x="179506" y="294218"/>
                        </a:cubicBezTo>
                      </a:path>
                    </a:pathLst>
                  </a:custGeom>
                  <a:solidFill>
                    <a:schemeClr val="dk2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78" name="Google Shape;1278;p28"/>
                  <p:cNvSpPr/>
                  <p:nvPr/>
                </p:nvSpPr>
                <p:spPr>
                  <a:xfrm rot="-4163937" flipH="1">
                    <a:off x="8629686" y="2245924"/>
                    <a:ext cx="59386" cy="6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979" h="99029" extrusionOk="0">
                        <a:moveTo>
                          <a:pt x="0" y="0"/>
                        </a:moveTo>
                        <a:cubicBezTo>
                          <a:pt x="13050" y="43129"/>
                          <a:pt x="45072" y="80056"/>
                          <a:pt x="85980" y="99029"/>
                        </a:cubicBezTo>
                      </a:path>
                    </a:pathLst>
                  </a:custGeom>
                  <a:solidFill>
                    <a:schemeClr val="dk2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279" name="Google Shape;1279;p28"/>
                <p:cNvGrpSpPr/>
                <p:nvPr/>
              </p:nvGrpSpPr>
              <p:grpSpPr>
                <a:xfrm>
                  <a:off x="7724086" y="2130967"/>
                  <a:ext cx="407176" cy="360173"/>
                  <a:chOff x="7724086" y="2130967"/>
                  <a:chExt cx="407176" cy="360173"/>
                </a:xfrm>
              </p:grpSpPr>
              <p:sp>
                <p:nvSpPr>
                  <p:cNvPr id="1280" name="Google Shape;1280;p28"/>
                  <p:cNvSpPr/>
                  <p:nvPr/>
                </p:nvSpPr>
                <p:spPr>
                  <a:xfrm rot="-4163937" flipH="1">
                    <a:off x="7798836" y="2141987"/>
                    <a:ext cx="257676" cy="3381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3063" h="489549" extrusionOk="0">
                        <a:moveTo>
                          <a:pt x="266804" y="459749"/>
                        </a:moveTo>
                        <a:cubicBezTo>
                          <a:pt x="294662" y="436519"/>
                          <a:pt x="313635" y="404404"/>
                          <a:pt x="329368" y="371733"/>
                        </a:cubicBezTo>
                        <a:cubicBezTo>
                          <a:pt x="354264" y="319720"/>
                          <a:pt x="372497" y="263542"/>
                          <a:pt x="373052" y="205883"/>
                        </a:cubicBezTo>
                        <a:cubicBezTo>
                          <a:pt x="373607" y="148224"/>
                          <a:pt x="354912" y="88991"/>
                          <a:pt x="314282" y="48084"/>
                        </a:cubicBezTo>
                        <a:cubicBezTo>
                          <a:pt x="273653" y="7176"/>
                          <a:pt x="209700" y="-11982"/>
                          <a:pt x="155651" y="7917"/>
                        </a:cubicBezTo>
                        <a:cubicBezTo>
                          <a:pt x="116224" y="22447"/>
                          <a:pt x="86053" y="55118"/>
                          <a:pt x="62452" y="89917"/>
                        </a:cubicBezTo>
                        <a:cubicBezTo>
                          <a:pt x="4886" y="174786"/>
                          <a:pt x="-21861" y="288253"/>
                          <a:pt x="21360" y="381359"/>
                        </a:cubicBezTo>
                        <a:cubicBezTo>
                          <a:pt x="61897" y="468634"/>
                          <a:pt x="184526" y="528236"/>
                          <a:pt x="266804" y="45984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1257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81" name="Google Shape;1281;p28"/>
                  <p:cNvSpPr/>
                  <p:nvPr/>
                </p:nvSpPr>
                <p:spPr>
                  <a:xfrm rot="-4163937" flipH="1">
                    <a:off x="7887828" y="2139797"/>
                    <a:ext cx="81078" cy="329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7385" h="477412" extrusionOk="0">
                        <a:moveTo>
                          <a:pt x="103358" y="3183"/>
                        </a:moveTo>
                        <a:cubicBezTo>
                          <a:pt x="125570" y="87774"/>
                          <a:pt x="121312" y="179121"/>
                          <a:pt x="91234" y="261214"/>
                        </a:cubicBezTo>
                        <a:cubicBezTo>
                          <a:pt x="65227" y="332478"/>
                          <a:pt x="19507" y="402076"/>
                          <a:pt x="29039" y="477412"/>
                        </a:cubicBezTo>
                        <a:cubicBezTo>
                          <a:pt x="812" y="460753"/>
                          <a:pt x="-3446" y="429656"/>
                          <a:pt x="2107" y="397448"/>
                        </a:cubicBezTo>
                        <a:cubicBezTo>
                          <a:pt x="13398" y="331923"/>
                          <a:pt x="59766" y="276207"/>
                          <a:pt x="68744" y="210311"/>
                        </a:cubicBezTo>
                        <a:cubicBezTo>
                          <a:pt x="77536" y="145803"/>
                          <a:pt x="49493" y="77038"/>
                          <a:pt x="73464" y="16510"/>
                        </a:cubicBezTo>
                        <a:cubicBezTo>
                          <a:pt x="77073" y="7440"/>
                          <a:pt x="100766" y="-6257"/>
                          <a:pt x="103265" y="318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82" name="Google Shape;1282;p28"/>
                  <p:cNvSpPr/>
                  <p:nvPr/>
                </p:nvSpPr>
                <p:spPr>
                  <a:xfrm rot="-4163937" flipH="1">
                    <a:off x="7831273" y="2277144"/>
                    <a:ext cx="45693" cy="1716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155" h="248498" extrusionOk="0">
                        <a:moveTo>
                          <a:pt x="53957" y="248498"/>
                        </a:moveTo>
                        <a:cubicBezTo>
                          <a:pt x="64600" y="207591"/>
                          <a:pt x="68302" y="164925"/>
                          <a:pt x="64971" y="122815"/>
                        </a:cubicBezTo>
                        <a:cubicBezTo>
                          <a:pt x="63120" y="99492"/>
                          <a:pt x="58955" y="75892"/>
                          <a:pt x="47941" y="55253"/>
                        </a:cubicBezTo>
                        <a:cubicBezTo>
                          <a:pt x="36373" y="33596"/>
                          <a:pt x="18047" y="16567"/>
                          <a:pt x="0" y="0"/>
                        </a:cubicBezTo>
                      </a:path>
                    </a:pathLst>
                  </a:custGeom>
                  <a:solidFill>
                    <a:schemeClr val="dk2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83" name="Google Shape;1283;p28"/>
                  <p:cNvSpPr/>
                  <p:nvPr/>
                </p:nvSpPr>
                <p:spPr>
                  <a:xfrm rot="-4163937" flipH="1">
                    <a:off x="7841127" y="2308582"/>
                    <a:ext cx="22700" cy="74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865" h="108006" extrusionOk="0">
                        <a:moveTo>
                          <a:pt x="32485" y="108007"/>
                        </a:moveTo>
                        <a:cubicBezTo>
                          <a:pt x="33040" y="88386"/>
                          <a:pt x="33596" y="68580"/>
                          <a:pt x="29431" y="49422"/>
                        </a:cubicBezTo>
                        <a:cubicBezTo>
                          <a:pt x="25266" y="30264"/>
                          <a:pt x="15919" y="11569"/>
                          <a:pt x="0" y="0"/>
                        </a:cubicBezTo>
                      </a:path>
                    </a:pathLst>
                  </a:custGeom>
                  <a:solidFill>
                    <a:schemeClr val="dk2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84" name="Google Shape;1284;p28"/>
                  <p:cNvSpPr/>
                  <p:nvPr/>
                </p:nvSpPr>
                <p:spPr>
                  <a:xfrm rot="-4163937" flipH="1">
                    <a:off x="7933151" y="2198770"/>
                    <a:ext cx="42995" cy="1505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248" h="217956" extrusionOk="0">
                        <a:moveTo>
                          <a:pt x="0" y="217957"/>
                        </a:moveTo>
                        <a:cubicBezTo>
                          <a:pt x="16104" y="182695"/>
                          <a:pt x="36928" y="149654"/>
                          <a:pt x="50162" y="113189"/>
                        </a:cubicBezTo>
                        <a:cubicBezTo>
                          <a:pt x="63397" y="76817"/>
                          <a:pt x="68210" y="35077"/>
                          <a:pt x="51921" y="0"/>
                        </a:cubicBezTo>
                      </a:path>
                    </a:pathLst>
                  </a:custGeom>
                  <a:solidFill>
                    <a:schemeClr val="dk2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285" name="Google Shape;1285;p28"/>
              <p:cNvGrpSpPr/>
              <p:nvPr/>
            </p:nvGrpSpPr>
            <p:grpSpPr>
              <a:xfrm rot="2700000">
                <a:off x="7806951" y="4322283"/>
                <a:ext cx="1151136" cy="784207"/>
                <a:chOff x="7950609" y="1138681"/>
                <a:chExt cx="1151147" cy="784214"/>
              </a:xfrm>
            </p:grpSpPr>
            <p:sp>
              <p:nvSpPr>
                <p:cNvPr id="1286" name="Google Shape;1286;p28"/>
                <p:cNvSpPr/>
                <p:nvPr/>
              </p:nvSpPr>
              <p:spPr>
                <a:xfrm>
                  <a:off x="8342225" y="1138681"/>
                  <a:ext cx="738238" cy="523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2824" h="901820" extrusionOk="0">
                      <a:moveTo>
                        <a:pt x="1266740" y="901728"/>
                      </a:moveTo>
                      <a:cubicBezTo>
                        <a:pt x="1280067" y="805198"/>
                        <a:pt x="1272016" y="704965"/>
                        <a:pt x="1237494" y="613895"/>
                      </a:cubicBezTo>
                      <a:cubicBezTo>
                        <a:pt x="1202973" y="522733"/>
                        <a:pt x="1141242" y="441103"/>
                        <a:pt x="1059427" y="388165"/>
                      </a:cubicBezTo>
                      <a:cubicBezTo>
                        <a:pt x="954289" y="320140"/>
                        <a:pt x="824904" y="302926"/>
                        <a:pt x="709585" y="254244"/>
                      </a:cubicBezTo>
                      <a:cubicBezTo>
                        <a:pt x="591121" y="204267"/>
                        <a:pt x="488945" y="121804"/>
                        <a:pt x="372053" y="68402"/>
                      </a:cubicBezTo>
                      <a:cubicBezTo>
                        <a:pt x="256273" y="15556"/>
                        <a:pt x="126979" y="-7489"/>
                        <a:pt x="0" y="2136"/>
                      </a:cubicBezTo>
                      <a:cubicBezTo>
                        <a:pt x="118372" y="23238"/>
                        <a:pt x="203611" y="116991"/>
                        <a:pt x="267749" y="218797"/>
                      </a:cubicBezTo>
                      <a:cubicBezTo>
                        <a:pt x="331794" y="320510"/>
                        <a:pt x="376126" y="434347"/>
                        <a:pt x="446557" y="531803"/>
                      </a:cubicBezTo>
                      <a:cubicBezTo>
                        <a:pt x="552712" y="678773"/>
                        <a:pt x="717637" y="781968"/>
                        <a:pt x="896168" y="813250"/>
                      </a:cubicBezTo>
                      <a:cubicBezTo>
                        <a:pt x="1020926" y="835092"/>
                        <a:pt x="1152533" y="847216"/>
                        <a:pt x="1266740" y="90182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54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7" name="Google Shape;1287;p28"/>
                <p:cNvSpPr/>
                <p:nvPr/>
              </p:nvSpPr>
              <p:spPr>
                <a:xfrm>
                  <a:off x="8547970" y="1259674"/>
                  <a:ext cx="532499" cy="3971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8101" h="684781" extrusionOk="0">
                      <a:moveTo>
                        <a:pt x="918102" y="684782"/>
                      </a:moveTo>
                      <a:cubicBezTo>
                        <a:pt x="848411" y="593804"/>
                        <a:pt x="732723" y="554563"/>
                        <a:pt x="628881" y="505974"/>
                      </a:cubicBezTo>
                      <a:cubicBezTo>
                        <a:pt x="449148" y="421846"/>
                        <a:pt x="288850" y="296440"/>
                        <a:pt x="163907" y="142158"/>
                      </a:cubicBezTo>
                      <a:cubicBezTo>
                        <a:pt x="117632" y="84961"/>
                        <a:pt x="70801" y="20176"/>
                        <a:pt x="0" y="0"/>
                      </a:cubicBezTo>
                    </a:path>
                  </a:pathLst>
                </a:custGeom>
                <a:noFill/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8" name="Google Shape;1288;p28"/>
                <p:cNvSpPr/>
                <p:nvPr/>
              </p:nvSpPr>
              <p:spPr>
                <a:xfrm>
                  <a:off x="8741423" y="1337721"/>
                  <a:ext cx="40133" cy="1364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94" h="235264" extrusionOk="0">
                      <a:moveTo>
                        <a:pt x="0" y="0"/>
                      </a:moveTo>
                      <a:cubicBezTo>
                        <a:pt x="52754" y="65063"/>
                        <a:pt x="77465" y="152153"/>
                        <a:pt x="66729" y="235264"/>
                      </a:cubicBezTo>
                    </a:path>
                  </a:pathLst>
                </a:custGeom>
                <a:noFill/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9" name="Google Shape;1289;p28"/>
                <p:cNvSpPr/>
                <p:nvPr/>
              </p:nvSpPr>
              <p:spPr>
                <a:xfrm>
                  <a:off x="8884687" y="1426557"/>
                  <a:ext cx="16955" cy="1147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33" h="197780" extrusionOk="0">
                      <a:moveTo>
                        <a:pt x="0" y="0"/>
                      </a:moveTo>
                      <a:cubicBezTo>
                        <a:pt x="32948" y="59695"/>
                        <a:pt x="38409" y="133920"/>
                        <a:pt x="14530" y="197781"/>
                      </a:cubicBezTo>
                    </a:path>
                  </a:pathLst>
                </a:custGeom>
                <a:noFill/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0" name="Google Shape;1290;p28"/>
                <p:cNvSpPr/>
                <p:nvPr/>
              </p:nvSpPr>
              <p:spPr>
                <a:xfrm>
                  <a:off x="8747059" y="1513569"/>
                  <a:ext cx="98877" cy="12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478" h="21951" extrusionOk="0">
                      <a:moveTo>
                        <a:pt x="170478" y="14716"/>
                      </a:moveTo>
                      <a:cubicBezTo>
                        <a:pt x="114022" y="28043"/>
                        <a:pt x="53402" y="22860"/>
                        <a:pt x="0" y="0"/>
                      </a:cubicBezTo>
                    </a:path>
                  </a:pathLst>
                </a:custGeom>
                <a:solidFill>
                  <a:schemeClr val="dk2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1" name="Google Shape;1291;p28"/>
                <p:cNvSpPr/>
                <p:nvPr/>
              </p:nvSpPr>
              <p:spPr>
                <a:xfrm>
                  <a:off x="8632243" y="1419257"/>
                  <a:ext cx="86209" cy="12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636" h="21905" extrusionOk="0">
                      <a:moveTo>
                        <a:pt x="148636" y="14716"/>
                      </a:moveTo>
                      <a:cubicBezTo>
                        <a:pt x="99492" y="28043"/>
                        <a:pt x="45535" y="22675"/>
                        <a:pt x="0" y="0"/>
                      </a:cubicBezTo>
                    </a:path>
                  </a:pathLst>
                </a:custGeom>
                <a:solidFill>
                  <a:schemeClr val="dk2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2" name="Google Shape;1292;p28"/>
                <p:cNvSpPr/>
                <p:nvPr/>
              </p:nvSpPr>
              <p:spPr>
                <a:xfrm>
                  <a:off x="8586349" y="1323873"/>
                  <a:ext cx="45305" cy="4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112" h="8304" extrusionOk="0">
                      <a:moveTo>
                        <a:pt x="78113" y="6015"/>
                      </a:moveTo>
                      <a:cubicBezTo>
                        <a:pt x="52106" y="10458"/>
                        <a:pt x="24989" y="8422"/>
                        <a:pt x="0" y="0"/>
                      </a:cubicBezTo>
                    </a:path>
                  </a:pathLst>
                </a:custGeom>
                <a:solidFill>
                  <a:schemeClr val="dk2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3" name="Google Shape;1293;p28"/>
                <p:cNvSpPr/>
                <p:nvPr/>
              </p:nvSpPr>
              <p:spPr>
                <a:xfrm rot="-4506520">
                  <a:off x="8319716" y="1043745"/>
                  <a:ext cx="412933" cy="10813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7849" h="1565586" extrusionOk="0">
                      <a:moveTo>
                        <a:pt x="290408" y="93"/>
                      </a:moveTo>
                      <a:cubicBezTo>
                        <a:pt x="320487" y="206573"/>
                        <a:pt x="477730" y="370202"/>
                        <a:pt x="551308" y="565392"/>
                      </a:cubicBezTo>
                      <a:cubicBezTo>
                        <a:pt x="592400" y="674416"/>
                        <a:pt x="606653" y="793344"/>
                        <a:pt x="592586" y="908939"/>
                      </a:cubicBezTo>
                      <a:cubicBezTo>
                        <a:pt x="565376" y="1131894"/>
                        <a:pt x="435342" y="1342539"/>
                        <a:pt x="461626" y="1565586"/>
                      </a:cubicBezTo>
                      <a:cubicBezTo>
                        <a:pt x="274119" y="1452212"/>
                        <a:pt x="123169" y="1288490"/>
                        <a:pt x="49498" y="1082102"/>
                      </a:cubicBezTo>
                      <a:cubicBezTo>
                        <a:pt x="-24172" y="875714"/>
                        <a:pt x="-16860" y="639340"/>
                        <a:pt x="79855" y="442670"/>
                      </a:cubicBezTo>
                      <a:cubicBezTo>
                        <a:pt x="119652" y="361688"/>
                        <a:pt x="173516" y="288295"/>
                        <a:pt x="213683" y="207591"/>
                      </a:cubicBezTo>
                      <a:cubicBezTo>
                        <a:pt x="245706" y="143176"/>
                        <a:pt x="276988" y="70709"/>
                        <a:pt x="29040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54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4" name="Google Shape;1294;p28"/>
                <p:cNvSpPr/>
                <p:nvPr/>
              </p:nvSpPr>
              <p:spPr>
                <a:xfrm rot="-4506520">
                  <a:off x="8591690" y="1155221"/>
                  <a:ext cx="115895" cy="8340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794" h="1207507" extrusionOk="0">
                      <a:moveTo>
                        <a:pt x="167794" y="1207508"/>
                      </a:moveTo>
                      <a:cubicBezTo>
                        <a:pt x="67099" y="1013799"/>
                        <a:pt x="11106" y="796953"/>
                        <a:pt x="5275" y="578719"/>
                      </a:cubicBezTo>
                      <a:cubicBezTo>
                        <a:pt x="1203" y="425733"/>
                        <a:pt x="21472" y="273024"/>
                        <a:pt x="22767" y="119946"/>
                      </a:cubicBezTo>
                      <a:cubicBezTo>
                        <a:pt x="23138" y="78668"/>
                        <a:pt x="21472" y="35169"/>
                        <a:pt x="0" y="0"/>
                      </a:cubicBezTo>
                    </a:path>
                  </a:pathLst>
                </a:custGeom>
                <a:noFill/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5" name="Google Shape;1295;p28"/>
                <p:cNvSpPr/>
                <p:nvPr/>
              </p:nvSpPr>
              <p:spPr>
                <a:xfrm rot="-4506520">
                  <a:off x="8553788" y="1501309"/>
                  <a:ext cx="106561" cy="1224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281" h="177234" extrusionOk="0">
                      <a:moveTo>
                        <a:pt x="154282" y="0"/>
                      </a:moveTo>
                      <a:cubicBezTo>
                        <a:pt x="133273" y="78298"/>
                        <a:pt x="74596" y="145582"/>
                        <a:pt x="0" y="177235"/>
                      </a:cubicBezTo>
                    </a:path>
                  </a:pathLst>
                </a:custGeom>
                <a:noFill/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6" name="Google Shape;1296;p28"/>
                <p:cNvSpPr/>
                <p:nvPr/>
              </p:nvSpPr>
              <p:spPr>
                <a:xfrm rot="-4506520">
                  <a:off x="8710161" y="1616967"/>
                  <a:ext cx="121648" cy="1398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123" h="202500" extrusionOk="0">
                      <a:moveTo>
                        <a:pt x="176124" y="202501"/>
                      </a:moveTo>
                      <a:cubicBezTo>
                        <a:pt x="106063" y="145304"/>
                        <a:pt x="35077" y="83296"/>
                        <a:pt x="0" y="0"/>
                      </a:cubicBezTo>
                    </a:path>
                  </a:pathLst>
                </a:custGeom>
                <a:noFill/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97" name="Google Shape;1297;p28"/>
              <p:cNvGrpSpPr/>
              <p:nvPr/>
            </p:nvGrpSpPr>
            <p:grpSpPr>
              <a:xfrm>
                <a:off x="8578780" y="719521"/>
                <a:ext cx="367644" cy="366219"/>
                <a:chOff x="9701493" y="3578646"/>
                <a:chExt cx="367644" cy="366219"/>
              </a:xfrm>
            </p:grpSpPr>
            <p:sp>
              <p:nvSpPr>
                <p:cNvPr id="1298" name="Google Shape;1298;p28"/>
                <p:cNvSpPr/>
                <p:nvPr/>
              </p:nvSpPr>
              <p:spPr>
                <a:xfrm rot="-4506520">
                  <a:off x="9735853" y="3611290"/>
                  <a:ext cx="298923" cy="300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2785" h="435692" extrusionOk="0">
                      <a:moveTo>
                        <a:pt x="210371" y="4044"/>
                      </a:moveTo>
                      <a:cubicBezTo>
                        <a:pt x="131796" y="-15206"/>
                        <a:pt x="46094" y="36529"/>
                        <a:pt x="15089" y="111218"/>
                      </a:cubicBezTo>
                      <a:cubicBezTo>
                        <a:pt x="-15823" y="185906"/>
                        <a:pt x="2965" y="275495"/>
                        <a:pt x="51369" y="340281"/>
                      </a:cubicBezTo>
                      <a:cubicBezTo>
                        <a:pt x="86908" y="387852"/>
                        <a:pt x="139107" y="424594"/>
                        <a:pt x="197692" y="433664"/>
                      </a:cubicBezTo>
                      <a:cubicBezTo>
                        <a:pt x="256369" y="442734"/>
                        <a:pt x="320784" y="421170"/>
                        <a:pt x="355953" y="373414"/>
                      </a:cubicBezTo>
                      <a:cubicBezTo>
                        <a:pt x="363727" y="362863"/>
                        <a:pt x="370206" y="351109"/>
                        <a:pt x="379553" y="341854"/>
                      </a:cubicBezTo>
                      <a:cubicBezTo>
                        <a:pt x="390382" y="331211"/>
                        <a:pt x="404727" y="324454"/>
                        <a:pt x="415093" y="313256"/>
                      </a:cubicBezTo>
                      <a:cubicBezTo>
                        <a:pt x="439064" y="287434"/>
                        <a:pt x="435269" y="246434"/>
                        <a:pt x="423700" y="213116"/>
                      </a:cubicBezTo>
                      <a:cubicBezTo>
                        <a:pt x="395935" y="133152"/>
                        <a:pt x="294685" y="24776"/>
                        <a:pt x="210279" y="404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1257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9" name="Google Shape;1299;p28"/>
                <p:cNvSpPr/>
                <p:nvPr/>
              </p:nvSpPr>
              <p:spPr>
                <a:xfrm rot="-4506520">
                  <a:off x="9755484" y="3657654"/>
                  <a:ext cx="224431" cy="201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934" h="291688" extrusionOk="0">
                      <a:moveTo>
                        <a:pt x="320909" y="291596"/>
                      </a:moveTo>
                      <a:cubicBezTo>
                        <a:pt x="248164" y="167578"/>
                        <a:pt x="96104" y="114269"/>
                        <a:pt x="777" y="6725"/>
                      </a:cubicBezTo>
                      <a:cubicBezTo>
                        <a:pt x="-3666" y="1728"/>
                        <a:pt x="12160" y="-2252"/>
                        <a:pt x="17621" y="1450"/>
                      </a:cubicBezTo>
                      <a:cubicBezTo>
                        <a:pt x="77964" y="41524"/>
                        <a:pt x="138399" y="81506"/>
                        <a:pt x="198742" y="121581"/>
                      </a:cubicBezTo>
                      <a:cubicBezTo>
                        <a:pt x="223453" y="137962"/>
                        <a:pt x="248442" y="154621"/>
                        <a:pt x="268988" y="176186"/>
                      </a:cubicBezTo>
                      <a:cubicBezTo>
                        <a:pt x="297309" y="205987"/>
                        <a:pt x="337753" y="281323"/>
                        <a:pt x="321002" y="29168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0" name="Google Shape;1300;p28"/>
                <p:cNvSpPr/>
                <p:nvPr/>
              </p:nvSpPr>
              <p:spPr>
                <a:xfrm rot="-4506520">
                  <a:off x="9844489" y="3737389"/>
                  <a:ext cx="136003" cy="168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907" h="244135" extrusionOk="0">
                      <a:moveTo>
                        <a:pt x="1256" y="0"/>
                      </a:moveTo>
                      <a:cubicBezTo>
                        <a:pt x="-7999" y="85609"/>
                        <a:pt x="34574" y="174828"/>
                        <a:pt x="106856" y="221659"/>
                      </a:cubicBezTo>
                      <a:cubicBezTo>
                        <a:pt x="133510" y="238966"/>
                        <a:pt x="167106" y="250812"/>
                        <a:pt x="196908" y="239984"/>
                      </a:cubicBez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1" name="Google Shape;1301;p28"/>
                <p:cNvSpPr/>
                <p:nvPr/>
              </p:nvSpPr>
              <p:spPr>
                <a:xfrm rot="-4506520">
                  <a:off x="9897684" y="3774225"/>
                  <a:ext cx="93713" cy="702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679" h="101713" extrusionOk="0">
                      <a:moveTo>
                        <a:pt x="0" y="0"/>
                      </a:moveTo>
                      <a:cubicBezTo>
                        <a:pt x="18325" y="57381"/>
                        <a:pt x="75429" y="100232"/>
                        <a:pt x="135679" y="101713"/>
                      </a:cubicBez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p31"/>
          <p:cNvSpPr txBox="1">
            <a:spLocks noGrp="1"/>
          </p:cNvSpPr>
          <p:nvPr>
            <p:ph type="subTitle" idx="4"/>
          </p:nvPr>
        </p:nvSpPr>
        <p:spPr>
          <a:xfrm>
            <a:off x="4729417" y="1695700"/>
            <a:ext cx="31317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Key Features:</a:t>
            </a:r>
          </a:p>
        </p:txBody>
      </p:sp>
      <p:sp>
        <p:nvSpPr>
          <p:cNvPr id="1466" name="Google Shape;1466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Overview </a:t>
            </a:r>
          </a:p>
        </p:txBody>
      </p:sp>
      <p:sp>
        <p:nvSpPr>
          <p:cNvPr id="1467" name="Google Shape;1467;p31"/>
          <p:cNvSpPr txBox="1">
            <a:spLocks noGrp="1"/>
          </p:cNvSpPr>
          <p:nvPr>
            <p:ph type="subTitle" idx="1"/>
          </p:nvPr>
        </p:nvSpPr>
        <p:spPr>
          <a:xfrm>
            <a:off x="4729418" y="2178401"/>
            <a:ext cx="3131700" cy="21501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1.Displays a menu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2.Allows ordering with quantities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3.Repeats ordering until the user stops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4.Calculates and displays the total price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5.Finishes with a thank-you message</a:t>
            </a:r>
            <a:endParaRPr dirty="0"/>
          </a:p>
        </p:txBody>
      </p:sp>
      <p:sp>
        <p:nvSpPr>
          <p:cNvPr id="1468" name="Google Shape;1468;p31"/>
          <p:cNvSpPr txBox="1">
            <a:spLocks noGrp="1"/>
          </p:cNvSpPr>
          <p:nvPr>
            <p:ph type="subTitle" idx="2"/>
          </p:nvPr>
        </p:nvSpPr>
        <p:spPr>
          <a:xfrm>
            <a:off x="720000" y="2178401"/>
            <a:ext cx="3131700" cy="14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Allows customers to order items, choose quantities, add items, and get the total price.</a:t>
            </a:r>
            <a:endParaRPr dirty="0"/>
          </a:p>
        </p:txBody>
      </p:sp>
      <p:sp>
        <p:nvSpPr>
          <p:cNvPr id="1469" name="Google Shape;1469;p31"/>
          <p:cNvSpPr txBox="1">
            <a:spLocks noGrp="1"/>
          </p:cNvSpPr>
          <p:nvPr>
            <p:ph type="subTitle" idx="3"/>
          </p:nvPr>
        </p:nvSpPr>
        <p:spPr>
          <a:xfrm>
            <a:off x="720000" y="1695700"/>
            <a:ext cx="31317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What it Does: 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Google Shape;1474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Code Structure</a:t>
            </a:r>
            <a:endParaRPr dirty="0"/>
          </a:p>
        </p:txBody>
      </p:sp>
      <p:sp>
        <p:nvSpPr>
          <p:cNvPr id="1475" name="Google Shape;1475;p32"/>
          <p:cNvSpPr txBox="1">
            <a:spLocks noGrp="1"/>
          </p:cNvSpPr>
          <p:nvPr>
            <p:ph type="subTitle" idx="4"/>
          </p:nvPr>
        </p:nvSpPr>
        <p:spPr>
          <a:xfrm>
            <a:off x="279247" y="1315682"/>
            <a:ext cx="2305500" cy="4226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Greeting Message:</a:t>
            </a:r>
            <a:endParaRPr dirty="0"/>
          </a:p>
        </p:txBody>
      </p:sp>
      <p:sp>
        <p:nvSpPr>
          <p:cNvPr id="1476" name="Google Shape;1476;p32"/>
          <p:cNvSpPr txBox="1">
            <a:spLocks noGrp="1"/>
          </p:cNvSpPr>
          <p:nvPr>
            <p:ph type="subTitle" idx="5"/>
          </p:nvPr>
        </p:nvSpPr>
        <p:spPr>
          <a:xfrm>
            <a:off x="358187" y="2668713"/>
            <a:ext cx="2305500" cy="5196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Menu Definition:</a:t>
            </a:r>
            <a:endParaRPr dirty="0"/>
          </a:p>
        </p:txBody>
      </p:sp>
      <p:sp>
        <p:nvSpPr>
          <p:cNvPr id="1477" name="Google Shape;1477;p32"/>
          <p:cNvSpPr txBox="1">
            <a:spLocks noGrp="1"/>
          </p:cNvSpPr>
          <p:nvPr>
            <p:ph type="subTitle" idx="1"/>
          </p:nvPr>
        </p:nvSpPr>
        <p:spPr>
          <a:xfrm>
            <a:off x="358187" y="1784835"/>
            <a:ext cx="2305500" cy="6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Welcomes the user to Vintage Corner Café !</a:t>
            </a:r>
            <a:endParaRPr dirty="0"/>
          </a:p>
        </p:txBody>
      </p:sp>
      <p:sp>
        <p:nvSpPr>
          <p:cNvPr id="1478" name="Google Shape;1478;p32"/>
          <p:cNvSpPr txBox="1">
            <a:spLocks noGrp="1"/>
          </p:cNvSpPr>
          <p:nvPr>
            <p:ph type="subTitle" idx="2"/>
          </p:nvPr>
        </p:nvSpPr>
        <p:spPr>
          <a:xfrm>
            <a:off x="358187" y="3209245"/>
            <a:ext cx="2305500" cy="5799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Uses a dictionary to store items and prices.</a:t>
            </a:r>
          </a:p>
        </p:txBody>
      </p:sp>
      <p:sp>
        <p:nvSpPr>
          <p:cNvPr id="1479" name="Google Shape;1479;p32"/>
          <p:cNvSpPr txBox="1">
            <a:spLocks noGrp="1"/>
          </p:cNvSpPr>
          <p:nvPr>
            <p:ph type="subTitle" idx="3"/>
          </p:nvPr>
        </p:nvSpPr>
        <p:spPr>
          <a:xfrm>
            <a:off x="6235106" y="2015849"/>
            <a:ext cx="2305500" cy="6415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Displays total amount and a friendly message at the end.</a:t>
            </a:r>
            <a:endParaRPr dirty="0"/>
          </a:p>
        </p:txBody>
      </p:sp>
      <p:sp>
        <p:nvSpPr>
          <p:cNvPr id="1480" name="Google Shape;1480;p32"/>
          <p:cNvSpPr txBox="1">
            <a:spLocks noGrp="1"/>
          </p:cNvSpPr>
          <p:nvPr>
            <p:ph type="subTitle" idx="6"/>
          </p:nvPr>
        </p:nvSpPr>
        <p:spPr>
          <a:xfrm>
            <a:off x="6177723" y="1182478"/>
            <a:ext cx="2420267" cy="83337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Total Calculation and Thank-You Note:</a:t>
            </a:r>
            <a:endParaRPr dirty="0"/>
          </a:p>
        </p:txBody>
      </p:sp>
      <p:sp>
        <p:nvSpPr>
          <p:cNvPr id="2" name="Google Shape;1478;p32">
            <a:extLst>
              <a:ext uri="{FF2B5EF4-FFF2-40B4-BE49-F238E27FC236}">
                <a16:creationId xmlns:a16="http://schemas.microsoft.com/office/drawing/2014/main" id="{3A4E975B-9288-328F-A4EA-E4D7F214976C}"/>
              </a:ext>
            </a:extLst>
          </p:cNvPr>
          <p:cNvSpPr txBox="1">
            <a:spLocks/>
          </p:cNvSpPr>
          <p:nvPr/>
        </p:nvSpPr>
        <p:spPr>
          <a:xfrm>
            <a:off x="3198882" y="1738379"/>
            <a:ext cx="2305500" cy="833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None/>
              <a:defRPr sz="12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None/>
              <a:defRPr sz="12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None/>
              <a:defRPr sz="12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None/>
              <a:defRPr sz="12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None/>
              <a:defRPr sz="12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None/>
              <a:defRPr sz="12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None/>
              <a:defRPr sz="12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None/>
              <a:defRPr sz="12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None/>
              <a:defRPr sz="12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9pPr>
          </a:lstStyle>
          <a:p>
            <a:pPr marL="0" indent="0"/>
            <a:r>
              <a:rPr lang="en-US" dirty="0"/>
              <a:t>Allows repeated ordering until the user decides to stop.</a:t>
            </a:r>
          </a:p>
        </p:txBody>
      </p:sp>
      <p:sp>
        <p:nvSpPr>
          <p:cNvPr id="3" name="Google Shape;1476;p32">
            <a:extLst>
              <a:ext uri="{FF2B5EF4-FFF2-40B4-BE49-F238E27FC236}">
                <a16:creationId xmlns:a16="http://schemas.microsoft.com/office/drawing/2014/main" id="{464B5A04-3C29-ECA7-B40E-A4CD69375883}"/>
              </a:ext>
            </a:extLst>
          </p:cNvPr>
          <p:cNvSpPr txBox="1">
            <a:spLocks/>
          </p:cNvSpPr>
          <p:nvPr/>
        </p:nvSpPr>
        <p:spPr>
          <a:xfrm>
            <a:off x="3228485" y="1218683"/>
            <a:ext cx="2305500" cy="519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IN" dirty="0"/>
              <a:t>Main Loop:</a:t>
            </a:r>
          </a:p>
        </p:txBody>
      </p:sp>
      <p:sp>
        <p:nvSpPr>
          <p:cNvPr id="4" name="Google Shape;1478;p32">
            <a:extLst>
              <a:ext uri="{FF2B5EF4-FFF2-40B4-BE49-F238E27FC236}">
                <a16:creationId xmlns:a16="http://schemas.microsoft.com/office/drawing/2014/main" id="{3D73DB11-56AC-D6F8-2E65-EBF433BADE0E}"/>
              </a:ext>
            </a:extLst>
          </p:cNvPr>
          <p:cNvSpPr txBox="1">
            <a:spLocks/>
          </p:cNvSpPr>
          <p:nvPr/>
        </p:nvSpPr>
        <p:spPr>
          <a:xfrm>
            <a:off x="3133098" y="3210024"/>
            <a:ext cx="2305500" cy="833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None/>
              <a:defRPr sz="12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None/>
              <a:defRPr sz="12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None/>
              <a:defRPr sz="12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None/>
              <a:defRPr sz="12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None/>
              <a:defRPr sz="12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None/>
              <a:defRPr sz="12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None/>
              <a:defRPr sz="12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None/>
              <a:defRPr sz="12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None/>
              <a:defRPr sz="12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9pPr>
          </a:lstStyle>
          <a:p>
            <a:pPr marL="0" indent="0"/>
            <a:r>
              <a:rPr lang="en-US" dirty="0"/>
              <a:t>Prompts for quantity for each item ordered.</a:t>
            </a:r>
          </a:p>
        </p:txBody>
      </p:sp>
      <p:sp>
        <p:nvSpPr>
          <p:cNvPr id="5" name="Google Shape;1476;p32">
            <a:extLst>
              <a:ext uri="{FF2B5EF4-FFF2-40B4-BE49-F238E27FC236}">
                <a16:creationId xmlns:a16="http://schemas.microsoft.com/office/drawing/2014/main" id="{54F25560-BEE1-EC39-34EA-F5EA05724592}"/>
              </a:ext>
            </a:extLst>
          </p:cNvPr>
          <p:cNvSpPr txBox="1">
            <a:spLocks/>
          </p:cNvSpPr>
          <p:nvPr/>
        </p:nvSpPr>
        <p:spPr>
          <a:xfrm>
            <a:off x="3133098" y="2668713"/>
            <a:ext cx="2305500" cy="519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IN" dirty="0"/>
              <a:t>Quantity Selection: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3">
          <a:extLst>
            <a:ext uri="{FF2B5EF4-FFF2-40B4-BE49-F238E27FC236}">
              <a16:creationId xmlns:a16="http://schemas.microsoft.com/office/drawing/2014/main" id="{1CC3C10B-32EB-6F07-D61A-DAE1403D40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Google Shape;1474;p32">
            <a:extLst>
              <a:ext uri="{FF2B5EF4-FFF2-40B4-BE49-F238E27FC236}">
                <a16:creationId xmlns:a16="http://schemas.microsoft.com/office/drawing/2014/main" id="{D0E8413C-2BA2-9A7B-89B7-C6DF1060F6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764" y="2122522"/>
            <a:ext cx="380595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Full Python Code -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BEE010-D7BD-C1EE-E46B-D2D1A90AA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856" y="467068"/>
            <a:ext cx="4460166" cy="4647812"/>
          </a:xfrm>
          <a:prstGeom prst="rect">
            <a:avLst/>
          </a:prstGeom>
        </p:spPr>
      </p:pic>
      <p:sp>
        <p:nvSpPr>
          <p:cNvPr id="4" name="Google Shape;1478;p32">
            <a:extLst>
              <a:ext uri="{FF2B5EF4-FFF2-40B4-BE49-F238E27FC236}">
                <a16:creationId xmlns:a16="http://schemas.microsoft.com/office/drawing/2014/main" id="{1D39E358-A720-F3E0-18C4-7EAC11693DF1}"/>
              </a:ext>
            </a:extLst>
          </p:cNvPr>
          <p:cNvSpPr txBox="1">
            <a:spLocks/>
          </p:cNvSpPr>
          <p:nvPr/>
        </p:nvSpPr>
        <p:spPr>
          <a:xfrm>
            <a:off x="726578" y="2919795"/>
            <a:ext cx="2305500" cy="579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None/>
              <a:defRPr sz="12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None/>
              <a:defRPr sz="12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None/>
              <a:defRPr sz="12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None/>
              <a:defRPr sz="12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None/>
              <a:defRPr sz="12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None/>
              <a:defRPr sz="12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None/>
              <a:defRPr sz="12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None/>
              <a:defRPr sz="12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None/>
              <a:defRPr sz="12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9pPr>
          </a:lstStyle>
          <a:p>
            <a:pPr marL="0" indent="0" algn="ctr"/>
            <a:r>
              <a:rPr lang="en-US" dirty="0"/>
              <a:t>(Please check .txt file for full code of this project )</a:t>
            </a:r>
          </a:p>
        </p:txBody>
      </p:sp>
    </p:spTree>
    <p:extLst>
      <p:ext uri="{BB962C8B-B14F-4D97-AF65-F5344CB8AC3E}">
        <p14:creationId xmlns:p14="http://schemas.microsoft.com/office/powerpoint/2010/main" val="1637951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464">
          <a:extLst>
            <a:ext uri="{FF2B5EF4-FFF2-40B4-BE49-F238E27FC236}">
              <a16:creationId xmlns:a16="http://schemas.microsoft.com/office/drawing/2014/main" id="{B175D576-7538-F2AF-5019-D618CFCDEE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p31">
            <a:extLst>
              <a:ext uri="{FF2B5EF4-FFF2-40B4-BE49-F238E27FC236}">
                <a16:creationId xmlns:a16="http://schemas.microsoft.com/office/drawing/2014/main" id="{68FE81ED-FCE0-0B59-4C77-D8DED23CFFDD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5334631" y="1104452"/>
            <a:ext cx="31317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Explanation:</a:t>
            </a:r>
            <a:endParaRPr dirty="0"/>
          </a:p>
        </p:txBody>
      </p:sp>
      <p:sp>
        <p:nvSpPr>
          <p:cNvPr id="1466" name="Google Shape;1466;p31">
            <a:extLst>
              <a:ext uri="{FF2B5EF4-FFF2-40B4-BE49-F238E27FC236}">
                <a16:creationId xmlns:a16="http://schemas.microsoft.com/office/drawing/2014/main" id="{AA5D8C4F-27CA-A8E1-7293-23C3C64665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Code Walkthrough - Defining the Menu</a:t>
            </a:r>
            <a:endParaRPr dirty="0"/>
          </a:p>
        </p:txBody>
      </p:sp>
      <p:sp>
        <p:nvSpPr>
          <p:cNvPr id="1467" name="Google Shape;1467;p31">
            <a:extLst>
              <a:ext uri="{FF2B5EF4-FFF2-40B4-BE49-F238E27FC236}">
                <a16:creationId xmlns:a16="http://schemas.microsoft.com/office/drawing/2014/main" id="{88251515-E667-0350-B34D-F6380DC6237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334631" y="1750079"/>
            <a:ext cx="3131700" cy="30653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1.Greeting: </a:t>
            </a:r>
            <a:r>
              <a:rPr lang="en-US" dirty="0"/>
              <a:t>Welcomes the user to the cafe.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2.Menu Dictionary:  </a:t>
            </a:r>
            <a:r>
              <a:rPr lang="en-US" dirty="0"/>
              <a:t>Each item is associated with a number, item name, and price.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/>
            <a:r>
              <a:rPr lang="en-US" b="1" dirty="0"/>
              <a:t>3. Display of the menu card:  </a:t>
            </a:r>
            <a:r>
              <a:rPr lang="en-US" dirty="0"/>
              <a:t>Menu card is displayed for the user with each item  associated with a number, item name, and price.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4.Initialize Variables: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Total price for tracking the total amount.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Orders list to keep track of ordered items and quantities.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69" name="Google Shape;1469;p31">
            <a:extLst>
              <a:ext uri="{FF2B5EF4-FFF2-40B4-BE49-F238E27FC236}">
                <a16:creationId xmlns:a16="http://schemas.microsoft.com/office/drawing/2014/main" id="{BB4139A0-8128-07C3-9EE7-E5DE7050E81E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233953" y="1017725"/>
            <a:ext cx="1878475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Code Snippet: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6EF73F-4942-CB96-9D2D-2AD898D68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569" y="1576625"/>
            <a:ext cx="3406435" cy="34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583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464">
          <a:extLst>
            <a:ext uri="{FF2B5EF4-FFF2-40B4-BE49-F238E27FC236}">
              <a16:creationId xmlns:a16="http://schemas.microsoft.com/office/drawing/2014/main" id="{492A8881-FEF9-DF65-ACDE-C8B4046E86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p31">
            <a:extLst>
              <a:ext uri="{FF2B5EF4-FFF2-40B4-BE49-F238E27FC236}">
                <a16:creationId xmlns:a16="http://schemas.microsoft.com/office/drawing/2014/main" id="{D2447069-F58F-9028-1D6B-8D8C8D2B2830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5334631" y="818147"/>
            <a:ext cx="31317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Explanation:</a:t>
            </a:r>
            <a:endParaRPr dirty="0"/>
          </a:p>
        </p:txBody>
      </p:sp>
      <p:sp>
        <p:nvSpPr>
          <p:cNvPr id="1466" name="Google Shape;1466;p31">
            <a:extLst>
              <a:ext uri="{FF2B5EF4-FFF2-40B4-BE49-F238E27FC236}">
                <a16:creationId xmlns:a16="http://schemas.microsoft.com/office/drawing/2014/main" id="{8F62335D-E3F6-A4CF-1A7A-58B1EA38FD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88117" y="202039"/>
            <a:ext cx="416776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Main Ordering Loop</a:t>
            </a:r>
            <a:endParaRPr dirty="0"/>
          </a:p>
        </p:txBody>
      </p:sp>
      <p:sp>
        <p:nvSpPr>
          <p:cNvPr id="1467" name="Google Shape;1467;p31">
            <a:extLst>
              <a:ext uri="{FF2B5EF4-FFF2-40B4-BE49-F238E27FC236}">
                <a16:creationId xmlns:a16="http://schemas.microsoft.com/office/drawing/2014/main" id="{64AC38BA-298C-1004-6623-8787D52D281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459155" y="1365285"/>
            <a:ext cx="3131700" cy="3154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1.User Prompt: </a:t>
            </a:r>
            <a:r>
              <a:rPr lang="en-US" dirty="0"/>
              <a:t>Asks for the item number.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2.Validation: </a:t>
            </a:r>
            <a:r>
              <a:rPr lang="en-US" dirty="0"/>
              <a:t>Checks if the item number is valid.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3.Quantity Input: </a:t>
            </a:r>
            <a:r>
              <a:rPr lang="en-US" dirty="0"/>
              <a:t>After choosing an item, the user is prompted to enter a quantity.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4.Order Addition</a:t>
            </a:r>
            <a:r>
              <a:rPr lang="en-US" dirty="0"/>
              <a:t>: Item and quantity are added to orders, and the price is updated.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5.Loop Control: </a:t>
            </a:r>
            <a:r>
              <a:rPr lang="en-US" dirty="0"/>
              <a:t>Continues until the user says “No”.</a:t>
            </a:r>
            <a:endParaRPr dirty="0"/>
          </a:p>
        </p:txBody>
      </p:sp>
      <p:sp>
        <p:nvSpPr>
          <p:cNvPr id="1469" name="Google Shape;1469;p31">
            <a:extLst>
              <a:ext uri="{FF2B5EF4-FFF2-40B4-BE49-F238E27FC236}">
                <a16:creationId xmlns:a16="http://schemas.microsoft.com/office/drawing/2014/main" id="{F92D16C9-C4D2-EE79-4D0E-93036EC15FC8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89227" y="886053"/>
            <a:ext cx="1878475" cy="4230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Code Snippet: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C7FBC8-5670-C018-CC06-5F3701990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65" y="1309140"/>
            <a:ext cx="5369928" cy="286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066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464">
          <a:extLst>
            <a:ext uri="{FF2B5EF4-FFF2-40B4-BE49-F238E27FC236}">
              <a16:creationId xmlns:a16="http://schemas.microsoft.com/office/drawing/2014/main" id="{2F1EDF54-E10E-AAC5-6CFC-5982874259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p31">
            <a:extLst>
              <a:ext uri="{FF2B5EF4-FFF2-40B4-BE49-F238E27FC236}">
                <a16:creationId xmlns:a16="http://schemas.microsoft.com/office/drawing/2014/main" id="{A4F01FBE-D63E-308C-8F78-23A7F8B0B415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253420" y="3177537"/>
            <a:ext cx="31317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Explanation:</a:t>
            </a:r>
            <a:endParaRPr dirty="0"/>
          </a:p>
        </p:txBody>
      </p:sp>
      <p:sp>
        <p:nvSpPr>
          <p:cNvPr id="1466" name="Google Shape;1466;p31">
            <a:extLst>
              <a:ext uri="{FF2B5EF4-FFF2-40B4-BE49-F238E27FC236}">
                <a16:creationId xmlns:a16="http://schemas.microsoft.com/office/drawing/2014/main" id="{06498485-706C-4D57-6619-D29B3532F4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70918" y="0"/>
            <a:ext cx="5091695" cy="8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Displaying the Final Order </a:t>
            </a:r>
            <a:br>
              <a:rPr lang="en-US" dirty="0"/>
            </a:br>
            <a:r>
              <a:rPr lang="en-US" dirty="0"/>
              <a:t>and Thank-You Message.</a:t>
            </a:r>
            <a:endParaRPr dirty="0"/>
          </a:p>
        </p:txBody>
      </p:sp>
      <p:sp>
        <p:nvSpPr>
          <p:cNvPr id="1467" name="Google Shape;1467;p31">
            <a:extLst>
              <a:ext uri="{FF2B5EF4-FFF2-40B4-BE49-F238E27FC236}">
                <a16:creationId xmlns:a16="http://schemas.microsoft.com/office/drawing/2014/main" id="{75259EAA-F8FD-581E-F2BC-18979855BD7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617359" y="3655351"/>
            <a:ext cx="5934664" cy="12981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1.Order Summary: </a:t>
            </a:r>
            <a:r>
              <a:rPr lang="en-US" dirty="0"/>
              <a:t>Shows each item with its quantity.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2.Total Price: </a:t>
            </a:r>
            <a:r>
              <a:rPr lang="en-US" dirty="0"/>
              <a:t>Displays the total cost of the order.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3.Thank-You Message: </a:t>
            </a:r>
            <a:r>
              <a:rPr lang="en-US" dirty="0"/>
              <a:t>A friendly goodbye message for the user.</a:t>
            </a:r>
            <a:endParaRPr dirty="0"/>
          </a:p>
        </p:txBody>
      </p:sp>
      <p:sp>
        <p:nvSpPr>
          <p:cNvPr id="1469" name="Google Shape;1469;p31">
            <a:extLst>
              <a:ext uri="{FF2B5EF4-FFF2-40B4-BE49-F238E27FC236}">
                <a16:creationId xmlns:a16="http://schemas.microsoft.com/office/drawing/2014/main" id="{719EB954-9932-5972-B35C-A5B2B12542C0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105255" y="1050226"/>
            <a:ext cx="1878475" cy="4230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Code Snippet: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EE0A6B-6121-ABDB-AFF6-162FB8C45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5" y="1488148"/>
            <a:ext cx="8913755" cy="179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634292"/>
      </p:ext>
    </p:extLst>
  </p:cSld>
  <p:clrMapOvr>
    <a:masterClrMapping/>
  </p:clrMapOvr>
</p:sld>
</file>

<file path=ppt/theme/theme1.xml><?xml version="1.0" encoding="utf-8"?>
<a:theme xmlns:a="http://schemas.openxmlformats.org/drawingml/2006/main" name="Vintage Coffee Shop Business Plan by Slidesgo">
  <a:themeElements>
    <a:clrScheme name="Simple Light">
      <a:dk1>
        <a:srgbClr val="1B3627"/>
      </a:dk1>
      <a:lt1>
        <a:srgbClr val="FEFFFA"/>
      </a:lt1>
      <a:dk2>
        <a:srgbClr val="D9DEC2"/>
      </a:dk2>
      <a:lt2>
        <a:srgbClr val="4D6858"/>
      </a:lt2>
      <a:accent1>
        <a:srgbClr val="EC28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362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660</Words>
  <Application>Microsoft Office PowerPoint</Application>
  <PresentationFormat>On-screen Show (16:9)</PresentationFormat>
  <Paragraphs>108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Raleway</vt:lpstr>
      <vt:lpstr>Nunito Light</vt:lpstr>
      <vt:lpstr>Andika</vt:lpstr>
      <vt:lpstr>Calibri</vt:lpstr>
      <vt:lpstr>DM Serif Display</vt:lpstr>
      <vt:lpstr>DM Sans</vt:lpstr>
      <vt:lpstr>Open Sans</vt:lpstr>
      <vt:lpstr>Vintage Coffee Shop Business Plan by Slidesgo</vt:lpstr>
      <vt:lpstr>     Vintage   Corner Cafe</vt:lpstr>
      <vt:lpstr>Objective - Using Python to create an interactive, easy-to-use ordering system. And understand how to use Python dictionaries, loops, conditionals functions  in python.</vt:lpstr>
      <vt:lpstr>Table of contents</vt:lpstr>
      <vt:lpstr>Project Overview </vt:lpstr>
      <vt:lpstr>Code Structure</vt:lpstr>
      <vt:lpstr>Full Python Code -</vt:lpstr>
      <vt:lpstr>Code Walkthrough - Defining the Menu</vt:lpstr>
      <vt:lpstr>Main Ordering Loop</vt:lpstr>
      <vt:lpstr>Displaying the Final Order  and Thank-You Message.</vt:lpstr>
      <vt:lpstr>Key Concepts and Takeaways</vt:lpstr>
      <vt:lpstr>Potential Enhancements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Bhushan Dhawas</dc:creator>
  <cp:lastModifiedBy>Bhushan Dhawas</cp:lastModifiedBy>
  <cp:revision>2</cp:revision>
  <dcterms:modified xsi:type="dcterms:W3CDTF">2024-10-26T20:10:10Z</dcterms:modified>
</cp:coreProperties>
</file>