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Shape 45"/>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3" name="Shape 33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2" name="Shape 362"/>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4" name="Shape 384"/>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2" name="Shape 442"/>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4" name="Shape 464"/>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5" name="Shape 475"/>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Shape 485"/>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6" name="Shape 486"/>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7" name="Shape 497"/>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3" name="Shape 51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4" name="Shape 524"/>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6" name="Shape 536"/>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7" name="Shape 547"/>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Shape 558"/>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9" name="Shape 559"/>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Shape 569"/>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0" name="Shape 570"/>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Shape 580"/>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81" name="Shape 581"/>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92" name="Shape 592"/>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obj">
  <p:cSld name="OBJECT">
    <p:bg>
      <p:bgPr>
        <a:solidFill>
          <a:schemeClr val="lt1"/>
        </a:solidFill>
      </p:bgPr>
    </p:bg>
    <p:spTree>
      <p:nvGrpSpPr>
        <p:cNvPr id="11" name="Shape 11"/>
        <p:cNvGrpSpPr/>
        <p:nvPr/>
      </p:nvGrpSpPr>
      <p:grpSpPr>
        <a:xfrm>
          <a:off x="0" y="0"/>
          <a:ext cx="0" cy="0"/>
          <a:chOff x="0" y="0"/>
          <a:chExt cx="0" cy="0"/>
        </a:xfrm>
      </p:grpSpPr>
      <p:sp>
        <p:nvSpPr>
          <p:cNvPr id="12" name="Shape 12"/>
          <p:cNvSpPr/>
          <p:nvPr/>
        </p:nvSpPr>
        <p:spPr>
          <a:xfrm>
            <a:off x="0" y="0"/>
            <a:ext cx="9144000" cy="68580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Shape 13"/>
          <p:cNvSpPr/>
          <p:nvPr/>
        </p:nvSpPr>
        <p:spPr>
          <a:xfrm>
            <a:off x="0" y="746"/>
            <a:ext cx="9143999" cy="102742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Shape 14"/>
          <p:cNvSpPr/>
          <p:nvPr/>
        </p:nvSpPr>
        <p:spPr>
          <a:xfrm>
            <a:off x="4400007" y="0"/>
            <a:ext cx="4743992" cy="60007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Shape 15"/>
          <p:cNvSpPr/>
          <p:nvPr/>
        </p:nvSpPr>
        <p:spPr>
          <a:xfrm>
            <a:off x="0" y="0"/>
            <a:ext cx="9088505" cy="102057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Shape 16"/>
          <p:cNvSpPr/>
          <p:nvPr/>
        </p:nvSpPr>
        <p:spPr>
          <a:xfrm>
            <a:off x="-749" y="52451"/>
            <a:ext cx="9145638" cy="9017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 name="Shape 17"/>
          <p:cNvSpPr txBox="1"/>
          <p:nvPr>
            <p:ph idx="11" type="ftr"/>
          </p:nvPr>
        </p:nvSpPr>
        <p:spPr>
          <a:xfrm>
            <a:off x="3108960" y="6377940"/>
            <a:ext cx="2926080" cy="342900"/>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Shape 18"/>
          <p:cNvSpPr txBox="1"/>
          <p:nvPr>
            <p:ph idx="10" type="dt"/>
          </p:nvPr>
        </p:nvSpPr>
        <p:spPr>
          <a:xfrm>
            <a:off x="457200" y="6377940"/>
            <a:ext cx="2103120" cy="3429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Shape 19"/>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444500" y="643839"/>
            <a:ext cx="8255000" cy="1244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4000" u="none" cap="none" strike="noStrike">
                <a:solidFill>
                  <a:srgbClr val="04607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Shape 22"/>
          <p:cNvSpPr txBox="1"/>
          <p:nvPr>
            <p:ph idx="1" type="body"/>
          </p:nvPr>
        </p:nvSpPr>
        <p:spPr>
          <a:xfrm>
            <a:off x="527684" y="1784985"/>
            <a:ext cx="8088630" cy="38735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26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3" name="Shape 23"/>
          <p:cNvSpPr txBox="1"/>
          <p:nvPr>
            <p:ph idx="11" type="ftr"/>
          </p:nvPr>
        </p:nvSpPr>
        <p:spPr>
          <a:xfrm>
            <a:off x="3108960" y="6377940"/>
            <a:ext cx="2926080" cy="342900"/>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4" name="Shape 24"/>
          <p:cNvSpPr txBox="1"/>
          <p:nvPr>
            <p:ph idx="10" type="dt"/>
          </p:nvPr>
        </p:nvSpPr>
        <p:spPr>
          <a:xfrm>
            <a:off x="457200" y="6377940"/>
            <a:ext cx="2103120" cy="3429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5" name="Shape 25"/>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444500" y="643839"/>
            <a:ext cx="8255000" cy="1244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4000" u="none" cap="none" strike="noStrike">
                <a:solidFill>
                  <a:srgbClr val="04607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Shape 28"/>
          <p:cNvSpPr txBox="1"/>
          <p:nvPr>
            <p:ph idx="11" type="ftr"/>
          </p:nvPr>
        </p:nvSpPr>
        <p:spPr>
          <a:xfrm>
            <a:off x="3108960" y="6377940"/>
            <a:ext cx="2926080" cy="342900"/>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9" name="Shape 29"/>
          <p:cNvSpPr txBox="1"/>
          <p:nvPr>
            <p:ph idx="10" type="dt"/>
          </p:nvPr>
        </p:nvSpPr>
        <p:spPr>
          <a:xfrm>
            <a:off x="457200" y="6377940"/>
            <a:ext cx="2103120" cy="3429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 name="Shape 30"/>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1" name="Shape 31"/>
        <p:cNvGrpSpPr/>
        <p:nvPr/>
      </p:nvGrpSpPr>
      <p:grpSpPr>
        <a:xfrm>
          <a:off x="0" y="0"/>
          <a:ext cx="0" cy="0"/>
          <a:chOff x="0" y="0"/>
          <a:chExt cx="0" cy="0"/>
        </a:xfrm>
      </p:grpSpPr>
      <p:sp>
        <p:nvSpPr>
          <p:cNvPr id="32" name="Shape 32"/>
          <p:cNvSpPr txBox="1"/>
          <p:nvPr>
            <p:ph type="ctrTitle"/>
          </p:nvPr>
        </p:nvSpPr>
        <p:spPr>
          <a:xfrm>
            <a:off x="685800" y="2125980"/>
            <a:ext cx="7772400" cy="144018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4000" u="none" cap="none" strike="noStrike">
                <a:solidFill>
                  <a:srgbClr val="04607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Shape 33"/>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2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atin typeface="Calibri"/>
                <a:ea typeface="Calibri"/>
                <a:cs typeface="Calibri"/>
                <a:sym typeface="Calibri"/>
              </a:defRPr>
            </a:lvl2pPr>
            <a:lvl3pPr lvl="2" marR="0" rtl="0" algn="l">
              <a:spcBef>
                <a:spcPts val="0"/>
              </a:spcBef>
              <a:spcAft>
                <a:spcPts val="0"/>
              </a:spcAft>
              <a:buSzPts val="1400"/>
              <a:buNone/>
              <a:defRPr b="0" i="0" sz="1800" u="none" cap="none" strike="noStrike">
                <a:latin typeface="Calibri"/>
                <a:ea typeface="Calibri"/>
                <a:cs typeface="Calibri"/>
                <a:sym typeface="Calibri"/>
              </a:defRPr>
            </a:lvl3pPr>
            <a:lvl4pPr lvl="3" marR="0" rtl="0" algn="l">
              <a:spcBef>
                <a:spcPts val="0"/>
              </a:spcBef>
              <a:spcAft>
                <a:spcPts val="0"/>
              </a:spcAft>
              <a:buSzPts val="1400"/>
              <a:buNone/>
              <a:defRPr b="0" i="0" sz="1800" u="none" cap="none" strike="noStrike">
                <a:latin typeface="Calibri"/>
                <a:ea typeface="Calibri"/>
                <a:cs typeface="Calibri"/>
                <a:sym typeface="Calibri"/>
              </a:defRPr>
            </a:lvl4pPr>
            <a:lvl5pPr lvl="4" marR="0" rtl="0" algn="l">
              <a:spcBef>
                <a:spcPts val="0"/>
              </a:spcBef>
              <a:spcAft>
                <a:spcPts val="0"/>
              </a:spcAft>
              <a:buSzPts val="1400"/>
              <a:buNone/>
              <a:defRPr b="0" i="0" sz="1800" u="none" cap="none" strike="noStrike">
                <a:latin typeface="Calibri"/>
                <a:ea typeface="Calibri"/>
                <a:cs typeface="Calibri"/>
                <a:sym typeface="Calibri"/>
              </a:defRPr>
            </a:lvl5pPr>
            <a:lvl6pPr lvl="5" marR="0" rtl="0" algn="l">
              <a:spcBef>
                <a:spcPts val="0"/>
              </a:spcBef>
              <a:spcAft>
                <a:spcPts val="0"/>
              </a:spcAft>
              <a:buSzPts val="1400"/>
              <a:buNone/>
              <a:defRPr b="0" i="0" sz="1800" u="none" cap="none" strike="noStrike">
                <a:latin typeface="Calibri"/>
                <a:ea typeface="Calibri"/>
                <a:cs typeface="Calibri"/>
                <a:sym typeface="Calibri"/>
              </a:defRPr>
            </a:lvl6pPr>
            <a:lvl7pPr lvl="6" marR="0" rtl="0" algn="l">
              <a:spcBef>
                <a:spcPts val="0"/>
              </a:spcBef>
              <a:spcAft>
                <a:spcPts val="0"/>
              </a:spcAft>
              <a:buSzPts val="1400"/>
              <a:buNone/>
              <a:defRPr b="0" i="0" sz="1800" u="none" cap="none" strike="noStrike">
                <a:latin typeface="Calibri"/>
                <a:ea typeface="Calibri"/>
                <a:cs typeface="Calibri"/>
                <a:sym typeface="Calibri"/>
              </a:defRPr>
            </a:lvl7pPr>
            <a:lvl8pPr lvl="7" marR="0" rtl="0" algn="l">
              <a:spcBef>
                <a:spcPts val="0"/>
              </a:spcBef>
              <a:spcAft>
                <a:spcPts val="0"/>
              </a:spcAft>
              <a:buSzPts val="1400"/>
              <a:buNone/>
              <a:defRPr b="0" i="0" sz="1800" u="none" cap="none" strike="noStrike">
                <a:latin typeface="Calibri"/>
                <a:ea typeface="Calibri"/>
                <a:cs typeface="Calibri"/>
                <a:sym typeface="Calibri"/>
              </a:defRPr>
            </a:lvl8pPr>
            <a:lvl9pPr lvl="8"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4" name="Shape 34"/>
          <p:cNvSpPr txBox="1"/>
          <p:nvPr>
            <p:ph idx="11" type="ftr"/>
          </p:nvPr>
        </p:nvSpPr>
        <p:spPr>
          <a:xfrm>
            <a:off x="3108960" y="6377940"/>
            <a:ext cx="2926080" cy="342900"/>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5" name="Shape 35"/>
          <p:cNvSpPr txBox="1"/>
          <p:nvPr>
            <p:ph idx="10" type="dt"/>
          </p:nvPr>
        </p:nvSpPr>
        <p:spPr>
          <a:xfrm>
            <a:off x="457200" y="6377940"/>
            <a:ext cx="2103120" cy="3429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6" name="Shape 36"/>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7" name="Shape 37"/>
        <p:cNvGrpSpPr/>
        <p:nvPr/>
      </p:nvGrpSpPr>
      <p:grpSpPr>
        <a:xfrm>
          <a:off x="0" y="0"/>
          <a:ext cx="0" cy="0"/>
          <a:chOff x="0" y="0"/>
          <a:chExt cx="0" cy="0"/>
        </a:xfrm>
      </p:grpSpPr>
      <p:sp>
        <p:nvSpPr>
          <p:cNvPr id="38" name="Shape 38"/>
          <p:cNvSpPr txBox="1"/>
          <p:nvPr>
            <p:ph type="title"/>
          </p:nvPr>
        </p:nvSpPr>
        <p:spPr>
          <a:xfrm>
            <a:off x="444500" y="643839"/>
            <a:ext cx="8255000" cy="1244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4000" u="none" cap="none" strike="noStrike">
                <a:solidFill>
                  <a:srgbClr val="04607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Shape 39"/>
          <p:cNvSpPr txBox="1"/>
          <p:nvPr>
            <p:ph idx="1" type="body"/>
          </p:nvPr>
        </p:nvSpPr>
        <p:spPr>
          <a:xfrm>
            <a:off x="457200" y="1577340"/>
            <a:ext cx="3977640" cy="4526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26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40" name="Shape 40"/>
          <p:cNvSpPr txBox="1"/>
          <p:nvPr>
            <p:ph idx="2" type="body"/>
          </p:nvPr>
        </p:nvSpPr>
        <p:spPr>
          <a:xfrm>
            <a:off x="4709160" y="1577340"/>
            <a:ext cx="3977640" cy="4526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26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41" name="Shape 41"/>
          <p:cNvSpPr txBox="1"/>
          <p:nvPr>
            <p:ph idx="11" type="ftr"/>
          </p:nvPr>
        </p:nvSpPr>
        <p:spPr>
          <a:xfrm>
            <a:off x="3108960" y="6377940"/>
            <a:ext cx="2926080" cy="342900"/>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2" name="Shape 42"/>
          <p:cNvSpPr txBox="1"/>
          <p:nvPr>
            <p:ph idx="10" type="dt"/>
          </p:nvPr>
        </p:nvSpPr>
        <p:spPr>
          <a:xfrm>
            <a:off x="457200" y="6377940"/>
            <a:ext cx="2103120" cy="3429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3" name="Shape 43"/>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44500" y="643839"/>
            <a:ext cx="8255000" cy="1244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4000" u="none" cap="none" strike="noStrike">
                <a:solidFill>
                  <a:srgbClr val="04607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527684" y="1784985"/>
            <a:ext cx="8088630" cy="38735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26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Shape 8"/>
          <p:cNvSpPr txBox="1"/>
          <p:nvPr>
            <p:ph idx="11" type="ftr"/>
          </p:nvPr>
        </p:nvSpPr>
        <p:spPr>
          <a:xfrm>
            <a:off x="3108960" y="6377940"/>
            <a:ext cx="2926080" cy="342900"/>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Shape 9"/>
          <p:cNvSpPr txBox="1"/>
          <p:nvPr>
            <p:ph idx="10" type="dt"/>
          </p:nvPr>
        </p:nvSpPr>
        <p:spPr>
          <a:xfrm>
            <a:off x="457200" y="6377940"/>
            <a:ext cx="2103120" cy="3429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Shape 10"/>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hyperlink" Target="http://www.oracle.com/technetwork/java/javase/downloads/j"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8.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7.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9.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0.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2.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4.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7.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8.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2.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9.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0.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5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56.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4.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57.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2.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5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Shape 48"/>
          <p:cNvSpPr/>
          <p:nvPr/>
        </p:nvSpPr>
        <p:spPr>
          <a:xfrm>
            <a:off x="2098548" y="2119883"/>
            <a:ext cx="6891528" cy="1562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4" name="Shape 134"/>
        <p:cNvGrpSpPr/>
        <p:nvPr/>
      </p:nvGrpSpPr>
      <p:grpSpPr>
        <a:xfrm>
          <a:off x="0" y="0"/>
          <a:ext cx="0" cy="0"/>
          <a:chOff x="0" y="0"/>
          <a:chExt cx="0" cy="0"/>
        </a:xfrm>
      </p:grpSpPr>
      <p:sp>
        <p:nvSpPr>
          <p:cNvPr id="135" name="Shape 13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6" name="Shape 136"/>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Shape 137"/>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8" name="Shape 138"/>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9" name="Shape 139"/>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0" name="Shape 140"/>
          <p:cNvSpPr txBox="1"/>
          <p:nvPr>
            <p:ph type="title"/>
          </p:nvPr>
        </p:nvSpPr>
        <p:spPr>
          <a:xfrm>
            <a:off x="444500" y="588009"/>
            <a:ext cx="3560445"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Installing Java</a:t>
            </a:r>
            <a:endParaRPr b="0" i="0" sz="5000" u="none" cap="none" strike="noStrike">
              <a:solidFill>
                <a:srgbClr val="04607A"/>
              </a:solidFill>
              <a:latin typeface="Arial"/>
              <a:ea typeface="Arial"/>
              <a:cs typeface="Arial"/>
              <a:sym typeface="Arial"/>
            </a:endParaRPr>
          </a:p>
        </p:txBody>
      </p:sp>
      <p:sp>
        <p:nvSpPr>
          <p:cNvPr id="141" name="Shape 141"/>
          <p:cNvSpPr txBox="1"/>
          <p:nvPr/>
        </p:nvSpPr>
        <p:spPr>
          <a:xfrm>
            <a:off x="535940" y="1947799"/>
            <a:ext cx="8081009" cy="3301365"/>
          </a:xfrm>
          <a:prstGeom prst="rect">
            <a:avLst/>
          </a:prstGeom>
          <a:noFill/>
          <a:ln>
            <a:noFill/>
          </a:ln>
        </p:spPr>
        <p:txBody>
          <a:bodyPr anchorCtr="0" anchor="t" bIns="0" lIns="0" spcFirstLastPara="1" rIns="0" wrap="square" tIns="13325">
            <a:noAutofit/>
          </a:bodyPr>
          <a:lstStyle/>
          <a:p>
            <a:pPr indent="-274320" lvl="0" marL="287020" marR="12065" rtl="0" algn="l">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Java is the main prerequisite for Hadoop.	First of	all,  you should verify the existence of java in your system.</a:t>
            </a:r>
            <a:endParaRPr sz="2600">
              <a:latin typeface="Times New Roman"/>
              <a:ea typeface="Times New Roman"/>
              <a:cs typeface="Times New Roman"/>
              <a:sym typeface="Times New Roman"/>
            </a:endParaRPr>
          </a:p>
          <a:p>
            <a:pPr indent="-247015" lvl="1" marL="652780" marR="0" rtl="0" algn="l">
              <a:lnSpc>
                <a:spcPct val="100000"/>
              </a:lnSpc>
              <a:spcBef>
                <a:spcPts val="585"/>
              </a:spcBef>
              <a:spcAft>
                <a:spcPts val="0"/>
              </a:spcAft>
              <a:buClr>
                <a:srgbClr val="0E6EC5"/>
              </a:buClr>
              <a:buSzPts val="2050"/>
              <a:buFont typeface="Arial"/>
              <a:buChar char=""/>
            </a:pPr>
            <a:r>
              <a:rPr b="0" i="0" lang="en-US" sz="2400" u="none" cap="none" strike="noStrike">
                <a:solidFill>
                  <a:srgbClr val="6F2F9F"/>
                </a:solidFill>
                <a:latin typeface="Times New Roman"/>
                <a:ea typeface="Times New Roman"/>
                <a:cs typeface="Times New Roman"/>
                <a:sym typeface="Times New Roman"/>
              </a:rPr>
              <a:t>$ java -version</a:t>
            </a:r>
            <a:endParaRPr b="0" i="0" sz="2400" u="none" cap="none" strike="noStrike">
              <a:latin typeface="Times New Roman"/>
              <a:ea typeface="Times New Roman"/>
              <a:cs typeface="Times New Roman"/>
              <a:sym typeface="Times New Roman"/>
            </a:endParaRPr>
          </a:p>
          <a:p>
            <a:pPr indent="-274320" lvl="0" marL="287020" marR="13970" rtl="0" algn="l">
              <a:lnSpc>
                <a:spcPct val="100000"/>
              </a:lnSpc>
              <a:spcBef>
                <a:spcPts val="615"/>
              </a:spcBef>
              <a:spcAft>
                <a:spcPts val="0"/>
              </a:spcAft>
              <a:buClr>
                <a:srgbClr val="0AD0D9"/>
              </a:buClr>
              <a:buSzPts val="2450"/>
              <a:buFont typeface="Arial"/>
              <a:buChar char=""/>
            </a:pPr>
            <a:r>
              <a:rPr lang="en-US" sz="2600">
                <a:latin typeface="Times New Roman"/>
                <a:ea typeface="Times New Roman"/>
                <a:cs typeface="Times New Roman"/>
                <a:sym typeface="Times New Roman"/>
              </a:rPr>
              <a:t>If	everything	is	ok,	it	will	give	you	the	following  output.</a:t>
            </a:r>
            <a:endParaRPr sz="2600">
              <a:latin typeface="Times New Roman"/>
              <a:ea typeface="Times New Roman"/>
              <a:cs typeface="Times New Roman"/>
              <a:sym typeface="Times New Roman"/>
            </a:endParaRPr>
          </a:p>
          <a:p>
            <a:pPr indent="-247015" lvl="1" marL="652780" marR="5080" rtl="0" algn="just">
              <a:lnSpc>
                <a:spcPct val="100000"/>
              </a:lnSpc>
              <a:spcBef>
                <a:spcPts val="585"/>
              </a:spcBef>
              <a:spcAft>
                <a:spcPts val="0"/>
              </a:spcAft>
              <a:buClr>
                <a:srgbClr val="0E6EC5"/>
              </a:buClr>
              <a:buSzPts val="2050"/>
              <a:buFont typeface="Arial"/>
              <a:buChar char=""/>
            </a:pPr>
            <a:r>
              <a:rPr b="0" i="0" lang="en-US" sz="2400" u="none" cap="none" strike="noStrike">
                <a:solidFill>
                  <a:srgbClr val="6F2F9F"/>
                </a:solidFill>
                <a:latin typeface="Times New Roman"/>
                <a:ea typeface="Times New Roman"/>
                <a:cs typeface="Times New Roman"/>
                <a:sym typeface="Times New Roman"/>
              </a:rPr>
              <a:t>java version "1.7.0_71" Java(TM) SE Runtime  Environment (build 1.7.0_71-b13) Java HotSpot(TM)  Client VM (build 25.0-b02, mixed mode)</a:t>
            </a:r>
            <a:endParaRPr b="0" i="0" sz="2400" u="none" cap="none" strike="noStrike">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5" name="Shape 145"/>
        <p:cNvGrpSpPr/>
        <p:nvPr/>
      </p:nvGrpSpPr>
      <p:grpSpPr>
        <a:xfrm>
          <a:off x="0" y="0"/>
          <a:ext cx="0" cy="0"/>
          <a:chOff x="0" y="0"/>
          <a:chExt cx="0" cy="0"/>
        </a:xfrm>
      </p:grpSpPr>
      <p:sp>
        <p:nvSpPr>
          <p:cNvPr id="146" name="Shape 146"/>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Shape 147"/>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Shape 148"/>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9" name="Shape 149"/>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Shape 150"/>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1" name="Shape 151"/>
          <p:cNvSpPr txBox="1"/>
          <p:nvPr>
            <p:ph type="title"/>
          </p:nvPr>
        </p:nvSpPr>
        <p:spPr>
          <a:xfrm>
            <a:off x="444500" y="588009"/>
            <a:ext cx="3560445"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Installing Java</a:t>
            </a:r>
            <a:endParaRPr b="0" i="0" sz="5000" u="none" cap="none" strike="noStrike">
              <a:solidFill>
                <a:srgbClr val="04607A"/>
              </a:solidFill>
              <a:latin typeface="Arial"/>
              <a:ea typeface="Arial"/>
              <a:cs typeface="Arial"/>
              <a:sym typeface="Arial"/>
            </a:endParaRPr>
          </a:p>
        </p:txBody>
      </p:sp>
      <p:sp>
        <p:nvSpPr>
          <p:cNvPr id="152" name="Shape 152"/>
          <p:cNvSpPr txBox="1"/>
          <p:nvPr/>
        </p:nvSpPr>
        <p:spPr>
          <a:xfrm>
            <a:off x="535940" y="1632740"/>
            <a:ext cx="8077200" cy="4759960"/>
          </a:xfrm>
          <a:prstGeom prst="rect">
            <a:avLst/>
          </a:prstGeom>
          <a:noFill/>
          <a:ln>
            <a:noFill/>
          </a:ln>
        </p:spPr>
        <p:txBody>
          <a:bodyPr anchorCtr="0" anchor="t" bIns="0" lIns="0" spcFirstLastPara="1" rIns="0" wrap="square" tIns="93325">
            <a:noAutofit/>
          </a:bodyPr>
          <a:lstStyle/>
          <a:p>
            <a:pPr indent="-274320" lvl="0" marL="287020" marR="0" rtl="0" algn="l">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If Java is not installed, follow the following steps:</a:t>
            </a:r>
            <a:endParaRPr sz="2600">
              <a:latin typeface="Times New Roman"/>
              <a:ea typeface="Times New Roman"/>
              <a:cs typeface="Times New Roman"/>
              <a:sym typeface="Times New Roman"/>
            </a:endParaRPr>
          </a:p>
          <a:p>
            <a:pPr indent="-247015" lvl="1" marL="652780" marR="0" rtl="0" algn="l">
              <a:lnSpc>
                <a:spcPct val="100000"/>
              </a:lnSpc>
              <a:spcBef>
                <a:spcPts val="585"/>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Download the JDK from Oracle’s site</a:t>
            </a:r>
            <a:endParaRPr b="0" i="0" sz="2400" u="none" cap="none" strike="noStrike">
              <a:latin typeface="Times New Roman"/>
              <a:ea typeface="Times New Roman"/>
              <a:cs typeface="Times New Roman"/>
              <a:sym typeface="Times New Roman"/>
            </a:endParaRPr>
          </a:p>
          <a:p>
            <a:pPr indent="-247015" lvl="2" marL="927100" marR="41910" rtl="0" algn="l">
              <a:lnSpc>
                <a:spcPct val="100000"/>
              </a:lnSpc>
              <a:spcBef>
                <a:spcPts val="525"/>
              </a:spcBef>
              <a:spcAft>
                <a:spcPts val="0"/>
              </a:spcAft>
              <a:buClr>
                <a:srgbClr val="009DD9"/>
              </a:buClr>
              <a:buSzPts val="1450"/>
              <a:buFont typeface="Arial"/>
              <a:buChar char=""/>
            </a:pPr>
            <a:r>
              <a:rPr b="0" i="0" lang="en-US" sz="2100" u="sng" cap="none" strike="noStrike">
                <a:solidFill>
                  <a:schemeClr val="hlink"/>
                </a:solidFill>
                <a:latin typeface="Times New Roman"/>
                <a:ea typeface="Times New Roman"/>
                <a:cs typeface="Times New Roman"/>
                <a:sym typeface="Times New Roman"/>
                <a:hlinkClick r:id="rId8"/>
              </a:rPr>
              <a:t>http://www.oracle.com/technetwork/java/javase/downloads/j </a:t>
            </a:r>
            <a:r>
              <a:rPr b="0" i="0" lang="en-US" sz="2100" u="none" cap="none" strike="noStrike">
                <a:solidFill>
                  <a:srgbClr val="6F2F9F"/>
                </a:solidFill>
                <a:latin typeface="Times New Roman"/>
                <a:ea typeface="Times New Roman"/>
                <a:cs typeface="Times New Roman"/>
                <a:sym typeface="Times New Roman"/>
              </a:rPr>
              <a:t> dk8-downloads-2133151.html</a:t>
            </a:r>
            <a:endParaRPr b="0" i="0" sz="2100" u="none" cap="none" strike="noStrike">
              <a:latin typeface="Times New Roman"/>
              <a:ea typeface="Times New Roman"/>
              <a:cs typeface="Times New Roman"/>
              <a:sym typeface="Times New Roman"/>
            </a:endParaRPr>
          </a:p>
          <a:p>
            <a:pPr indent="-247015" lvl="1" marL="652780" marR="5080" rtl="0" algn="just">
              <a:lnSpc>
                <a:spcPct val="100099"/>
              </a:lnSpc>
              <a:spcBef>
                <a:spcPts val="555"/>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For 64-bit OpenSUSE, download the ‘</a:t>
            </a:r>
            <a:r>
              <a:rPr b="0" i="1" lang="en-US" sz="2400" u="none" cap="none" strike="noStrike">
                <a:latin typeface="Georgia"/>
                <a:ea typeface="Georgia"/>
                <a:cs typeface="Georgia"/>
                <a:sym typeface="Georgia"/>
              </a:rPr>
              <a:t>Linux x64</a:t>
            </a:r>
            <a:r>
              <a:rPr b="0" i="0" lang="en-US" sz="2400" u="none" cap="none" strike="noStrike">
                <a:latin typeface="Times New Roman"/>
                <a:ea typeface="Times New Roman"/>
                <a:cs typeface="Times New Roman"/>
                <a:sym typeface="Times New Roman"/>
              </a:rPr>
              <a:t>‘ version  rpm. For 32 bit systems download the ‘</a:t>
            </a:r>
            <a:r>
              <a:rPr b="0" i="1" lang="en-US" sz="2400" u="none" cap="none" strike="noStrike">
                <a:latin typeface="Georgia"/>
                <a:ea typeface="Georgia"/>
                <a:cs typeface="Georgia"/>
                <a:sym typeface="Georgia"/>
              </a:rPr>
              <a:t>i586</a:t>
            </a:r>
            <a:r>
              <a:rPr b="0" i="1" lang="en-US" sz="2400" u="none" cap="none" strike="noStrike">
                <a:latin typeface="Times New Roman"/>
                <a:ea typeface="Times New Roman"/>
                <a:cs typeface="Times New Roman"/>
                <a:sym typeface="Times New Roman"/>
              </a:rPr>
              <a:t>′ </a:t>
            </a:r>
            <a:r>
              <a:rPr b="0" i="0" lang="en-US" sz="2400" u="none" cap="none" strike="noStrike">
                <a:latin typeface="Times New Roman"/>
                <a:ea typeface="Times New Roman"/>
                <a:cs typeface="Times New Roman"/>
                <a:sym typeface="Times New Roman"/>
              </a:rPr>
              <a:t>version of  the package.</a:t>
            </a:r>
            <a:endParaRPr b="0" i="0" sz="2400" u="none" cap="none" strike="noStrike">
              <a:latin typeface="Times New Roman"/>
              <a:ea typeface="Times New Roman"/>
              <a:cs typeface="Times New Roman"/>
              <a:sym typeface="Times New Roman"/>
            </a:endParaRPr>
          </a:p>
          <a:p>
            <a:pPr indent="-247015" lvl="1" marL="652780" marR="5080" rtl="0" algn="just">
              <a:lnSpc>
                <a:spcPct val="100000"/>
              </a:lnSpc>
              <a:spcBef>
                <a:spcPts val="575"/>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Install the JDK by opening a terminal, becoming root  and switching to the directory where you downloaded  the RPM package.</a:t>
            </a:r>
            <a:endParaRPr b="0" i="0" sz="2400" u="none" cap="none" strike="noStrike">
              <a:latin typeface="Times New Roman"/>
              <a:ea typeface="Times New Roman"/>
              <a:cs typeface="Times New Roman"/>
              <a:sym typeface="Times New Roman"/>
            </a:endParaRPr>
          </a:p>
          <a:p>
            <a:pPr indent="-247015" lvl="2" marL="927100" marR="0" rtl="0" algn="l">
              <a:lnSpc>
                <a:spcPct val="100000"/>
              </a:lnSpc>
              <a:spcBef>
                <a:spcPts val="530"/>
              </a:spcBef>
              <a:spcAft>
                <a:spcPts val="0"/>
              </a:spcAft>
              <a:buClr>
                <a:srgbClr val="009DD9"/>
              </a:buClr>
              <a:buSzPts val="1450"/>
              <a:buFont typeface="Arial"/>
              <a:buChar char=""/>
            </a:pPr>
            <a:r>
              <a:rPr b="0" i="0" lang="en-US" sz="2100" u="none" cap="none" strike="noStrike">
                <a:latin typeface="Times New Roman"/>
                <a:ea typeface="Times New Roman"/>
                <a:cs typeface="Times New Roman"/>
                <a:sym typeface="Times New Roman"/>
              </a:rPr>
              <a:t>For x64 version execute: </a:t>
            </a:r>
            <a:r>
              <a:rPr b="0" i="0" lang="en-US" sz="2100" u="none" cap="none" strike="noStrike">
                <a:solidFill>
                  <a:srgbClr val="6F2F9F"/>
                </a:solidFill>
                <a:latin typeface="Times New Roman"/>
                <a:ea typeface="Times New Roman"/>
                <a:cs typeface="Times New Roman"/>
                <a:sym typeface="Times New Roman"/>
              </a:rPr>
              <a:t>rpm -i jdk-8u5-linux-x64.rpm</a:t>
            </a:r>
            <a:endParaRPr b="0" i="0" sz="2100" u="none" cap="none" strike="noStrike">
              <a:latin typeface="Times New Roman"/>
              <a:ea typeface="Times New Roman"/>
              <a:cs typeface="Times New Roman"/>
              <a:sym typeface="Times New Roman"/>
            </a:endParaRPr>
          </a:p>
          <a:p>
            <a:pPr indent="-247015" lvl="2" marL="927100" marR="0" rtl="0" algn="l">
              <a:lnSpc>
                <a:spcPct val="100000"/>
              </a:lnSpc>
              <a:spcBef>
                <a:spcPts val="505"/>
              </a:spcBef>
              <a:spcAft>
                <a:spcPts val="0"/>
              </a:spcAft>
              <a:buClr>
                <a:srgbClr val="009DD9"/>
              </a:buClr>
              <a:buSzPts val="1450"/>
              <a:buFont typeface="Arial"/>
              <a:buChar char=""/>
            </a:pPr>
            <a:r>
              <a:rPr b="0" i="0" lang="en-US" sz="2100" u="none" cap="none" strike="noStrike">
                <a:latin typeface="Times New Roman"/>
                <a:ea typeface="Times New Roman"/>
                <a:cs typeface="Times New Roman"/>
                <a:sym typeface="Times New Roman"/>
              </a:rPr>
              <a:t>For 32-bit version execute: </a:t>
            </a:r>
            <a:r>
              <a:rPr b="0" i="0" lang="en-US" sz="2100" u="none" cap="none" strike="noStrike">
                <a:solidFill>
                  <a:srgbClr val="6F2F9F"/>
                </a:solidFill>
                <a:latin typeface="Times New Roman"/>
                <a:ea typeface="Times New Roman"/>
                <a:cs typeface="Times New Roman"/>
                <a:sym typeface="Times New Roman"/>
              </a:rPr>
              <a:t>rpm -i jdk-8u11-linux-i586.rpm</a:t>
            </a:r>
            <a:endParaRPr b="0" i="0" sz="2100" u="none" cap="none" strike="noStrike">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6" name="Shape 156"/>
        <p:cNvGrpSpPr/>
        <p:nvPr/>
      </p:nvGrpSpPr>
      <p:grpSpPr>
        <a:xfrm>
          <a:off x="0" y="0"/>
          <a:ext cx="0" cy="0"/>
          <a:chOff x="0" y="0"/>
          <a:chExt cx="0" cy="0"/>
        </a:xfrm>
      </p:grpSpPr>
      <p:sp>
        <p:nvSpPr>
          <p:cNvPr id="157" name="Shape 157"/>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8" name="Shape 158"/>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Shape 159"/>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Shape 160"/>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Shape 161"/>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Shape 162"/>
          <p:cNvSpPr txBox="1"/>
          <p:nvPr>
            <p:ph type="title"/>
          </p:nvPr>
        </p:nvSpPr>
        <p:spPr>
          <a:xfrm>
            <a:off x="444500" y="443941"/>
            <a:ext cx="3560445" cy="78867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Installing Java</a:t>
            </a:r>
            <a:endParaRPr b="0" i="0" sz="5000" u="none" cap="none" strike="noStrike">
              <a:solidFill>
                <a:srgbClr val="04607A"/>
              </a:solidFill>
              <a:latin typeface="Arial"/>
              <a:ea typeface="Arial"/>
              <a:cs typeface="Arial"/>
              <a:sym typeface="Arial"/>
            </a:endParaRPr>
          </a:p>
        </p:txBody>
      </p:sp>
      <p:sp>
        <p:nvSpPr>
          <p:cNvPr id="163" name="Shape 163"/>
          <p:cNvSpPr txBox="1"/>
          <p:nvPr/>
        </p:nvSpPr>
        <p:spPr>
          <a:xfrm>
            <a:off x="78739" y="1285494"/>
            <a:ext cx="8813165" cy="5129530"/>
          </a:xfrm>
          <a:prstGeom prst="rect">
            <a:avLst/>
          </a:prstGeom>
          <a:noFill/>
          <a:ln>
            <a:noFill/>
          </a:ln>
        </p:spPr>
        <p:txBody>
          <a:bodyPr anchorCtr="0" anchor="t" bIns="0" lIns="0" spcFirstLastPara="1" rIns="0" wrap="square" tIns="13325">
            <a:noAutofit/>
          </a:bodyPr>
          <a:lstStyle/>
          <a:p>
            <a:pPr indent="-274320" lvl="0" marL="287020" marR="5080" rtl="0" algn="l">
              <a:lnSpc>
                <a:spcPct val="100000"/>
              </a:lnSpc>
              <a:spcBef>
                <a:spcPts val="0"/>
              </a:spcBef>
              <a:spcAft>
                <a:spcPts val="0"/>
              </a:spcAft>
              <a:buClr>
                <a:srgbClr val="0AD0D9"/>
              </a:buClr>
              <a:buSzPts val="1900"/>
              <a:buFont typeface="Arial"/>
              <a:buChar char=""/>
            </a:pPr>
            <a:r>
              <a:rPr lang="en-US" sz="2000">
                <a:latin typeface="Times New Roman"/>
                <a:ea typeface="Times New Roman"/>
                <a:cs typeface="Times New Roman"/>
                <a:sym typeface="Times New Roman"/>
              </a:rPr>
              <a:t>Make Oracle Java the default system JDK by executing the following sequence  of commands:</a:t>
            </a:r>
            <a:endParaRPr sz="2000">
              <a:latin typeface="Times New Roman"/>
              <a:ea typeface="Times New Roman"/>
              <a:cs typeface="Times New Roman"/>
              <a:sym typeface="Times New Roman"/>
            </a:endParaRPr>
          </a:p>
          <a:p>
            <a:pPr indent="-247015" lvl="1" marL="652780" marR="0" rtl="0" algn="l">
              <a:lnSpc>
                <a:spcPct val="100000"/>
              </a:lnSpc>
              <a:spcBef>
                <a:spcPts val="370"/>
              </a:spcBef>
              <a:spcAft>
                <a:spcPts val="0"/>
              </a:spcAft>
              <a:buClr>
                <a:srgbClr val="0E6EC5"/>
              </a:buClr>
              <a:buSzPts val="1150"/>
              <a:buFont typeface="Arial"/>
              <a:buChar char=""/>
            </a:pPr>
            <a:r>
              <a:rPr b="0" i="0" lang="en-US" sz="1400" u="none" cap="none" strike="noStrike">
                <a:solidFill>
                  <a:srgbClr val="6F2F9F"/>
                </a:solidFill>
                <a:latin typeface="Times New Roman"/>
                <a:ea typeface="Times New Roman"/>
                <a:cs typeface="Times New Roman"/>
                <a:sym typeface="Times New Roman"/>
              </a:rPr>
              <a:t>update-alternatives --install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 java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jdk1.8.0_05</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 1551</a:t>
            </a:r>
            <a:endParaRPr b="0" i="0" sz="1400" u="none" cap="none" strike="noStrike">
              <a:latin typeface="Times New Roman"/>
              <a:ea typeface="Times New Roman"/>
              <a:cs typeface="Times New Roman"/>
              <a:sym typeface="Times New Roman"/>
            </a:endParaRPr>
          </a:p>
          <a:p>
            <a:pPr indent="-247015" lvl="1" marL="652780" marR="0" rtl="0" algn="l">
              <a:lnSpc>
                <a:spcPct val="100000"/>
              </a:lnSpc>
              <a:spcBef>
                <a:spcPts val="335"/>
              </a:spcBef>
              <a:spcAft>
                <a:spcPts val="0"/>
              </a:spcAft>
              <a:buClr>
                <a:srgbClr val="0E6EC5"/>
              </a:buClr>
              <a:buSzPts val="1150"/>
              <a:buFont typeface="Arial"/>
              <a:buChar char=""/>
            </a:pPr>
            <a:r>
              <a:rPr b="0" i="0" lang="en-US" sz="1400" u="none" cap="none" strike="noStrike">
                <a:solidFill>
                  <a:srgbClr val="6F2F9F"/>
                </a:solidFill>
                <a:latin typeface="Times New Roman"/>
                <a:ea typeface="Times New Roman"/>
                <a:cs typeface="Times New Roman"/>
                <a:sym typeface="Times New Roman"/>
              </a:rPr>
              <a:t>update-alternatives --install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javadoc javadoc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jdk1.8.0_05</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javadoc 1551</a:t>
            </a:r>
            <a:endParaRPr b="0" i="0" sz="1400" u="none" cap="none" strike="noStrike">
              <a:latin typeface="Times New Roman"/>
              <a:ea typeface="Times New Roman"/>
              <a:cs typeface="Times New Roman"/>
              <a:sym typeface="Times New Roman"/>
            </a:endParaRPr>
          </a:p>
          <a:p>
            <a:pPr indent="-247015" lvl="1" marL="652780" marR="0" rtl="0" algn="l">
              <a:lnSpc>
                <a:spcPct val="100000"/>
              </a:lnSpc>
              <a:spcBef>
                <a:spcPts val="340"/>
              </a:spcBef>
              <a:spcAft>
                <a:spcPts val="0"/>
              </a:spcAft>
              <a:buClr>
                <a:srgbClr val="0E6EC5"/>
              </a:buClr>
              <a:buSzPts val="1150"/>
              <a:buFont typeface="Arial"/>
              <a:buChar char=""/>
            </a:pPr>
            <a:r>
              <a:rPr b="0" i="0" lang="en-US" sz="1400" u="none" cap="none" strike="noStrike">
                <a:solidFill>
                  <a:srgbClr val="6F2F9F"/>
                </a:solidFill>
                <a:latin typeface="Times New Roman"/>
                <a:ea typeface="Times New Roman"/>
                <a:cs typeface="Times New Roman"/>
                <a:sym typeface="Times New Roman"/>
              </a:rPr>
              <a:t>update-alternatives --install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jar jar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jdk1.8.0_05</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jar 1551</a:t>
            </a:r>
            <a:endParaRPr b="0" i="0" sz="1400" u="none" cap="none" strike="noStrike">
              <a:latin typeface="Times New Roman"/>
              <a:ea typeface="Times New Roman"/>
              <a:cs typeface="Times New Roman"/>
              <a:sym typeface="Times New Roman"/>
            </a:endParaRPr>
          </a:p>
          <a:p>
            <a:pPr indent="-247015" lvl="1" marL="652780" marR="0" rtl="0" algn="l">
              <a:lnSpc>
                <a:spcPct val="100000"/>
              </a:lnSpc>
              <a:spcBef>
                <a:spcPts val="335"/>
              </a:spcBef>
              <a:spcAft>
                <a:spcPts val="0"/>
              </a:spcAft>
              <a:buClr>
                <a:srgbClr val="0E6EC5"/>
              </a:buClr>
              <a:buSzPts val="1150"/>
              <a:buFont typeface="Arial"/>
              <a:buChar char=""/>
            </a:pPr>
            <a:r>
              <a:rPr b="0" i="0" lang="en-US" sz="1400" u="none" cap="none" strike="noStrike">
                <a:solidFill>
                  <a:srgbClr val="6F2F9F"/>
                </a:solidFill>
                <a:latin typeface="Times New Roman"/>
                <a:ea typeface="Times New Roman"/>
                <a:cs typeface="Times New Roman"/>
                <a:sym typeface="Times New Roman"/>
              </a:rPr>
              <a:t>update-alternatives --install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javap javap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jdk1.8.0_05</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javap 1551</a:t>
            </a:r>
            <a:endParaRPr b="0" i="0" sz="1400" u="none" cap="none" strike="noStrike">
              <a:latin typeface="Times New Roman"/>
              <a:ea typeface="Times New Roman"/>
              <a:cs typeface="Times New Roman"/>
              <a:sym typeface="Times New Roman"/>
            </a:endParaRPr>
          </a:p>
          <a:p>
            <a:pPr indent="-247015" lvl="1" marL="652780" marR="0" rtl="0" algn="l">
              <a:lnSpc>
                <a:spcPct val="100000"/>
              </a:lnSpc>
              <a:spcBef>
                <a:spcPts val="335"/>
              </a:spcBef>
              <a:spcAft>
                <a:spcPts val="0"/>
              </a:spcAft>
              <a:buClr>
                <a:srgbClr val="0E6EC5"/>
              </a:buClr>
              <a:buSzPts val="1150"/>
              <a:buFont typeface="Arial"/>
              <a:buChar char=""/>
            </a:pPr>
            <a:r>
              <a:rPr b="0" i="0" lang="en-US" sz="1400" u="none" cap="none" strike="noStrike">
                <a:solidFill>
                  <a:srgbClr val="6F2F9F"/>
                </a:solidFill>
                <a:latin typeface="Times New Roman"/>
                <a:ea typeface="Times New Roman"/>
                <a:cs typeface="Times New Roman"/>
                <a:sym typeface="Times New Roman"/>
              </a:rPr>
              <a:t>update-alternatives --install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javac javac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jdk1.8.0_05</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javac 1551</a:t>
            </a:r>
            <a:endParaRPr b="0" i="0" sz="1400" u="none" cap="none" strike="noStrike">
              <a:latin typeface="Times New Roman"/>
              <a:ea typeface="Times New Roman"/>
              <a:cs typeface="Times New Roman"/>
              <a:sym typeface="Times New Roman"/>
            </a:endParaRPr>
          </a:p>
          <a:p>
            <a:pPr indent="-247015" lvl="1" marL="652780" marR="0" rtl="0" algn="l">
              <a:lnSpc>
                <a:spcPct val="100000"/>
              </a:lnSpc>
              <a:spcBef>
                <a:spcPts val="335"/>
              </a:spcBef>
              <a:spcAft>
                <a:spcPts val="0"/>
              </a:spcAft>
              <a:buClr>
                <a:srgbClr val="0E6EC5"/>
              </a:buClr>
              <a:buSzPts val="1150"/>
              <a:buFont typeface="Arial"/>
              <a:buChar char=""/>
            </a:pPr>
            <a:r>
              <a:rPr b="0" i="0" lang="en-US" sz="1400" u="none" cap="none" strike="noStrike">
                <a:solidFill>
                  <a:srgbClr val="6F2F9F"/>
                </a:solidFill>
                <a:latin typeface="Times New Roman"/>
                <a:ea typeface="Times New Roman"/>
                <a:cs typeface="Times New Roman"/>
                <a:sym typeface="Times New Roman"/>
              </a:rPr>
              <a:t>update-alternatives --install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javaws javaws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jdk1.8.0_05</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javaws 1551</a:t>
            </a:r>
            <a:endParaRPr b="0" i="0" sz="1400" u="none" cap="none" strike="noStrike">
              <a:latin typeface="Times New Roman"/>
              <a:ea typeface="Times New Roman"/>
              <a:cs typeface="Times New Roman"/>
              <a:sym typeface="Times New Roman"/>
            </a:endParaRPr>
          </a:p>
          <a:p>
            <a:pPr indent="-247015" lvl="1" marL="652780" marR="0" rtl="0" algn="l">
              <a:lnSpc>
                <a:spcPct val="100000"/>
              </a:lnSpc>
              <a:spcBef>
                <a:spcPts val="340"/>
              </a:spcBef>
              <a:spcAft>
                <a:spcPts val="0"/>
              </a:spcAft>
              <a:buClr>
                <a:srgbClr val="0E6EC5"/>
              </a:buClr>
              <a:buSzPts val="1150"/>
              <a:buFont typeface="Arial"/>
              <a:buChar char=""/>
            </a:pPr>
            <a:r>
              <a:rPr b="0" i="0" lang="en-US" sz="1400" u="none" cap="none" strike="noStrike">
                <a:solidFill>
                  <a:srgbClr val="6F2F9F"/>
                </a:solidFill>
                <a:latin typeface="Times New Roman"/>
                <a:ea typeface="Times New Roman"/>
                <a:cs typeface="Times New Roman"/>
                <a:sym typeface="Times New Roman"/>
              </a:rPr>
              <a:t>update-alternatives --install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javah javah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jdk1.8.0_05</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javah 1551</a:t>
            </a:r>
            <a:endParaRPr b="0" i="0" sz="1400" u="none" cap="none" strike="noStrike">
              <a:latin typeface="Times New Roman"/>
              <a:ea typeface="Times New Roman"/>
              <a:cs typeface="Times New Roman"/>
              <a:sym typeface="Times New Roman"/>
            </a:endParaRPr>
          </a:p>
          <a:p>
            <a:pPr indent="-247015" lvl="1" marL="652780" marR="0" rtl="0" algn="l">
              <a:lnSpc>
                <a:spcPct val="100000"/>
              </a:lnSpc>
              <a:spcBef>
                <a:spcPts val="335"/>
              </a:spcBef>
              <a:spcAft>
                <a:spcPts val="0"/>
              </a:spcAft>
              <a:buClr>
                <a:srgbClr val="0E6EC5"/>
              </a:buClr>
              <a:buSzPts val="1150"/>
              <a:buFont typeface="Arial"/>
              <a:buChar char=""/>
            </a:pPr>
            <a:r>
              <a:rPr b="0" i="0" lang="en-US" sz="1400" u="none" cap="none" strike="noStrike">
                <a:solidFill>
                  <a:srgbClr val="6F2F9F"/>
                </a:solidFill>
                <a:latin typeface="Times New Roman"/>
                <a:ea typeface="Times New Roman"/>
                <a:cs typeface="Times New Roman"/>
                <a:sym typeface="Times New Roman"/>
              </a:rPr>
              <a:t>update-alternatives --install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jarsigner jarsigner </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usr</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java</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jdk1.8.0_05</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bin</a:t>
            </a:r>
            <a:r>
              <a:rPr b="1" i="0" lang="en-US" sz="1400" u="none" cap="none" strike="noStrike">
                <a:solidFill>
                  <a:srgbClr val="6F2F9F"/>
                </a:solidFill>
                <a:latin typeface="Times New Roman"/>
                <a:ea typeface="Times New Roman"/>
                <a:cs typeface="Times New Roman"/>
                <a:sym typeface="Times New Roman"/>
              </a:rPr>
              <a:t>/</a:t>
            </a:r>
            <a:r>
              <a:rPr b="0" i="0" lang="en-US" sz="1400" u="none" cap="none" strike="noStrike">
                <a:solidFill>
                  <a:srgbClr val="6F2F9F"/>
                </a:solidFill>
                <a:latin typeface="Times New Roman"/>
                <a:ea typeface="Times New Roman"/>
                <a:cs typeface="Times New Roman"/>
                <a:sym typeface="Times New Roman"/>
              </a:rPr>
              <a:t>jarsigner 1551</a:t>
            </a:r>
            <a:endParaRPr b="0" i="0" sz="1400" u="none" cap="none" strike="noStrike">
              <a:latin typeface="Times New Roman"/>
              <a:ea typeface="Times New Roman"/>
              <a:cs typeface="Times New Roman"/>
              <a:sym typeface="Times New Roman"/>
            </a:endParaRPr>
          </a:p>
          <a:p>
            <a:pPr indent="-274320" lvl="0" marL="287020" marR="0" rtl="0" algn="l">
              <a:lnSpc>
                <a:spcPct val="100000"/>
              </a:lnSpc>
              <a:spcBef>
                <a:spcPts val="445"/>
              </a:spcBef>
              <a:spcAft>
                <a:spcPts val="0"/>
              </a:spcAft>
              <a:buClr>
                <a:srgbClr val="0AD0D9"/>
              </a:buClr>
              <a:buSzPts val="1900"/>
              <a:buFont typeface="Arial"/>
              <a:buChar char=""/>
            </a:pPr>
            <a:r>
              <a:rPr lang="en-US" sz="2000">
                <a:latin typeface="Times New Roman"/>
                <a:ea typeface="Times New Roman"/>
                <a:cs typeface="Times New Roman"/>
                <a:sym typeface="Times New Roman"/>
              </a:rPr>
              <a:t>Define JAVA_HOME environment variable.</a:t>
            </a:r>
            <a:endParaRPr sz="2000">
              <a:latin typeface="Times New Roman"/>
              <a:ea typeface="Times New Roman"/>
              <a:cs typeface="Times New Roman"/>
              <a:sym typeface="Times New Roman"/>
            </a:endParaRPr>
          </a:p>
          <a:p>
            <a:pPr indent="-247015" lvl="1" marL="652780" marR="0" rtl="0" algn="l">
              <a:lnSpc>
                <a:spcPct val="100000"/>
              </a:lnSpc>
              <a:spcBef>
                <a:spcPts val="480"/>
              </a:spcBef>
              <a:spcAft>
                <a:spcPts val="0"/>
              </a:spcAft>
              <a:buClr>
                <a:srgbClr val="0E6EC5"/>
              </a:buClr>
              <a:buSzPts val="1700"/>
              <a:buFont typeface="Arial"/>
              <a:buChar char=""/>
            </a:pPr>
            <a:r>
              <a:rPr b="0" i="0" lang="en-US" sz="2000" u="none" cap="none" strike="noStrike">
                <a:latin typeface="Times New Roman"/>
                <a:ea typeface="Times New Roman"/>
                <a:cs typeface="Times New Roman"/>
                <a:sym typeface="Times New Roman"/>
              </a:rPr>
              <a:t>Type ‘</a:t>
            </a:r>
            <a:r>
              <a:rPr b="0" i="1" lang="en-US" sz="2000" u="none" cap="none" strike="noStrike">
                <a:latin typeface="Georgia"/>
                <a:ea typeface="Georgia"/>
                <a:cs typeface="Georgia"/>
                <a:sym typeface="Georgia"/>
              </a:rPr>
              <a:t>exit</a:t>
            </a:r>
            <a:r>
              <a:rPr b="0" i="0" lang="en-US" sz="2000" u="none" cap="none" strike="noStrike">
                <a:latin typeface="Times New Roman"/>
                <a:ea typeface="Times New Roman"/>
                <a:cs typeface="Times New Roman"/>
                <a:sym typeface="Times New Roman"/>
              </a:rPr>
              <a:t>‘ at the terminal to become your normal everyday user again.</a:t>
            </a:r>
            <a:endParaRPr b="0" i="0" sz="2000" u="none" cap="none" strike="noStrike">
              <a:latin typeface="Times New Roman"/>
              <a:ea typeface="Times New Roman"/>
              <a:cs typeface="Times New Roman"/>
              <a:sym typeface="Times New Roman"/>
            </a:endParaRPr>
          </a:p>
          <a:p>
            <a:pPr indent="0" lvl="0" marL="652780" marR="0" rtl="0" algn="l">
              <a:lnSpc>
                <a:spcPct val="100000"/>
              </a:lnSpc>
              <a:spcBef>
                <a:spcPts val="0"/>
              </a:spcBef>
              <a:spcAft>
                <a:spcPts val="0"/>
              </a:spcAft>
              <a:buNone/>
            </a:pPr>
            <a:r>
              <a:rPr lang="en-US" sz="2000">
                <a:latin typeface="Times New Roman"/>
                <a:ea typeface="Times New Roman"/>
                <a:cs typeface="Times New Roman"/>
                <a:sym typeface="Times New Roman"/>
              </a:rPr>
              <a:t>Open </a:t>
            </a:r>
            <a:r>
              <a:rPr b="1" lang="en-US" sz="2000">
                <a:latin typeface="Times New Roman"/>
                <a:ea typeface="Times New Roman"/>
                <a:cs typeface="Times New Roman"/>
                <a:sym typeface="Times New Roman"/>
              </a:rPr>
              <a:t>.bashrc </a:t>
            </a:r>
            <a:r>
              <a:rPr lang="en-US" sz="2000">
                <a:latin typeface="Times New Roman"/>
                <a:ea typeface="Times New Roman"/>
                <a:cs typeface="Times New Roman"/>
                <a:sym typeface="Times New Roman"/>
              </a:rPr>
              <a:t>in your favorite command line text editor and the following:</a:t>
            </a:r>
            <a:endParaRPr sz="2000">
              <a:latin typeface="Times New Roman"/>
              <a:ea typeface="Times New Roman"/>
              <a:cs typeface="Times New Roman"/>
              <a:sym typeface="Times New Roman"/>
            </a:endParaRPr>
          </a:p>
          <a:p>
            <a:pPr indent="0" lvl="0" marL="680085" marR="0" rtl="0" algn="l">
              <a:lnSpc>
                <a:spcPct val="100000"/>
              </a:lnSpc>
              <a:spcBef>
                <a:spcPts val="434"/>
              </a:spcBef>
              <a:spcAft>
                <a:spcPts val="0"/>
              </a:spcAft>
              <a:buNone/>
            </a:pPr>
            <a:r>
              <a:rPr lang="en-US" sz="1150">
                <a:solidFill>
                  <a:srgbClr val="009DD9"/>
                </a:solidFill>
                <a:latin typeface="Arial"/>
                <a:ea typeface="Arial"/>
                <a:cs typeface="Arial"/>
                <a:sym typeface="Arial"/>
              </a:rPr>
              <a:t>	</a:t>
            </a:r>
            <a:r>
              <a:rPr b="1" lang="en-US" sz="1700">
                <a:solidFill>
                  <a:srgbClr val="6F2F9F"/>
                </a:solidFill>
                <a:latin typeface="Times New Roman"/>
                <a:ea typeface="Times New Roman"/>
                <a:cs typeface="Times New Roman"/>
                <a:sym typeface="Times New Roman"/>
              </a:rPr>
              <a:t>export </a:t>
            </a:r>
            <a:r>
              <a:rPr lang="en-US" sz="1700">
                <a:solidFill>
                  <a:srgbClr val="6F2F9F"/>
                </a:solidFill>
                <a:latin typeface="Times New Roman"/>
                <a:ea typeface="Times New Roman"/>
                <a:cs typeface="Times New Roman"/>
                <a:sym typeface="Times New Roman"/>
              </a:rPr>
              <a:t>JAVA_HOME=</a:t>
            </a:r>
            <a:r>
              <a:rPr b="1" lang="en-US" sz="1700">
                <a:solidFill>
                  <a:srgbClr val="6F2F9F"/>
                </a:solidFill>
                <a:latin typeface="Times New Roman"/>
                <a:ea typeface="Times New Roman"/>
                <a:cs typeface="Times New Roman"/>
                <a:sym typeface="Times New Roman"/>
              </a:rPr>
              <a:t>/</a:t>
            </a:r>
            <a:r>
              <a:rPr lang="en-US" sz="1700">
                <a:solidFill>
                  <a:srgbClr val="6F2F9F"/>
                </a:solidFill>
                <a:latin typeface="Times New Roman"/>
                <a:ea typeface="Times New Roman"/>
                <a:cs typeface="Times New Roman"/>
                <a:sym typeface="Times New Roman"/>
              </a:rPr>
              <a:t>usr</a:t>
            </a:r>
            <a:r>
              <a:rPr b="1" lang="en-US" sz="1700">
                <a:solidFill>
                  <a:srgbClr val="6F2F9F"/>
                </a:solidFill>
                <a:latin typeface="Times New Roman"/>
                <a:ea typeface="Times New Roman"/>
                <a:cs typeface="Times New Roman"/>
                <a:sym typeface="Times New Roman"/>
              </a:rPr>
              <a:t>/</a:t>
            </a:r>
            <a:r>
              <a:rPr lang="en-US" sz="1700">
                <a:solidFill>
                  <a:srgbClr val="6F2F9F"/>
                </a:solidFill>
                <a:latin typeface="Times New Roman"/>
                <a:ea typeface="Times New Roman"/>
                <a:cs typeface="Times New Roman"/>
                <a:sym typeface="Times New Roman"/>
              </a:rPr>
              <a:t>java</a:t>
            </a:r>
            <a:r>
              <a:rPr b="1" lang="en-US" sz="1700">
                <a:solidFill>
                  <a:srgbClr val="6F2F9F"/>
                </a:solidFill>
                <a:latin typeface="Times New Roman"/>
                <a:ea typeface="Times New Roman"/>
                <a:cs typeface="Times New Roman"/>
                <a:sym typeface="Times New Roman"/>
              </a:rPr>
              <a:t>/</a:t>
            </a:r>
            <a:r>
              <a:rPr lang="en-US" sz="1700">
                <a:solidFill>
                  <a:srgbClr val="6F2F9F"/>
                </a:solidFill>
                <a:latin typeface="Times New Roman"/>
                <a:ea typeface="Times New Roman"/>
                <a:cs typeface="Times New Roman"/>
                <a:sym typeface="Times New Roman"/>
              </a:rPr>
              <a:t>jdk1.8.0_05</a:t>
            </a:r>
            <a:endParaRPr sz="1700">
              <a:latin typeface="Times New Roman"/>
              <a:ea typeface="Times New Roman"/>
              <a:cs typeface="Times New Roman"/>
              <a:sym typeface="Times New Roman"/>
            </a:endParaRPr>
          </a:p>
          <a:p>
            <a:pPr indent="-247015" lvl="1" marL="652780" marR="0" rtl="0" algn="l">
              <a:lnSpc>
                <a:spcPct val="100000"/>
              </a:lnSpc>
              <a:spcBef>
                <a:spcPts val="455"/>
              </a:spcBef>
              <a:spcAft>
                <a:spcPts val="0"/>
              </a:spcAft>
              <a:buClr>
                <a:srgbClr val="0E6EC5"/>
              </a:buClr>
              <a:buSzPts val="1700"/>
              <a:buFont typeface="Arial"/>
              <a:buChar char=""/>
            </a:pPr>
            <a:r>
              <a:rPr b="0" i="0" lang="en-US" sz="2000" u="none" cap="none" strike="noStrike">
                <a:latin typeface="Times New Roman"/>
                <a:ea typeface="Times New Roman"/>
                <a:cs typeface="Times New Roman"/>
                <a:sym typeface="Times New Roman"/>
              </a:rPr>
              <a:t>Save the file and exit from the editor.</a:t>
            </a:r>
            <a:endParaRPr b="0" i="0" sz="2000" u="none" cap="none" strike="noStrike">
              <a:latin typeface="Times New Roman"/>
              <a:ea typeface="Times New Roman"/>
              <a:cs typeface="Times New Roman"/>
              <a:sym typeface="Times New Roman"/>
            </a:endParaRPr>
          </a:p>
          <a:p>
            <a:pPr indent="-247015" lvl="1" marL="652780" marR="0" rtl="0" algn="l">
              <a:lnSpc>
                <a:spcPct val="100000"/>
              </a:lnSpc>
              <a:spcBef>
                <a:spcPts val="480"/>
              </a:spcBef>
              <a:spcAft>
                <a:spcPts val="0"/>
              </a:spcAft>
              <a:buClr>
                <a:srgbClr val="0E6EC5"/>
              </a:buClr>
              <a:buSzPts val="1700"/>
              <a:buFont typeface="Arial"/>
              <a:buChar char=""/>
            </a:pPr>
            <a:r>
              <a:rPr b="1" i="0" lang="en-US" sz="2000" u="none" cap="none" strike="noStrike">
                <a:solidFill>
                  <a:srgbClr val="6F2F9F"/>
                </a:solidFill>
                <a:latin typeface="Times New Roman"/>
                <a:ea typeface="Times New Roman"/>
                <a:cs typeface="Times New Roman"/>
                <a:sym typeface="Times New Roman"/>
              </a:rPr>
              <a:t>$source </a:t>
            </a:r>
            <a:r>
              <a:rPr b="0" i="0" lang="en-US" sz="2000" u="none" cap="none" strike="noStrike">
                <a:solidFill>
                  <a:srgbClr val="6F2F9F"/>
                </a:solidFill>
                <a:latin typeface="Times New Roman"/>
                <a:ea typeface="Times New Roman"/>
                <a:cs typeface="Times New Roman"/>
                <a:sym typeface="Times New Roman"/>
              </a:rPr>
              <a:t>.bashrc</a:t>
            </a:r>
            <a:endParaRPr b="0" i="0" sz="2000" u="none" cap="none" strike="noStrike">
              <a:latin typeface="Times New Roman"/>
              <a:ea typeface="Times New Roman"/>
              <a:cs typeface="Times New Roman"/>
              <a:sym typeface="Times New Roman"/>
            </a:endParaRPr>
          </a:p>
          <a:p>
            <a:pPr indent="-274320" lvl="0" marL="287020" marR="0" rtl="0" algn="l">
              <a:lnSpc>
                <a:spcPct val="100000"/>
              </a:lnSpc>
              <a:spcBef>
                <a:spcPts val="484"/>
              </a:spcBef>
              <a:spcAft>
                <a:spcPts val="0"/>
              </a:spcAft>
              <a:buClr>
                <a:srgbClr val="0AD0D9"/>
              </a:buClr>
              <a:buSzPts val="1900"/>
              <a:buFont typeface="Arial"/>
              <a:buChar char=""/>
            </a:pPr>
            <a:r>
              <a:rPr lang="en-US" sz="2000">
                <a:latin typeface="Times New Roman"/>
                <a:ea typeface="Times New Roman"/>
                <a:cs typeface="Times New Roman"/>
                <a:sym typeface="Times New Roman"/>
              </a:rPr>
              <a:t>Verify Java version by typing ‘</a:t>
            </a:r>
            <a:r>
              <a:rPr b="1" lang="en-US" sz="2000">
                <a:solidFill>
                  <a:srgbClr val="6F2F9F"/>
                </a:solidFill>
                <a:latin typeface="Times New Roman"/>
                <a:ea typeface="Times New Roman"/>
                <a:cs typeface="Times New Roman"/>
                <a:sym typeface="Times New Roman"/>
              </a:rPr>
              <a:t>java </a:t>
            </a:r>
            <a:r>
              <a:rPr b="1" lang="en-US" sz="2000">
                <a:solidFill>
                  <a:srgbClr val="6F2F9F"/>
                </a:solidFill>
                <a:latin typeface="Arial"/>
                <a:ea typeface="Arial"/>
                <a:cs typeface="Arial"/>
                <a:sym typeface="Arial"/>
              </a:rPr>
              <a:t>–</a:t>
            </a:r>
            <a:r>
              <a:rPr b="1" lang="en-US" sz="2000">
                <a:solidFill>
                  <a:srgbClr val="6F2F9F"/>
                </a:solidFill>
                <a:latin typeface="Times New Roman"/>
                <a:ea typeface="Times New Roman"/>
                <a:cs typeface="Times New Roman"/>
                <a:sym typeface="Times New Roman"/>
              </a:rPr>
              <a:t>version</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7" name="Shape 167"/>
        <p:cNvGrpSpPr/>
        <p:nvPr/>
      </p:nvGrpSpPr>
      <p:grpSpPr>
        <a:xfrm>
          <a:off x="0" y="0"/>
          <a:ext cx="0" cy="0"/>
          <a:chOff x="0" y="0"/>
          <a:chExt cx="0" cy="0"/>
        </a:xfrm>
      </p:grpSpPr>
      <p:sp>
        <p:nvSpPr>
          <p:cNvPr id="168" name="Shape 168"/>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9" name="Shape 169"/>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0" name="Shape 170"/>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1" name="Shape 171"/>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Shape 172"/>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3" name="Shape 173"/>
          <p:cNvSpPr txBox="1"/>
          <p:nvPr>
            <p:ph type="title"/>
          </p:nvPr>
        </p:nvSpPr>
        <p:spPr>
          <a:xfrm>
            <a:off x="444500" y="588009"/>
            <a:ext cx="3461385"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Installing SSH</a:t>
            </a:r>
            <a:endParaRPr b="0" i="0" sz="5000" u="none" cap="none" strike="noStrike">
              <a:solidFill>
                <a:srgbClr val="04607A"/>
              </a:solidFill>
              <a:latin typeface="Arial"/>
              <a:ea typeface="Arial"/>
              <a:cs typeface="Arial"/>
              <a:sym typeface="Arial"/>
            </a:endParaRPr>
          </a:p>
        </p:txBody>
      </p:sp>
      <p:sp>
        <p:nvSpPr>
          <p:cNvPr id="174" name="Shape 174"/>
          <p:cNvSpPr txBox="1"/>
          <p:nvPr/>
        </p:nvSpPr>
        <p:spPr>
          <a:xfrm>
            <a:off x="535940" y="1947799"/>
            <a:ext cx="8080375" cy="3434715"/>
          </a:xfrm>
          <a:prstGeom prst="rect">
            <a:avLst/>
          </a:prstGeom>
          <a:noFill/>
          <a:ln>
            <a:noFill/>
          </a:ln>
        </p:spPr>
        <p:txBody>
          <a:bodyPr anchorCtr="0" anchor="t" bIns="0" lIns="0" spcFirstLastPara="1" rIns="0" wrap="square" tIns="13325">
            <a:noAutofit/>
          </a:bodyPr>
          <a:lstStyle/>
          <a:p>
            <a:pPr indent="-274320" lvl="0" marL="287020" marR="5080" rtl="0" algn="just">
              <a:lnSpc>
                <a:spcPct val="100000"/>
              </a:lnSpc>
              <a:spcBef>
                <a:spcPts val="0"/>
              </a:spcBef>
              <a:spcAft>
                <a:spcPts val="0"/>
              </a:spcAft>
              <a:buClr>
                <a:srgbClr val="0AD0D9"/>
              </a:buClr>
              <a:buSzPts val="2450"/>
              <a:buFont typeface="Arial"/>
              <a:buChar char=""/>
            </a:pPr>
            <a:r>
              <a:rPr i="1" lang="en-US" sz="2600">
                <a:latin typeface="Georgia"/>
                <a:ea typeface="Georgia"/>
                <a:cs typeface="Georgia"/>
                <a:sym typeface="Georgia"/>
              </a:rPr>
              <a:t>SSH </a:t>
            </a:r>
            <a:r>
              <a:rPr lang="en-US" sz="2600">
                <a:latin typeface="Times New Roman"/>
                <a:ea typeface="Times New Roman"/>
                <a:cs typeface="Times New Roman"/>
                <a:sym typeface="Times New Roman"/>
              </a:rPr>
              <a:t>setup is required to do different operations on a  cluster such as starting, stopping, distributed daemon  shell operations.</a:t>
            </a:r>
            <a:endParaRPr sz="2600">
              <a:latin typeface="Times New Roman"/>
              <a:ea typeface="Times New Roman"/>
              <a:cs typeface="Times New Roman"/>
              <a:sym typeface="Times New Roman"/>
            </a:endParaRPr>
          </a:p>
          <a:p>
            <a:pPr indent="-274320" lvl="0" marL="287020" marR="6350" rtl="0" algn="just">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To authenticate different users of Hadoop, it is  required to provide public/private key pair for a  Hadoop user and share it with different users.</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Most linux distributions come with pre-installed </a:t>
            </a:r>
            <a:r>
              <a:rPr i="1" lang="en-US" sz="2600">
                <a:latin typeface="Georgia"/>
                <a:ea typeface="Georgia"/>
                <a:cs typeface="Georgia"/>
                <a:sym typeface="Georgia"/>
              </a:rPr>
              <a:t>ssh</a:t>
            </a:r>
            <a:r>
              <a:rPr lang="en-US"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Verify if </a:t>
            </a:r>
            <a:r>
              <a:rPr i="1" lang="en-US" sz="2600">
                <a:latin typeface="Georgia"/>
                <a:ea typeface="Georgia"/>
                <a:cs typeface="Georgia"/>
                <a:sym typeface="Georgia"/>
              </a:rPr>
              <a:t>SSH </a:t>
            </a:r>
            <a:r>
              <a:rPr lang="en-US" sz="2600">
                <a:latin typeface="Times New Roman"/>
                <a:ea typeface="Times New Roman"/>
                <a:cs typeface="Times New Roman"/>
                <a:sym typeface="Times New Roman"/>
              </a:rPr>
              <a:t>is installed on the system</a:t>
            </a:r>
            <a:endParaRPr sz="2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8" name="Shape 178"/>
        <p:cNvGrpSpPr/>
        <p:nvPr/>
      </p:nvGrpSpPr>
      <p:grpSpPr>
        <a:xfrm>
          <a:off x="0" y="0"/>
          <a:ext cx="0" cy="0"/>
          <a:chOff x="0" y="0"/>
          <a:chExt cx="0" cy="0"/>
        </a:xfrm>
      </p:grpSpPr>
      <p:sp>
        <p:nvSpPr>
          <p:cNvPr id="179" name="Shape 179"/>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0" name="Shape 180"/>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1" name="Shape 181"/>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2" name="Shape 182"/>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3" name="Shape 183"/>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Shape 184"/>
          <p:cNvSpPr txBox="1"/>
          <p:nvPr>
            <p:ph type="title"/>
          </p:nvPr>
        </p:nvSpPr>
        <p:spPr>
          <a:xfrm>
            <a:off x="444500" y="660019"/>
            <a:ext cx="5107940"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SSH Key Generation</a:t>
            </a:r>
            <a:endParaRPr b="0" i="0" sz="5000" u="none" cap="none" strike="noStrike">
              <a:solidFill>
                <a:srgbClr val="04607A"/>
              </a:solidFill>
              <a:latin typeface="Arial"/>
              <a:ea typeface="Arial"/>
              <a:cs typeface="Arial"/>
              <a:sym typeface="Arial"/>
            </a:endParaRPr>
          </a:p>
        </p:txBody>
      </p:sp>
      <p:sp>
        <p:nvSpPr>
          <p:cNvPr id="185" name="Shape 185"/>
          <p:cNvSpPr txBox="1"/>
          <p:nvPr>
            <p:ph idx="1" type="body"/>
          </p:nvPr>
        </p:nvSpPr>
        <p:spPr>
          <a:xfrm>
            <a:off x="527684" y="1784985"/>
            <a:ext cx="8088630" cy="3873500"/>
          </a:xfrm>
          <a:prstGeom prst="rect">
            <a:avLst/>
          </a:prstGeom>
          <a:noFill/>
          <a:ln>
            <a:noFill/>
          </a:ln>
        </p:spPr>
        <p:txBody>
          <a:bodyPr anchorCtr="0" anchor="t" bIns="0" lIns="0" spcFirstLastPara="1" rIns="0" wrap="square" tIns="176125">
            <a:noAutofit/>
          </a:bodyPr>
          <a:lstStyle/>
          <a:p>
            <a:pPr indent="-274320" lvl="0" marL="295275" marR="5080" rtl="0" algn="l">
              <a:lnSpc>
                <a:spcPct val="100000"/>
              </a:lnSpc>
              <a:spcBef>
                <a:spcPts val="0"/>
              </a:spcBef>
              <a:spcAft>
                <a:spcPts val="0"/>
              </a:spcAft>
              <a:buClr>
                <a:srgbClr val="0AD0D9"/>
              </a:buClr>
              <a:buSzPts val="2450"/>
              <a:buFont typeface="Arial"/>
              <a:buChar char=""/>
            </a:pPr>
            <a:r>
              <a:rPr b="0" i="0" lang="en-US" sz="2600" u="none" cap="none" strike="noStrike">
                <a:solidFill>
                  <a:schemeClr val="dk1"/>
                </a:solidFill>
                <a:latin typeface="Times New Roman"/>
                <a:ea typeface="Times New Roman"/>
                <a:cs typeface="Times New Roman"/>
                <a:sym typeface="Times New Roman"/>
              </a:rPr>
              <a:t>The following commands are used for generating a key  value pair using SSH.</a:t>
            </a:r>
            <a:endParaRPr/>
          </a:p>
          <a:p>
            <a:pPr indent="-274320" lvl="0" marL="295275" marR="10160" rtl="0" algn="l">
              <a:lnSpc>
                <a:spcPct val="100000"/>
              </a:lnSpc>
              <a:spcBef>
                <a:spcPts val="625"/>
              </a:spcBef>
              <a:spcAft>
                <a:spcPts val="0"/>
              </a:spcAft>
              <a:buClr>
                <a:srgbClr val="0AD0D9"/>
              </a:buClr>
              <a:buSzPts val="2450"/>
              <a:buFont typeface="Arial"/>
              <a:buChar char=""/>
            </a:pPr>
            <a:r>
              <a:rPr b="0" i="0" lang="en-US" sz="2600" u="none" cap="none" strike="noStrike">
                <a:solidFill>
                  <a:schemeClr val="dk1"/>
                </a:solidFill>
                <a:latin typeface="Times New Roman"/>
                <a:ea typeface="Times New Roman"/>
                <a:cs typeface="Times New Roman"/>
                <a:sym typeface="Times New Roman"/>
              </a:rPr>
              <a:t>Copy	the	public	keys	from	id_rsa.pub	to  authorized_keys.</a:t>
            </a:r>
            <a:endParaRPr/>
          </a:p>
          <a:p>
            <a:pPr indent="-247015" lvl="1" marL="661035" marR="0" rtl="0" algn="l">
              <a:lnSpc>
                <a:spcPct val="100000"/>
              </a:lnSpc>
              <a:spcBef>
                <a:spcPts val="580"/>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Make sure you are logged in as Hadoop User</a:t>
            </a:r>
            <a:endParaRPr b="0" i="0" sz="2400" u="none" cap="none" strike="noStrike">
              <a:latin typeface="Times New Roman"/>
              <a:ea typeface="Times New Roman"/>
              <a:cs typeface="Times New Roman"/>
              <a:sym typeface="Times New Roman"/>
            </a:endParaRPr>
          </a:p>
          <a:p>
            <a:pPr indent="-247015" lvl="1" marL="661035" marR="0" rtl="0" algn="l">
              <a:lnSpc>
                <a:spcPct val="100000"/>
              </a:lnSpc>
              <a:spcBef>
                <a:spcPts val="580"/>
              </a:spcBef>
              <a:spcAft>
                <a:spcPts val="0"/>
              </a:spcAft>
              <a:buClr>
                <a:srgbClr val="0E6EC5"/>
              </a:buClr>
              <a:buSzPts val="2050"/>
              <a:buFont typeface="Arial"/>
              <a:buChar char=""/>
            </a:pPr>
            <a:r>
              <a:rPr b="0" i="0" lang="en-US" sz="2400" u="none" cap="none" strike="noStrike">
                <a:solidFill>
                  <a:srgbClr val="6F2F9F"/>
                </a:solidFill>
                <a:latin typeface="Times New Roman"/>
                <a:ea typeface="Times New Roman"/>
                <a:cs typeface="Times New Roman"/>
                <a:sym typeface="Times New Roman"/>
              </a:rPr>
              <a:t>$ ssh-keygen -t rsa –P “”</a:t>
            </a:r>
            <a:endParaRPr b="0" i="0" sz="2400" u="none" cap="none" strike="noStrike">
              <a:latin typeface="Times New Roman"/>
              <a:ea typeface="Times New Roman"/>
              <a:cs typeface="Times New Roman"/>
              <a:sym typeface="Times New Roman"/>
            </a:endParaRPr>
          </a:p>
          <a:p>
            <a:pPr indent="-247015" lvl="1" marL="661035" marR="0" rtl="0" algn="l">
              <a:lnSpc>
                <a:spcPct val="100000"/>
              </a:lnSpc>
              <a:spcBef>
                <a:spcPts val="580"/>
              </a:spcBef>
              <a:spcAft>
                <a:spcPts val="0"/>
              </a:spcAft>
              <a:buClr>
                <a:srgbClr val="0E6EC5"/>
              </a:buClr>
              <a:buSzPts val="2050"/>
              <a:buFont typeface="Arial"/>
              <a:buChar char=""/>
            </a:pPr>
            <a:r>
              <a:rPr b="0" i="0" lang="en-US" sz="2400" u="none" cap="none" strike="noStrike">
                <a:solidFill>
                  <a:srgbClr val="6F2F9F"/>
                </a:solidFill>
                <a:latin typeface="Times New Roman"/>
                <a:ea typeface="Times New Roman"/>
                <a:cs typeface="Times New Roman"/>
                <a:sym typeface="Times New Roman"/>
              </a:rPr>
              <a:t>$ cat ~/.ssh/id_rsa.pub &gt;&gt; ~/.ssh/authorized_keys</a:t>
            </a:r>
            <a:endParaRPr b="0" i="0" sz="2400" u="none" cap="none" strike="noStrike">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9" name="Shape 189"/>
        <p:cNvGrpSpPr/>
        <p:nvPr/>
      </p:nvGrpSpPr>
      <p:grpSpPr>
        <a:xfrm>
          <a:off x="0" y="0"/>
          <a:ext cx="0" cy="0"/>
          <a:chOff x="0" y="0"/>
          <a:chExt cx="0" cy="0"/>
        </a:xfrm>
      </p:grpSpPr>
      <p:sp>
        <p:nvSpPr>
          <p:cNvPr id="190" name="Shape 190"/>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1" name="Shape 191"/>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2" name="Shape 192"/>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3" name="Shape 193"/>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4" name="Shape 194"/>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5" name="Shape 195"/>
          <p:cNvSpPr txBox="1"/>
          <p:nvPr>
            <p:ph type="title"/>
          </p:nvPr>
        </p:nvSpPr>
        <p:spPr>
          <a:xfrm>
            <a:off x="444500" y="588009"/>
            <a:ext cx="5612130"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Downloading Hadoop</a:t>
            </a:r>
            <a:endParaRPr b="0" i="0" sz="5000" u="none" cap="none" strike="noStrike">
              <a:solidFill>
                <a:srgbClr val="04607A"/>
              </a:solidFill>
              <a:latin typeface="Arial"/>
              <a:ea typeface="Arial"/>
              <a:cs typeface="Arial"/>
              <a:sym typeface="Arial"/>
            </a:endParaRPr>
          </a:p>
        </p:txBody>
      </p:sp>
      <p:sp>
        <p:nvSpPr>
          <p:cNvPr id="196" name="Shape 196"/>
          <p:cNvSpPr txBox="1"/>
          <p:nvPr/>
        </p:nvSpPr>
        <p:spPr>
          <a:xfrm>
            <a:off x="535940" y="1645412"/>
            <a:ext cx="8079740" cy="4508500"/>
          </a:xfrm>
          <a:prstGeom prst="rect">
            <a:avLst/>
          </a:prstGeom>
          <a:noFill/>
          <a:ln>
            <a:noFill/>
          </a:ln>
        </p:spPr>
        <p:txBody>
          <a:bodyPr anchorCtr="0" anchor="t" bIns="0" lIns="0" spcFirstLastPara="1" rIns="0" wrap="square" tIns="13325">
            <a:noAutofit/>
          </a:bodyPr>
          <a:lstStyle/>
          <a:p>
            <a:pPr indent="-274320" lvl="0" marL="287020" marR="0" rtl="0" algn="l">
              <a:lnSpc>
                <a:spcPct val="100000"/>
              </a:lnSpc>
              <a:spcBef>
                <a:spcPts val="0"/>
              </a:spcBef>
              <a:spcAft>
                <a:spcPts val="0"/>
              </a:spcAft>
              <a:buClr>
                <a:srgbClr val="0AD0D9"/>
              </a:buClr>
              <a:buSzPts val="1900"/>
              <a:buFont typeface="Arial"/>
              <a:buChar char=""/>
            </a:pPr>
            <a:r>
              <a:rPr lang="en-US" sz="2000">
                <a:latin typeface="Times New Roman"/>
                <a:ea typeface="Times New Roman"/>
                <a:cs typeface="Times New Roman"/>
                <a:sym typeface="Times New Roman"/>
              </a:rPr>
              <a:t>Download	the	desired	Hadoop	distribution	from	Apache	Software</a:t>
            </a:r>
            <a:endParaRPr sz="2000">
              <a:latin typeface="Times New Roman"/>
              <a:ea typeface="Times New Roman"/>
              <a:cs typeface="Times New Roman"/>
              <a:sym typeface="Times New Roman"/>
            </a:endParaRPr>
          </a:p>
          <a:p>
            <a:pPr indent="0" lvl="0" marL="286385" marR="0" rtl="0" algn="l">
              <a:lnSpc>
                <a:spcPct val="100000"/>
              </a:lnSpc>
              <a:spcBef>
                <a:spcPts val="0"/>
              </a:spcBef>
              <a:spcAft>
                <a:spcPts val="0"/>
              </a:spcAft>
              <a:buNone/>
            </a:pPr>
            <a:r>
              <a:rPr lang="en-US" sz="2000">
                <a:latin typeface="Times New Roman"/>
                <a:ea typeface="Times New Roman"/>
                <a:cs typeface="Times New Roman"/>
                <a:sym typeface="Times New Roman"/>
              </a:rPr>
              <a:t>Foundation</a:t>
            </a:r>
            <a:endParaRPr sz="2000">
              <a:latin typeface="Times New Roman"/>
              <a:ea typeface="Times New Roman"/>
              <a:cs typeface="Times New Roman"/>
              <a:sym typeface="Times New Roman"/>
            </a:endParaRPr>
          </a:p>
          <a:p>
            <a:pPr indent="-274320" lvl="0" marL="287020" marR="0" rtl="0" algn="l">
              <a:lnSpc>
                <a:spcPct val="100000"/>
              </a:lnSpc>
              <a:spcBef>
                <a:spcPts val="480"/>
              </a:spcBef>
              <a:spcAft>
                <a:spcPts val="0"/>
              </a:spcAft>
              <a:buClr>
                <a:srgbClr val="0AD0D9"/>
              </a:buClr>
              <a:buSzPts val="1900"/>
              <a:buFont typeface="Arial"/>
              <a:buChar char=""/>
            </a:pPr>
            <a:r>
              <a:rPr lang="en-US" sz="2000">
                <a:latin typeface="Times New Roman"/>
                <a:ea typeface="Times New Roman"/>
                <a:cs typeface="Times New Roman"/>
                <a:sym typeface="Times New Roman"/>
              </a:rPr>
              <a:t>Version used in our setup: 2.7.3</a:t>
            </a:r>
            <a:endParaRPr sz="2000">
              <a:latin typeface="Times New Roman"/>
              <a:ea typeface="Times New Roman"/>
              <a:cs typeface="Times New Roman"/>
              <a:sym typeface="Times New Roman"/>
            </a:endParaRPr>
          </a:p>
          <a:p>
            <a:pPr indent="-274320" lvl="0" marL="287020" marR="0" rtl="0" algn="l">
              <a:lnSpc>
                <a:spcPct val="100000"/>
              </a:lnSpc>
              <a:spcBef>
                <a:spcPts val="480"/>
              </a:spcBef>
              <a:spcAft>
                <a:spcPts val="0"/>
              </a:spcAft>
              <a:buClr>
                <a:srgbClr val="0AD0D9"/>
              </a:buClr>
              <a:buSzPts val="1900"/>
              <a:buFont typeface="Arial"/>
              <a:buChar char=""/>
            </a:pPr>
            <a:r>
              <a:rPr lang="en-US" sz="2000">
                <a:latin typeface="Times New Roman"/>
                <a:ea typeface="Times New Roman"/>
                <a:cs typeface="Times New Roman"/>
                <a:sym typeface="Times New Roman"/>
              </a:rPr>
              <a:t>Extract the downloaded distribution</a:t>
            </a:r>
            <a:endParaRPr sz="2000">
              <a:latin typeface="Times New Roman"/>
              <a:ea typeface="Times New Roman"/>
              <a:cs typeface="Times New Roman"/>
              <a:sym typeface="Times New Roman"/>
            </a:endParaRPr>
          </a:p>
          <a:p>
            <a:pPr indent="-247015" lvl="1" marL="652780" marR="0" rtl="0" algn="l">
              <a:lnSpc>
                <a:spcPct val="100000"/>
              </a:lnSpc>
              <a:spcBef>
                <a:spcPts val="459"/>
              </a:spcBef>
              <a:spcAft>
                <a:spcPts val="0"/>
              </a:spcAft>
              <a:buClr>
                <a:srgbClr val="0E6EC5"/>
              </a:buClr>
              <a:buSzPts val="1600"/>
              <a:buFont typeface="Arial"/>
              <a:buChar char=""/>
            </a:pPr>
            <a:r>
              <a:rPr b="0" i="0" lang="en-US" sz="1900" u="none" cap="none" strike="noStrike">
                <a:solidFill>
                  <a:srgbClr val="6F2F9F"/>
                </a:solidFill>
                <a:latin typeface="Times New Roman"/>
                <a:ea typeface="Times New Roman"/>
                <a:cs typeface="Times New Roman"/>
                <a:sym typeface="Times New Roman"/>
              </a:rPr>
              <a:t>$ tar xvzf hadoop-2.7.3.tar.gz</a:t>
            </a:r>
            <a:endParaRPr b="0" i="0" sz="1900" u="none" cap="none" strike="noStrike">
              <a:latin typeface="Times New Roman"/>
              <a:ea typeface="Times New Roman"/>
              <a:cs typeface="Times New Roman"/>
              <a:sym typeface="Times New Roman"/>
            </a:endParaRPr>
          </a:p>
          <a:p>
            <a:pPr indent="-274320" lvl="0" marL="287020" marR="0" rtl="0" algn="l">
              <a:lnSpc>
                <a:spcPct val="100000"/>
              </a:lnSpc>
              <a:spcBef>
                <a:spcPts val="480"/>
              </a:spcBef>
              <a:spcAft>
                <a:spcPts val="0"/>
              </a:spcAft>
              <a:buClr>
                <a:srgbClr val="0AD0D9"/>
              </a:buClr>
              <a:buSzPts val="1900"/>
              <a:buFont typeface="Arial"/>
              <a:buChar char=""/>
            </a:pPr>
            <a:r>
              <a:rPr lang="en-US" sz="2000">
                <a:latin typeface="Times New Roman"/>
                <a:ea typeface="Times New Roman"/>
                <a:cs typeface="Times New Roman"/>
                <a:sym typeface="Times New Roman"/>
              </a:rPr>
              <a:t>Copy the directory to /usr/local/</a:t>
            </a:r>
            <a:endParaRPr sz="2000">
              <a:latin typeface="Times New Roman"/>
              <a:ea typeface="Times New Roman"/>
              <a:cs typeface="Times New Roman"/>
              <a:sym typeface="Times New Roman"/>
            </a:endParaRPr>
          </a:p>
          <a:p>
            <a:pPr indent="-247015" lvl="1" marL="652780" marR="0" rtl="0" algn="l">
              <a:lnSpc>
                <a:spcPct val="100000"/>
              </a:lnSpc>
              <a:spcBef>
                <a:spcPts val="459"/>
              </a:spcBef>
              <a:spcAft>
                <a:spcPts val="0"/>
              </a:spcAft>
              <a:buClr>
                <a:srgbClr val="0E6EC5"/>
              </a:buClr>
              <a:buSzPts val="1600"/>
              <a:buFont typeface="Arial"/>
              <a:buChar char=""/>
            </a:pPr>
            <a:r>
              <a:rPr b="0" i="0" lang="en-US" sz="1900" u="none" cap="none" strike="noStrike">
                <a:solidFill>
                  <a:srgbClr val="6F2F9F"/>
                </a:solidFill>
                <a:latin typeface="Times New Roman"/>
                <a:ea typeface="Times New Roman"/>
                <a:cs typeface="Times New Roman"/>
                <a:sym typeface="Times New Roman"/>
              </a:rPr>
              <a:t>$ sudo mv hadoop-2.7.3 /usr/local/</a:t>
            </a:r>
            <a:endParaRPr b="0" i="0" sz="1900" u="none" cap="none" strike="noStrike">
              <a:latin typeface="Times New Roman"/>
              <a:ea typeface="Times New Roman"/>
              <a:cs typeface="Times New Roman"/>
              <a:sym typeface="Times New Roman"/>
            </a:endParaRPr>
          </a:p>
          <a:p>
            <a:pPr indent="-274320" lvl="0" marL="287020" marR="0" rtl="0" algn="l">
              <a:lnSpc>
                <a:spcPct val="100000"/>
              </a:lnSpc>
              <a:spcBef>
                <a:spcPts val="475"/>
              </a:spcBef>
              <a:spcAft>
                <a:spcPts val="0"/>
              </a:spcAft>
              <a:buClr>
                <a:srgbClr val="0AD0D9"/>
              </a:buClr>
              <a:buSzPts val="1900"/>
              <a:buFont typeface="Arial"/>
              <a:buChar char=""/>
            </a:pPr>
            <a:r>
              <a:rPr lang="en-US" sz="2000">
                <a:latin typeface="Times New Roman"/>
                <a:ea typeface="Times New Roman"/>
                <a:cs typeface="Times New Roman"/>
                <a:sym typeface="Times New Roman"/>
              </a:rPr>
              <a:t>Change permissions of the directory to make it accessible to Hadoop</a:t>
            </a:r>
            <a:endParaRPr sz="2000">
              <a:latin typeface="Times New Roman"/>
              <a:ea typeface="Times New Roman"/>
              <a:cs typeface="Times New Roman"/>
              <a:sym typeface="Times New Roman"/>
            </a:endParaRPr>
          </a:p>
          <a:p>
            <a:pPr indent="0" lvl="0" marL="286385" marR="0" rtl="0" algn="l">
              <a:lnSpc>
                <a:spcPct val="100000"/>
              </a:lnSpc>
              <a:spcBef>
                <a:spcPts val="0"/>
              </a:spcBef>
              <a:spcAft>
                <a:spcPts val="0"/>
              </a:spcAft>
              <a:buNone/>
            </a:pPr>
            <a:r>
              <a:rPr lang="en-US" sz="2000">
                <a:latin typeface="Times New Roman"/>
                <a:ea typeface="Times New Roman"/>
                <a:cs typeface="Times New Roman"/>
                <a:sym typeface="Times New Roman"/>
              </a:rPr>
              <a:t>user</a:t>
            </a:r>
            <a:endParaRPr sz="2000">
              <a:latin typeface="Times New Roman"/>
              <a:ea typeface="Times New Roman"/>
              <a:cs typeface="Times New Roman"/>
              <a:sym typeface="Times New Roman"/>
            </a:endParaRPr>
          </a:p>
          <a:p>
            <a:pPr indent="-247015" lvl="1" marL="652780" marR="0" rtl="0" algn="l">
              <a:lnSpc>
                <a:spcPct val="100000"/>
              </a:lnSpc>
              <a:spcBef>
                <a:spcPts val="459"/>
              </a:spcBef>
              <a:spcAft>
                <a:spcPts val="0"/>
              </a:spcAft>
              <a:buClr>
                <a:srgbClr val="0E6EC5"/>
              </a:buClr>
              <a:buSzPts val="1600"/>
              <a:buFont typeface="Arial"/>
              <a:buChar char=""/>
            </a:pPr>
            <a:r>
              <a:rPr b="0" i="0" lang="en-US" sz="1900" u="none" cap="none" strike="noStrike">
                <a:solidFill>
                  <a:srgbClr val="6F2F9F"/>
                </a:solidFill>
                <a:latin typeface="Times New Roman"/>
                <a:ea typeface="Times New Roman"/>
                <a:cs typeface="Times New Roman"/>
                <a:sym typeface="Times New Roman"/>
              </a:rPr>
              <a:t>$ cd /usr/local</a:t>
            </a:r>
            <a:endParaRPr b="0" i="0" sz="1900" u="none" cap="none" strike="noStrike">
              <a:latin typeface="Times New Roman"/>
              <a:ea typeface="Times New Roman"/>
              <a:cs typeface="Times New Roman"/>
              <a:sym typeface="Times New Roman"/>
            </a:endParaRPr>
          </a:p>
          <a:p>
            <a:pPr indent="-247015" lvl="1" marL="652780" marR="0" rtl="0" algn="l">
              <a:lnSpc>
                <a:spcPct val="100000"/>
              </a:lnSpc>
              <a:spcBef>
                <a:spcPts val="455"/>
              </a:spcBef>
              <a:spcAft>
                <a:spcPts val="0"/>
              </a:spcAft>
              <a:buClr>
                <a:srgbClr val="0E6EC5"/>
              </a:buClr>
              <a:buSzPts val="1600"/>
              <a:buFont typeface="Arial"/>
              <a:buChar char=""/>
            </a:pPr>
            <a:r>
              <a:rPr b="0" i="0" lang="en-US" sz="1900" u="none" cap="none" strike="noStrike">
                <a:solidFill>
                  <a:srgbClr val="6F2F9F"/>
                </a:solidFill>
                <a:latin typeface="Times New Roman"/>
                <a:ea typeface="Times New Roman"/>
                <a:cs typeface="Times New Roman"/>
                <a:sym typeface="Times New Roman"/>
              </a:rPr>
              <a:t>$ sudo chown -R hdpuser:hadoop hadoop-2.7.3</a:t>
            </a:r>
            <a:endParaRPr b="0" i="0" sz="1900" u="none" cap="none" strike="noStrike">
              <a:latin typeface="Times New Roman"/>
              <a:ea typeface="Times New Roman"/>
              <a:cs typeface="Times New Roman"/>
              <a:sym typeface="Times New Roman"/>
            </a:endParaRPr>
          </a:p>
          <a:p>
            <a:pPr indent="-274320" lvl="0" marL="287020" marR="0" rtl="0" algn="l">
              <a:lnSpc>
                <a:spcPct val="100000"/>
              </a:lnSpc>
              <a:spcBef>
                <a:spcPts val="480"/>
              </a:spcBef>
              <a:spcAft>
                <a:spcPts val="0"/>
              </a:spcAft>
              <a:buClr>
                <a:srgbClr val="0AD0D9"/>
              </a:buClr>
              <a:buSzPts val="1900"/>
              <a:buFont typeface="Arial"/>
              <a:buChar char=""/>
            </a:pPr>
            <a:r>
              <a:rPr lang="en-US" sz="2000">
                <a:latin typeface="Times New Roman"/>
                <a:ea typeface="Times New Roman"/>
                <a:cs typeface="Times New Roman"/>
                <a:sym typeface="Times New Roman"/>
              </a:rPr>
              <a:t>Finally create a soft link to the distribution to give a generic name</a:t>
            </a:r>
            <a:endParaRPr sz="2000">
              <a:latin typeface="Times New Roman"/>
              <a:ea typeface="Times New Roman"/>
              <a:cs typeface="Times New Roman"/>
              <a:sym typeface="Times New Roman"/>
            </a:endParaRPr>
          </a:p>
          <a:p>
            <a:pPr indent="-247015" lvl="1" marL="652780" marR="0" rtl="0" algn="l">
              <a:lnSpc>
                <a:spcPct val="100000"/>
              </a:lnSpc>
              <a:spcBef>
                <a:spcPts val="459"/>
              </a:spcBef>
              <a:spcAft>
                <a:spcPts val="0"/>
              </a:spcAft>
              <a:buClr>
                <a:srgbClr val="0E6EC5"/>
              </a:buClr>
              <a:buSzPts val="1600"/>
              <a:buFont typeface="Arial"/>
              <a:buChar char=""/>
            </a:pPr>
            <a:r>
              <a:rPr b="0" i="0" lang="en-US" sz="1900" u="none" cap="none" strike="noStrike">
                <a:solidFill>
                  <a:srgbClr val="6F2F9F"/>
                </a:solidFill>
                <a:latin typeface="Times New Roman"/>
                <a:ea typeface="Times New Roman"/>
                <a:cs typeface="Times New Roman"/>
                <a:sym typeface="Times New Roman"/>
              </a:rPr>
              <a:t>$ sudo ln -s hadoop-2.7.3 hadoop</a:t>
            </a:r>
            <a:endParaRPr b="0" i="0" sz="1900" u="none" cap="none" strike="noStrike">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0" name="Shape 200"/>
        <p:cNvGrpSpPr/>
        <p:nvPr/>
      </p:nvGrpSpPr>
      <p:grpSpPr>
        <a:xfrm>
          <a:off x="0" y="0"/>
          <a:ext cx="0" cy="0"/>
          <a:chOff x="0" y="0"/>
          <a:chExt cx="0" cy="0"/>
        </a:xfrm>
      </p:grpSpPr>
      <p:sp>
        <p:nvSpPr>
          <p:cNvPr id="201" name="Shape 20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2" name="Shape 202"/>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3" name="Shape 203"/>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4" name="Shape 204"/>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5" name="Shape 205"/>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6" name="Shape 206"/>
          <p:cNvSpPr txBox="1"/>
          <p:nvPr>
            <p:ph type="title"/>
          </p:nvPr>
        </p:nvSpPr>
        <p:spPr>
          <a:xfrm>
            <a:off x="444500" y="588009"/>
            <a:ext cx="6161405"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Local/Standalone Mode</a:t>
            </a:r>
            <a:endParaRPr b="0" i="0" sz="5000" u="none" cap="none" strike="noStrike">
              <a:solidFill>
                <a:srgbClr val="04607A"/>
              </a:solidFill>
              <a:latin typeface="Arial"/>
              <a:ea typeface="Arial"/>
              <a:cs typeface="Arial"/>
              <a:sym typeface="Arial"/>
            </a:endParaRPr>
          </a:p>
        </p:txBody>
      </p:sp>
      <p:sp>
        <p:nvSpPr>
          <p:cNvPr id="207" name="Shape 207"/>
          <p:cNvSpPr txBox="1"/>
          <p:nvPr/>
        </p:nvSpPr>
        <p:spPr>
          <a:xfrm>
            <a:off x="535940" y="1947799"/>
            <a:ext cx="8081645" cy="2959100"/>
          </a:xfrm>
          <a:prstGeom prst="rect">
            <a:avLst/>
          </a:prstGeom>
          <a:noFill/>
          <a:ln>
            <a:noFill/>
          </a:ln>
        </p:spPr>
        <p:txBody>
          <a:bodyPr anchorCtr="0" anchor="t" bIns="0" lIns="0" spcFirstLastPara="1" rIns="0" wrap="square" tIns="13325">
            <a:noAutofit/>
          </a:bodyPr>
          <a:lstStyle/>
          <a:p>
            <a:pPr indent="-274320" lvl="0" marL="287020" marR="12700" rtl="0" algn="just">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By default, Hadoop is configured to run in a non-  distributed mode, as a single Java process.</a:t>
            </a:r>
            <a:endParaRPr sz="2600">
              <a:latin typeface="Times New Roman"/>
              <a:ea typeface="Times New Roman"/>
              <a:cs typeface="Times New Roman"/>
              <a:sym typeface="Times New Roman"/>
            </a:endParaRPr>
          </a:p>
          <a:p>
            <a:pPr indent="-274320" lvl="0" marL="287020" marR="9525" rtl="0" algn="just">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There are no daemons running and everything runs in  a single JVM.</a:t>
            </a:r>
            <a:endParaRPr sz="2600">
              <a:latin typeface="Times New Roman"/>
              <a:ea typeface="Times New Roman"/>
              <a:cs typeface="Times New Roman"/>
              <a:sym typeface="Times New Roman"/>
            </a:endParaRPr>
          </a:p>
          <a:p>
            <a:pPr indent="-274320" lvl="0" marL="287020" marR="5080" rtl="0" algn="just">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Standalone mode is suitable for running MapReduce  programs during development, since it is easy to test  and debug them.</a:t>
            </a:r>
            <a:endParaRPr sz="2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1" name="Shape 211"/>
        <p:cNvGrpSpPr/>
        <p:nvPr/>
      </p:nvGrpSpPr>
      <p:grpSpPr>
        <a:xfrm>
          <a:off x="0" y="0"/>
          <a:ext cx="0" cy="0"/>
          <a:chOff x="0" y="0"/>
          <a:chExt cx="0" cy="0"/>
        </a:xfrm>
      </p:grpSpPr>
      <p:sp>
        <p:nvSpPr>
          <p:cNvPr id="212" name="Shape 212"/>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3" name="Shape 213"/>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4" name="Shape 214"/>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5" name="Shape 215"/>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6" name="Shape 216"/>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7" name="Shape 217"/>
          <p:cNvSpPr txBox="1"/>
          <p:nvPr>
            <p:ph type="title"/>
          </p:nvPr>
        </p:nvSpPr>
        <p:spPr>
          <a:xfrm>
            <a:off x="444500" y="588009"/>
            <a:ext cx="6161405"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Local/Standalone Mode</a:t>
            </a:r>
            <a:endParaRPr b="0" i="0" sz="5000" u="none" cap="none" strike="noStrike">
              <a:solidFill>
                <a:srgbClr val="04607A"/>
              </a:solidFill>
              <a:latin typeface="Arial"/>
              <a:ea typeface="Arial"/>
              <a:cs typeface="Arial"/>
              <a:sym typeface="Arial"/>
            </a:endParaRPr>
          </a:p>
        </p:txBody>
      </p:sp>
      <p:sp>
        <p:nvSpPr>
          <p:cNvPr id="218" name="Shape 218"/>
          <p:cNvSpPr txBox="1"/>
          <p:nvPr/>
        </p:nvSpPr>
        <p:spPr>
          <a:xfrm>
            <a:off x="535940" y="1947799"/>
            <a:ext cx="8081645" cy="3837304"/>
          </a:xfrm>
          <a:prstGeom prst="rect">
            <a:avLst/>
          </a:prstGeom>
          <a:noFill/>
          <a:ln>
            <a:noFill/>
          </a:ln>
        </p:spPr>
        <p:txBody>
          <a:bodyPr anchorCtr="0" anchor="t" bIns="0" lIns="0" spcFirstLastPara="1" rIns="0" wrap="square" tIns="13325">
            <a:noAutofit/>
          </a:bodyPr>
          <a:lstStyle/>
          <a:p>
            <a:pPr indent="-274320" lvl="0" marL="287020" marR="6985" rtl="0" algn="just">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You can set Hadoop environment variables by  appending the following commands to </a:t>
            </a:r>
            <a:r>
              <a:rPr b="1" lang="en-US" sz="2600">
                <a:latin typeface="Times New Roman"/>
                <a:ea typeface="Times New Roman"/>
                <a:cs typeface="Times New Roman"/>
                <a:sym typeface="Times New Roman"/>
              </a:rPr>
              <a:t>~/.bashrc </a:t>
            </a:r>
            <a:r>
              <a:rPr lang="en-US" sz="2600">
                <a:latin typeface="Times New Roman"/>
                <a:ea typeface="Times New Roman"/>
                <a:cs typeface="Times New Roman"/>
                <a:sym typeface="Times New Roman"/>
              </a:rPr>
              <a:t>file.</a:t>
            </a:r>
            <a:endParaRPr sz="2600">
              <a:latin typeface="Times New Roman"/>
              <a:ea typeface="Times New Roman"/>
              <a:cs typeface="Times New Roman"/>
              <a:sym typeface="Times New Roman"/>
            </a:endParaRPr>
          </a:p>
          <a:p>
            <a:pPr indent="-247015" lvl="1" marL="652780" marR="0" rtl="0" algn="l">
              <a:lnSpc>
                <a:spcPct val="100000"/>
              </a:lnSpc>
              <a:spcBef>
                <a:spcPts val="585"/>
              </a:spcBef>
              <a:spcAft>
                <a:spcPts val="0"/>
              </a:spcAft>
              <a:buClr>
                <a:srgbClr val="0E6EC5"/>
              </a:buClr>
              <a:buSzPts val="2050"/>
              <a:buFont typeface="Arial"/>
              <a:buChar char=""/>
            </a:pPr>
            <a:r>
              <a:rPr b="0" i="0" lang="en-US" sz="2400" u="none" cap="none" strike="noStrike">
                <a:solidFill>
                  <a:srgbClr val="6F2F9F"/>
                </a:solidFill>
                <a:latin typeface="Times New Roman"/>
                <a:ea typeface="Times New Roman"/>
                <a:cs typeface="Times New Roman"/>
                <a:sym typeface="Times New Roman"/>
              </a:rPr>
              <a:t>export HADOOP_HOME=/usr/local/hadoop</a:t>
            </a:r>
            <a:endParaRPr b="0" i="0" sz="2400" u="none" cap="none" strike="noStrike">
              <a:latin typeface="Times New Roman"/>
              <a:ea typeface="Times New Roman"/>
              <a:cs typeface="Times New Roman"/>
              <a:sym typeface="Times New Roman"/>
            </a:endParaRPr>
          </a:p>
          <a:p>
            <a:pPr indent="-274320" lvl="0" marL="287020" marR="5080" rtl="0" algn="just">
              <a:lnSpc>
                <a:spcPct val="100000"/>
              </a:lnSpc>
              <a:spcBef>
                <a:spcPts val="615"/>
              </a:spcBef>
              <a:spcAft>
                <a:spcPts val="0"/>
              </a:spcAft>
              <a:buClr>
                <a:srgbClr val="0AD0D9"/>
              </a:buClr>
              <a:buSzPts val="2450"/>
              <a:buFont typeface="Arial"/>
              <a:buChar char=""/>
            </a:pPr>
            <a:r>
              <a:rPr lang="en-US" sz="2600">
                <a:latin typeface="Times New Roman"/>
                <a:ea typeface="Times New Roman"/>
                <a:cs typeface="Times New Roman"/>
                <a:sym typeface="Times New Roman"/>
              </a:rPr>
              <a:t>Before proceeding further, you need to make sure that  Hadoop is working fine.  Just issue the following  command:</a:t>
            </a:r>
            <a:endParaRPr sz="2600">
              <a:latin typeface="Times New Roman"/>
              <a:ea typeface="Times New Roman"/>
              <a:cs typeface="Times New Roman"/>
              <a:sym typeface="Times New Roman"/>
            </a:endParaRPr>
          </a:p>
          <a:p>
            <a:pPr indent="-247015" lvl="1" marL="652780" marR="0" rtl="0" algn="l">
              <a:lnSpc>
                <a:spcPct val="100000"/>
              </a:lnSpc>
              <a:spcBef>
                <a:spcPts val="585"/>
              </a:spcBef>
              <a:spcAft>
                <a:spcPts val="0"/>
              </a:spcAft>
              <a:buClr>
                <a:srgbClr val="0E6EC5"/>
              </a:buClr>
              <a:buSzPts val="2050"/>
              <a:buFont typeface="Arial"/>
              <a:buChar char=""/>
            </a:pPr>
            <a:r>
              <a:rPr b="0" i="0" lang="en-US" sz="2400" u="none" cap="none" strike="noStrike">
                <a:solidFill>
                  <a:srgbClr val="6F2F9F"/>
                </a:solidFill>
                <a:latin typeface="Times New Roman"/>
                <a:ea typeface="Times New Roman"/>
                <a:cs typeface="Times New Roman"/>
                <a:sym typeface="Times New Roman"/>
              </a:rPr>
              <a:t>$ hadoop version</a:t>
            </a:r>
            <a:endParaRPr b="0" i="0" sz="2400" u="none" cap="none" strike="noStrike">
              <a:latin typeface="Times New Roman"/>
              <a:ea typeface="Times New Roman"/>
              <a:cs typeface="Times New Roman"/>
              <a:sym typeface="Times New Roman"/>
            </a:endParaRPr>
          </a:p>
          <a:p>
            <a:pPr indent="-274320" lvl="0" marL="287020" marR="11430" rtl="0" algn="just">
              <a:lnSpc>
                <a:spcPct val="100000"/>
              </a:lnSpc>
              <a:spcBef>
                <a:spcPts val="615"/>
              </a:spcBef>
              <a:spcAft>
                <a:spcPts val="0"/>
              </a:spcAft>
              <a:buClr>
                <a:srgbClr val="0AD0D9"/>
              </a:buClr>
              <a:buSzPts val="2450"/>
              <a:buFont typeface="Arial"/>
              <a:buChar char=""/>
            </a:pPr>
            <a:r>
              <a:rPr lang="en-US" sz="2600">
                <a:latin typeface="Times New Roman"/>
                <a:ea typeface="Times New Roman"/>
                <a:cs typeface="Times New Roman"/>
                <a:sym typeface="Times New Roman"/>
              </a:rPr>
              <a:t>If everything is fine with your setup, then it should  display the hadoop distribution installed.</a:t>
            </a:r>
            <a:endParaRPr sz="2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2" name="Shape 222"/>
        <p:cNvGrpSpPr/>
        <p:nvPr/>
      </p:nvGrpSpPr>
      <p:grpSpPr>
        <a:xfrm>
          <a:off x="0" y="0"/>
          <a:ext cx="0" cy="0"/>
          <a:chOff x="0" y="0"/>
          <a:chExt cx="0" cy="0"/>
        </a:xfrm>
      </p:grpSpPr>
      <p:sp>
        <p:nvSpPr>
          <p:cNvPr id="223" name="Shape 22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4" name="Shape 224"/>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5" name="Shape 225"/>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6" name="Shape 226"/>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7" name="Shape 227"/>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8" name="Shape 228"/>
          <p:cNvSpPr txBox="1"/>
          <p:nvPr>
            <p:ph type="title"/>
          </p:nvPr>
        </p:nvSpPr>
        <p:spPr>
          <a:xfrm>
            <a:off x="444500" y="588009"/>
            <a:ext cx="6603365"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Pseudo Distributed Mode</a:t>
            </a:r>
            <a:endParaRPr b="0" i="0" sz="5000" u="none" cap="none" strike="noStrike">
              <a:solidFill>
                <a:srgbClr val="04607A"/>
              </a:solidFill>
              <a:latin typeface="Arial"/>
              <a:ea typeface="Arial"/>
              <a:cs typeface="Arial"/>
              <a:sym typeface="Arial"/>
            </a:endParaRPr>
          </a:p>
        </p:txBody>
      </p:sp>
      <p:sp>
        <p:nvSpPr>
          <p:cNvPr id="229" name="Shape 229"/>
          <p:cNvSpPr txBox="1"/>
          <p:nvPr/>
        </p:nvSpPr>
        <p:spPr>
          <a:xfrm>
            <a:off x="535940" y="1869160"/>
            <a:ext cx="5853430" cy="2403475"/>
          </a:xfrm>
          <a:prstGeom prst="rect">
            <a:avLst/>
          </a:prstGeom>
          <a:noFill/>
          <a:ln>
            <a:noFill/>
          </a:ln>
        </p:spPr>
        <p:txBody>
          <a:bodyPr anchorCtr="0" anchor="t" bIns="0" lIns="0" spcFirstLastPara="1" rIns="0" wrap="square" tIns="91425">
            <a:noAutofit/>
          </a:bodyPr>
          <a:lstStyle/>
          <a:p>
            <a:pPr indent="-274320" lvl="0" marL="287020" marR="0" rtl="0" algn="l">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Step 1: Setting up Hadoop environment</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Step 2: Hadoop Configuration</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Step 3: Formatting Namenode</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Step 4: Starting Hadoop Daemons</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Step 5: Verifying Hadoop Installation</a:t>
            </a:r>
            <a:endParaRPr sz="26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33" name="Shape 233"/>
        <p:cNvGrpSpPr/>
        <p:nvPr/>
      </p:nvGrpSpPr>
      <p:grpSpPr>
        <a:xfrm>
          <a:off x="0" y="0"/>
          <a:ext cx="0" cy="0"/>
          <a:chOff x="0" y="0"/>
          <a:chExt cx="0" cy="0"/>
        </a:xfrm>
      </p:grpSpPr>
      <p:sp>
        <p:nvSpPr>
          <p:cNvPr id="234" name="Shape 23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5" name="Shape 235"/>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6" name="Shape 236"/>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7" name="Shape 237"/>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8" name="Shape 238"/>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9" name="Shape 239"/>
          <p:cNvSpPr txBox="1"/>
          <p:nvPr>
            <p:ph type="title"/>
          </p:nvPr>
        </p:nvSpPr>
        <p:spPr>
          <a:xfrm>
            <a:off x="444500" y="677672"/>
            <a:ext cx="8156575"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1: Setting up Hadoop environment</a:t>
            </a:r>
            <a:endParaRPr/>
          </a:p>
        </p:txBody>
      </p:sp>
      <p:sp>
        <p:nvSpPr>
          <p:cNvPr id="240" name="Shape 240"/>
          <p:cNvSpPr txBox="1"/>
          <p:nvPr/>
        </p:nvSpPr>
        <p:spPr>
          <a:xfrm>
            <a:off x="402437" y="1616786"/>
            <a:ext cx="8528685" cy="4114800"/>
          </a:xfrm>
          <a:prstGeom prst="rect">
            <a:avLst/>
          </a:prstGeom>
          <a:noFill/>
          <a:ln>
            <a:noFill/>
          </a:ln>
        </p:spPr>
        <p:txBody>
          <a:bodyPr anchorCtr="0" anchor="t" bIns="0" lIns="0" spcFirstLastPara="1" rIns="0" wrap="square" tIns="13325">
            <a:noAutofit/>
          </a:bodyPr>
          <a:lstStyle/>
          <a:p>
            <a:pPr indent="-274320" lvl="0" marL="287020" marR="0" rtl="0" algn="l">
              <a:lnSpc>
                <a:spcPct val="100000"/>
              </a:lnSpc>
              <a:spcBef>
                <a:spcPts val="0"/>
              </a:spcBef>
              <a:spcAft>
                <a:spcPts val="0"/>
              </a:spcAft>
              <a:buClr>
                <a:srgbClr val="0AD0D9"/>
              </a:buClr>
              <a:buSzPts val="1900"/>
              <a:buFont typeface="Arial"/>
              <a:buChar char=""/>
            </a:pPr>
            <a:r>
              <a:rPr lang="en-US" sz="2000">
                <a:latin typeface="Times New Roman"/>
                <a:ea typeface="Times New Roman"/>
                <a:cs typeface="Times New Roman"/>
                <a:sym typeface="Times New Roman"/>
              </a:rPr>
              <a:t>You can set Hadoop environment variables by appending the following</a:t>
            </a:r>
            <a:endParaRPr sz="2000">
              <a:latin typeface="Times New Roman"/>
              <a:ea typeface="Times New Roman"/>
              <a:cs typeface="Times New Roman"/>
              <a:sym typeface="Times New Roman"/>
            </a:endParaRPr>
          </a:p>
          <a:p>
            <a:pPr indent="0" lvl="0" marL="286385" marR="0" rtl="0" algn="l">
              <a:lnSpc>
                <a:spcPct val="100000"/>
              </a:lnSpc>
              <a:spcBef>
                <a:spcPts val="0"/>
              </a:spcBef>
              <a:spcAft>
                <a:spcPts val="0"/>
              </a:spcAft>
              <a:buNone/>
            </a:pPr>
            <a:r>
              <a:rPr lang="en-US" sz="2000">
                <a:latin typeface="Times New Roman"/>
                <a:ea typeface="Times New Roman"/>
                <a:cs typeface="Times New Roman"/>
                <a:sym typeface="Times New Roman"/>
              </a:rPr>
              <a:t>commands to </a:t>
            </a:r>
            <a:r>
              <a:rPr b="1" lang="en-US" sz="2000">
                <a:latin typeface="Times New Roman"/>
                <a:ea typeface="Times New Roman"/>
                <a:cs typeface="Times New Roman"/>
                <a:sym typeface="Times New Roman"/>
              </a:rPr>
              <a:t>~/.bashrc </a:t>
            </a:r>
            <a:r>
              <a:rPr lang="en-US" sz="2000">
                <a:latin typeface="Times New Roman"/>
                <a:ea typeface="Times New Roman"/>
                <a:cs typeface="Times New Roman"/>
                <a:sym typeface="Times New Roman"/>
              </a:rPr>
              <a:t>file.</a:t>
            </a:r>
            <a:endParaRPr sz="2000">
              <a:latin typeface="Times New Roman"/>
              <a:ea typeface="Times New Roman"/>
              <a:cs typeface="Times New Roman"/>
              <a:sym typeface="Times New Roman"/>
            </a:endParaRPr>
          </a:p>
          <a:p>
            <a:pPr indent="-247015" lvl="1" marL="652780" marR="0" rtl="0" algn="l">
              <a:lnSpc>
                <a:spcPct val="100000"/>
              </a:lnSpc>
              <a:spcBef>
                <a:spcPts val="430"/>
              </a:spcBef>
              <a:spcAft>
                <a:spcPts val="0"/>
              </a:spcAft>
              <a:buClr>
                <a:srgbClr val="0E6EC5"/>
              </a:buClr>
              <a:buSzPts val="1450"/>
              <a:buFont typeface="Arial"/>
              <a:buChar char=""/>
            </a:pPr>
            <a:r>
              <a:rPr b="0" i="0" lang="en-US" sz="1700" u="none" cap="none" strike="noStrike">
                <a:solidFill>
                  <a:srgbClr val="6F2F9F"/>
                </a:solidFill>
                <a:latin typeface="Times New Roman"/>
                <a:ea typeface="Times New Roman"/>
                <a:cs typeface="Times New Roman"/>
                <a:sym typeface="Times New Roman"/>
              </a:rPr>
              <a:t>export JAVA_HOME=/usr/lib64/jvm/jre-1.7.0-openjdk</a:t>
            </a:r>
            <a:endParaRPr b="0" i="0" sz="1700" u="none" cap="none" strike="noStrike">
              <a:latin typeface="Times New Roman"/>
              <a:ea typeface="Times New Roman"/>
              <a:cs typeface="Times New Roman"/>
              <a:sym typeface="Times New Roman"/>
            </a:endParaRPr>
          </a:p>
          <a:p>
            <a:pPr indent="-247015" lvl="1" marL="652780" marR="0" rtl="0" algn="l">
              <a:lnSpc>
                <a:spcPct val="100000"/>
              </a:lnSpc>
              <a:spcBef>
                <a:spcPts val="409"/>
              </a:spcBef>
              <a:spcAft>
                <a:spcPts val="0"/>
              </a:spcAft>
              <a:buClr>
                <a:srgbClr val="0E6EC5"/>
              </a:buClr>
              <a:buSzPts val="1450"/>
              <a:buFont typeface="Arial"/>
              <a:buChar char=""/>
            </a:pPr>
            <a:r>
              <a:rPr b="0" i="0" lang="en-US" sz="1700" u="none" cap="none" strike="noStrike">
                <a:solidFill>
                  <a:srgbClr val="6F2F9F"/>
                </a:solidFill>
                <a:latin typeface="Times New Roman"/>
                <a:ea typeface="Times New Roman"/>
                <a:cs typeface="Times New Roman"/>
                <a:sym typeface="Times New Roman"/>
              </a:rPr>
              <a:t>export HADOOP_HOME=/usr/local/hadoop</a:t>
            </a:r>
            <a:endParaRPr b="0" i="0" sz="1700" u="none" cap="none" strike="noStrike">
              <a:latin typeface="Times New Roman"/>
              <a:ea typeface="Times New Roman"/>
              <a:cs typeface="Times New Roman"/>
              <a:sym typeface="Times New Roman"/>
            </a:endParaRPr>
          </a:p>
          <a:p>
            <a:pPr indent="-247015" lvl="1" marL="652780" marR="0" rtl="0" algn="l">
              <a:lnSpc>
                <a:spcPct val="100000"/>
              </a:lnSpc>
              <a:spcBef>
                <a:spcPts val="409"/>
              </a:spcBef>
              <a:spcAft>
                <a:spcPts val="0"/>
              </a:spcAft>
              <a:buClr>
                <a:srgbClr val="0E6EC5"/>
              </a:buClr>
              <a:buSzPts val="1450"/>
              <a:buFont typeface="Arial"/>
              <a:buChar char=""/>
            </a:pPr>
            <a:r>
              <a:rPr b="0" i="0" lang="en-US" sz="1700" u="none" cap="none" strike="noStrike">
                <a:solidFill>
                  <a:srgbClr val="6F2F9F"/>
                </a:solidFill>
                <a:latin typeface="Times New Roman"/>
                <a:ea typeface="Times New Roman"/>
                <a:cs typeface="Times New Roman"/>
                <a:sym typeface="Times New Roman"/>
              </a:rPr>
              <a:t>export HADOOP_MAPRED_HOME=$HADOOP_HOME</a:t>
            </a:r>
            <a:endParaRPr b="0" i="0" sz="1700" u="none" cap="none" strike="noStrike">
              <a:latin typeface="Times New Roman"/>
              <a:ea typeface="Times New Roman"/>
              <a:cs typeface="Times New Roman"/>
              <a:sym typeface="Times New Roman"/>
            </a:endParaRPr>
          </a:p>
          <a:p>
            <a:pPr indent="-247015" lvl="1" marL="652780" marR="0" rtl="0" algn="l">
              <a:lnSpc>
                <a:spcPct val="100000"/>
              </a:lnSpc>
              <a:spcBef>
                <a:spcPts val="409"/>
              </a:spcBef>
              <a:spcAft>
                <a:spcPts val="0"/>
              </a:spcAft>
              <a:buClr>
                <a:srgbClr val="0E6EC5"/>
              </a:buClr>
              <a:buSzPts val="1450"/>
              <a:buFont typeface="Arial"/>
              <a:buChar char=""/>
            </a:pPr>
            <a:r>
              <a:rPr b="0" i="0" lang="en-US" sz="1700" u="none" cap="none" strike="noStrike">
                <a:solidFill>
                  <a:srgbClr val="6F2F9F"/>
                </a:solidFill>
                <a:latin typeface="Times New Roman"/>
                <a:ea typeface="Times New Roman"/>
                <a:cs typeface="Times New Roman"/>
                <a:sym typeface="Times New Roman"/>
              </a:rPr>
              <a:t>export HADOOP_COMMON_HOME=$HADOOP_HOME</a:t>
            </a:r>
            <a:endParaRPr b="0" i="0" sz="1700" u="none" cap="none" strike="noStrike">
              <a:latin typeface="Times New Roman"/>
              <a:ea typeface="Times New Roman"/>
              <a:cs typeface="Times New Roman"/>
              <a:sym typeface="Times New Roman"/>
            </a:endParaRPr>
          </a:p>
          <a:p>
            <a:pPr indent="-247015" lvl="1" marL="652780" marR="0" rtl="0" algn="l">
              <a:lnSpc>
                <a:spcPct val="100000"/>
              </a:lnSpc>
              <a:spcBef>
                <a:spcPts val="405"/>
              </a:spcBef>
              <a:spcAft>
                <a:spcPts val="0"/>
              </a:spcAft>
              <a:buClr>
                <a:srgbClr val="0E6EC5"/>
              </a:buClr>
              <a:buSzPts val="1450"/>
              <a:buFont typeface="Arial"/>
              <a:buChar char=""/>
            </a:pPr>
            <a:r>
              <a:rPr b="0" i="0" lang="en-US" sz="1700" u="none" cap="none" strike="noStrike">
                <a:solidFill>
                  <a:srgbClr val="6F2F9F"/>
                </a:solidFill>
                <a:latin typeface="Times New Roman"/>
                <a:ea typeface="Times New Roman"/>
                <a:cs typeface="Times New Roman"/>
                <a:sym typeface="Times New Roman"/>
              </a:rPr>
              <a:t>export HADOOP_HDFS_HOME=$HADOOP_HOME</a:t>
            </a:r>
            <a:endParaRPr b="0" i="0" sz="1700" u="none" cap="none" strike="noStrike">
              <a:latin typeface="Times New Roman"/>
              <a:ea typeface="Times New Roman"/>
              <a:cs typeface="Times New Roman"/>
              <a:sym typeface="Times New Roman"/>
            </a:endParaRPr>
          </a:p>
          <a:p>
            <a:pPr indent="-247015" lvl="1" marL="652780" marR="0" rtl="0" algn="l">
              <a:lnSpc>
                <a:spcPct val="100000"/>
              </a:lnSpc>
              <a:spcBef>
                <a:spcPts val="409"/>
              </a:spcBef>
              <a:spcAft>
                <a:spcPts val="0"/>
              </a:spcAft>
              <a:buClr>
                <a:srgbClr val="0E6EC5"/>
              </a:buClr>
              <a:buSzPts val="1450"/>
              <a:buFont typeface="Arial"/>
              <a:buChar char=""/>
            </a:pPr>
            <a:r>
              <a:rPr b="0" i="0" lang="en-US" sz="1700" u="none" cap="none" strike="noStrike">
                <a:solidFill>
                  <a:srgbClr val="6F2F9F"/>
                </a:solidFill>
                <a:latin typeface="Times New Roman"/>
                <a:ea typeface="Times New Roman"/>
                <a:cs typeface="Times New Roman"/>
                <a:sym typeface="Times New Roman"/>
              </a:rPr>
              <a:t>export YARN_HOME=$HADOOP_HOME</a:t>
            </a:r>
            <a:endParaRPr b="0" i="0" sz="1700" u="none" cap="none" strike="noStrike">
              <a:latin typeface="Times New Roman"/>
              <a:ea typeface="Times New Roman"/>
              <a:cs typeface="Times New Roman"/>
              <a:sym typeface="Times New Roman"/>
            </a:endParaRPr>
          </a:p>
          <a:p>
            <a:pPr indent="-247015" lvl="1" marL="652780" marR="0" rtl="0" algn="l">
              <a:lnSpc>
                <a:spcPct val="100000"/>
              </a:lnSpc>
              <a:spcBef>
                <a:spcPts val="409"/>
              </a:spcBef>
              <a:spcAft>
                <a:spcPts val="0"/>
              </a:spcAft>
              <a:buClr>
                <a:srgbClr val="0E6EC5"/>
              </a:buClr>
              <a:buSzPts val="1450"/>
              <a:buFont typeface="Arial"/>
              <a:buChar char=""/>
            </a:pPr>
            <a:r>
              <a:rPr b="0" i="0" lang="en-US" sz="1700" u="none" cap="none" strike="noStrike">
                <a:solidFill>
                  <a:srgbClr val="6F2F9F"/>
                </a:solidFill>
                <a:latin typeface="Times New Roman"/>
                <a:ea typeface="Times New Roman"/>
                <a:cs typeface="Times New Roman"/>
                <a:sym typeface="Times New Roman"/>
              </a:rPr>
              <a:t>export HADOOP_COMMON_LIB_NATIVE_DIR=$HADOOP_HOME/lib/native</a:t>
            </a:r>
            <a:endParaRPr b="0" i="0" sz="1700" u="none" cap="none" strike="noStrike">
              <a:latin typeface="Times New Roman"/>
              <a:ea typeface="Times New Roman"/>
              <a:cs typeface="Times New Roman"/>
              <a:sym typeface="Times New Roman"/>
            </a:endParaRPr>
          </a:p>
          <a:p>
            <a:pPr indent="-247015" lvl="1" marL="652780" marR="0" rtl="0" algn="l">
              <a:lnSpc>
                <a:spcPct val="100000"/>
              </a:lnSpc>
              <a:spcBef>
                <a:spcPts val="409"/>
              </a:spcBef>
              <a:spcAft>
                <a:spcPts val="0"/>
              </a:spcAft>
              <a:buClr>
                <a:srgbClr val="0E6EC5"/>
              </a:buClr>
              <a:buSzPts val="1450"/>
              <a:buFont typeface="Arial"/>
              <a:buChar char=""/>
            </a:pPr>
            <a:r>
              <a:rPr b="0" i="0" lang="en-US" sz="1700" u="none" cap="none" strike="noStrike">
                <a:solidFill>
                  <a:srgbClr val="6F2F9F"/>
                </a:solidFill>
                <a:latin typeface="Times New Roman"/>
                <a:ea typeface="Times New Roman"/>
                <a:cs typeface="Times New Roman"/>
                <a:sym typeface="Times New Roman"/>
              </a:rPr>
              <a:t>export PATH=$PATH:$HADOOP_HOME/sbin:$HADOOP_HOME/bin</a:t>
            </a:r>
            <a:endParaRPr b="0" i="0" sz="1700" u="none" cap="none" strike="noStrike">
              <a:latin typeface="Times New Roman"/>
              <a:ea typeface="Times New Roman"/>
              <a:cs typeface="Times New Roman"/>
              <a:sym typeface="Times New Roman"/>
            </a:endParaRPr>
          </a:p>
          <a:p>
            <a:pPr indent="-247015" lvl="1" marL="652780" marR="0" rtl="0" algn="l">
              <a:lnSpc>
                <a:spcPct val="100000"/>
              </a:lnSpc>
              <a:spcBef>
                <a:spcPts val="405"/>
              </a:spcBef>
              <a:spcAft>
                <a:spcPts val="0"/>
              </a:spcAft>
              <a:buClr>
                <a:srgbClr val="0E6EC5"/>
              </a:buClr>
              <a:buSzPts val="1450"/>
              <a:buFont typeface="Arial"/>
              <a:buChar char=""/>
            </a:pPr>
            <a:r>
              <a:rPr b="0" i="0" lang="en-US" sz="1700" u="none" cap="none" strike="noStrike">
                <a:solidFill>
                  <a:srgbClr val="6F2F9F"/>
                </a:solidFill>
                <a:latin typeface="Times New Roman"/>
                <a:ea typeface="Times New Roman"/>
                <a:cs typeface="Times New Roman"/>
                <a:sym typeface="Times New Roman"/>
              </a:rPr>
              <a:t>export HADOOP_INSTALL=$HADOOP_HOME</a:t>
            </a:r>
            <a:endParaRPr b="0" i="0" sz="1700" u="none" cap="none" strike="noStrike">
              <a:latin typeface="Times New Roman"/>
              <a:ea typeface="Times New Roman"/>
              <a:cs typeface="Times New Roman"/>
              <a:sym typeface="Times New Roman"/>
            </a:endParaRPr>
          </a:p>
          <a:p>
            <a:pPr indent="-274320" lvl="0" marL="287020" marR="0" rtl="0" algn="l">
              <a:lnSpc>
                <a:spcPct val="100000"/>
              </a:lnSpc>
              <a:spcBef>
                <a:spcPts val="455"/>
              </a:spcBef>
              <a:spcAft>
                <a:spcPts val="0"/>
              </a:spcAft>
              <a:buClr>
                <a:srgbClr val="0AD0D9"/>
              </a:buClr>
              <a:buSzPts val="1900"/>
              <a:buFont typeface="Arial"/>
              <a:buChar char=""/>
            </a:pPr>
            <a:r>
              <a:rPr lang="en-US" sz="2000">
                <a:latin typeface="Times New Roman"/>
                <a:ea typeface="Times New Roman"/>
                <a:cs typeface="Times New Roman"/>
                <a:sym typeface="Times New Roman"/>
              </a:rPr>
              <a:t>Now apply all the changes into the current running system.</a:t>
            </a:r>
            <a:endParaRPr sz="2000">
              <a:latin typeface="Times New Roman"/>
              <a:ea typeface="Times New Roman"/>
              <a:cs typeface="Times New Roman"/>
              <a:sym typeface="Times New Roman"/>
            </a:endParaRPr>
          </a:p>
          <a:p>
            <a:pPr indent="-247015" lvl="1" marL="652780" marR="0" rtl="0" algn="l">
              <a:lnSpc>
                <a:spcPct val="100000"/>
              </a:lnSpc>
              <a:spcBef>
                <a:spcPts val="434"/>
              </a:spcBef>
              <a:spcAft>
                <a:spcPts val="0"/>
              </a:spcAft>
              <a:buClr>
                <a:srgbClr val="0E6EC5"/>
              </a:buClr>
              <a:buSzPts val="1450"/>
              <a:buFont typeface="Arial"/>
              <a:buChar char=""/>
            </a:pPr>
            <a:r>
              <a:rPr b="0" i="0" lang="en-US" sz="1700" u="none" cap="none" strike="noStrike">
                <a:solidFill>
                  <a:srgbClr val="6F2F9F"/>
                </a:solidFill>
                <a:latin typeface="Times New Roman"/>
                <a:ea typeface="Times New Roman"/>
                <a:cs typeface="Times New Roman"/>
                <a:sym typeface="Times New Roman"/>
              </a:rPr>
              <a:t>$ source ~/.bashrc</a:t>
            </a:r>
            <a:endParaRPr b="0" i="0" sz="1700" u="none" cap="none" strike="noStrike">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2" name="Shape 52"/>
        <p:cNvGrpSpPr/>
        <p:nvPr/>
      </p:nvGrpSpPr>
      <p:grpSpPr>
        <a:xfrm>
          <a:off x="0" y="0"/>
          <a:ext cx="0" cy="0"/>
          <a:chOff x="0" y="0"/>
          <a:chExt cx="0" cy="0"/>
        </a:xfrm>
      </p:grpSpPr>
      <p:sp>
        <p:nvSpPr>
          <p:cNvPr id="53" name="Shape 5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 name="Shape 54"/>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Shape 55"/>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 name="Shape 56"/>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Shape 57"/>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Shape 58"/>
          <p:cNvSpPr txBox="1"/>
          <p:nvPr>
            <p:ph type="title"/>
          </p:nvPr>
        </p:nvSpPr>
        <p:spPr>
          <a:xfrm>
            <a:off x="444500" y="804163"/>
            <a:ext cx="1934845"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Outline</a:t>
            </a:r>
            <a:endParaRPr b="0" i="0" sz="5000" u="none" cap="none" strike="noStrike">
              <a:solidFill>
                <a:srgbClr val="04607A"/>
              </a:solidFill>
              <a:latin typeface="Arial"/>
              <a:ea typeface="Arial"/>
              <a:cs typeface="Arial"/>
              <a:sym typeface="Arial"/>
            </a:endParaRPr>
          </a:p>
        </p:txBody>
      </p:sp>
      <p:sp>
        <p:nvSpPr>
          <p:cNvPr id="59" name="Shape 59"/>
          <p:cNvSpPr txBox="1"/>
          <p:nvPr/>
        </p:nvSpPr>
        <p:spPr>
          <a:xfrm>
            <a:off x="535940" y="1867498"/>
            <a:ext cx="4485640" cy="4185920"/>
          </a:xfrm>
          <a:prstGeom prst="rect">
            <a:avLst/>
          </a:prstGeom>
          <a:noFill/>
          <a:ln>
            <a:noFill/>
          </a:ln>
        </p:spPr>
        <p:txBody>
          <a:bodyPr anchorCtr="0" anchor="t" bIns="0" lIns="0" spcFirstLastPara="1" rIns="0" wrap="square" tIns="53975">
            <a:noAutofit/>
          </a:bodyPr>
          <a:lstStyle/>
          <a:p>
            <a:pPr indent="-274320" lvl="0" marL="287020" marR="0" rtl="0" algn="l">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Prerequisites</a:t>
            </a:r>
            <a:endParaRPr sz="2600">
              <a:latin typeface="Times New Roman"/>
              <a:ea typeface="Times New Roman"/>
              <a:cs typeface="Times New Roman"/>
              <a:sym typeface="Times New Roman"/>
            </a:endParaRPr>
          </a:p>
          <a:p>
            <a:pPr indent="-247015" lvl="1" marL="652780" marR="0" rtl="0" algn="l">
              <a:lnSpc>
                <a:spcPct val="100000"/>
              </a:lnSpc>
              <a:spcBef>
                <a:spcPts val="295"/>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Supported Platforms</a:t>
            </a:r>
            <a:endParaRPr b="0" i="0" sz="2400" u="none" cap="none" strike="noStrike">
              <a:latin typeface="Times New Roman"/>
              <a:ea typeface="Times New Roman"/>
              <a:cs typeface="Times New Roman"/>
              <a:sym typeface="Times New Roman"/>
            </a:endParaRPr>
          </a:p>
          <a:p>
            <a:pPr indent="-247015" lvl="1" marL="652780" marR="0" rtl="0" algn="l">
              <a:lnSpc>
                <a:spcPct val="100000"/>
              </a:lnSpc>
              <a:spcBef>
                <a:spcPts val="285"/>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Required Software</a:t>
            </a:r>
            <a:endParaRPr b="0" i="0" sz="2400" u="none" cap="none" strike="noStrike">
              <a:latin typeface="Times New Roman"/>
              <a:ea typeface="Times New Roman"/>
              <a:cs typeface="Times New Roman"/>
              <a:sym typeface="Times New Roman"/>
            </a:endParaRPr>
          </a:p>
          <a:p>
            <a:pPr indent="-274320" lvl="0" marL="287020" marR="0" rtl="0" algn="l">
              <a:lnSpc>
                <a:spcPct val="100000"/>
              </a:lnSpc>
              <a:spcBef>
                <a:spcPts val="309"/>
              </a:spcBef>
              <a:spcAft>
                <a:spcPts val="0"/>
              </a:spcAft>
              <a:buClr>
                <a:srgbClr val="0AD0D9"/>
              </a:buClr>
              <a:buSzPts val="2450"/>
              <a:buFont typeface="Arial"/>
              <a:buChar char=""/>
            </a:pPr>
            <a:r>
              <a:rPr lang="en-US" sz="2600">
                <a:latin typeface="Times New Roman"/>
                <a:ea typeface="Times New Roman"/>
                <a:cs typeface="Times New Roman"/>
                <a:sym typeface="Times New Roman"/>
              </a:rPr>
              <a:t>Hadoop Operation Modes</a:t>
            </a:r>
            <a:endParaRPr sz="2600">
              <a:latin typeface="Times New Roman"/>
              <a:ea typeface="Times New Roman"/>
              <a:cs typeface="Times New Roman"/>
              <a:sym typeface="Times New Roman"/>
            </a:endParaRPr>
          </a:p>
          <a:p>
            <a:pPr indent="-274320" lvl="0" marL="287020" marR="0" rtl="0" algn="l">
              <a:lnSpc>
                <a:spcPct val="100000"/>
              </a:lnSpc>
              <a:spcBef>
                <a:spcPts val="310"/>
              </a:spcBef>
              <a:spcAft>
                <a:spcPts val="0"/>
              </a:spcAft>
              <a:buClr>
                <a:srgbClr val="0AD0D9"/>
              </a:buClr>
              <a:buSzPts val="2450"/>
              <a:buFont typeface="Arial"/>
              <a:buChar char=""/>
            </a:pPr>
            <a:r>
              <a:rPr lang="en-US" sz="2600">
                <a:latin typeface="Times New Roman"/>
                <a:ea typeface="Times New Roman"/>
                <a:cs typeface="Times New Roman"/>
                <a:sym typeface="Times New Roman"/>
              </a:rPr>
              <a:t>Installation</a:t>
            </a:r>
            <a:endParaRPr sz="2600">
              <a:latin typeface="Times New Roman"/>
              <a:ea typeface="Times New Roman"/>
              <a:cs typeface="Times New Roman"/>
              <a:sym typeface="Times New Roman"/>
            </a:endParaRPr>
          </a:p>
          <a:p>
            <a:pPr indent="-247015" lvl="1" marL="652780" marR="0" rtl="0" algn="l">
              <a:lnSpc>
                <a:spcPct val="100000"/>
              </a:lnSpc>
              <a:spcBef>
                <a:spcPts val="300"/>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Pre-Installation Setup</a:t>
            </a:r>
            <a:endParaRPr b="0" i="0" sz="2400" u="none" cap="none" strike="noStrike">
              <a:latin typeface="Times New Roman"/>
              <a:ea typeface="Times New Roman"/>
              <a:cs typeface="Times New Roman"/>
              <a:sym typeface="Times New Roman"/>
            </a:endParaRPr>
          </a:p>
          <a:p>
            <a:pPr indent="-247015" lvl="1" marL="652780" marR="0" rtl="0" algn="l">
              <a:lnSpc>
                <a:spcPct val="100000"/>
              </a:lnSpc>
              <a:spcBef>
                <a:spcPts val="285"/>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Standalone Installation</a:t>
            </a:r>
            <a:endParaRPr b="0" i="0" sz="2400" u="none" cap="none" strike="noStrike">
              <a:latin typeface="Times New Roman"/>
              <a:ea typeface="Times New Roman"/>
              <a:cs typeface="Times New Roman"/>
              <a:sym typeface="Times New Roman"/>
            </a:endParaRPr>
          </a:p>
          <a:p>
            <a:pPr indent="-247015" lvl="1" marL="652780" marR="0" rtl="0" algn="l">
              <a:lnSpc>
                <a:spcPct val="100000"/>
              </a:lnSpc>
              <a:spcBef>
                <a:spcPts val="290"/>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Pseudo Mode Installation</a:t>
            </a:r>
            <a:endParaRPr b="0" i="0" sz="2400" u="none" cap="none" strike="noStrike">
              <a:latin typeface="Times New Roman"/>
              <a:ea typeface="Times New Roman"/>
              <a:cs typeface="Times New Roman"/>
              <a:sym typeface="Times New Roman"/>
            </a:endParaRPr>
          </a:p>
          <a:p>
            <a:pPr indent="-247015" lvl="1" marL="652780" marR="0" rtl="0" algn="l">
              <a:lnSpc>
                <a:spcPct val="100000"/>
              </a:lnSpc>
              <a:spcBef>
                <a:spcPts val="290"/>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Fully Distributed Installation</a:t>
            </a:r>
            <a:endParaRPr b="0" i="0" sz="2400" u="none" cap="none" strike="noStrike">
              <a:latin typeface="Times New Roman"/>
              <a:ea typeface="Times New Roman"/>
              <a:cs typeface="Times New Roman"/>
              <a:sym typeface="Times New Roman"/>
            </a:endParaRPr>
          </a:p>
          <a:p>
            <a:pPr indent="-274320" lvl="0" marL="287020" marR="0" rtl="0" algn="l">
              <a:lnSpc>
                <a:spcPct val="100000"/>
              </a:lnSpc>
              <a:spcBef>
                <a:spcPts val="305"/>
              </a:spcBef>
              <a:spcAft>
                <a:spcPts val="0"/>
              </a:spcAft>
              <a:buClr>
                <a:srgbClr val="0AD0D9"/>
              </a:buClr>
              <a:buSzPts val="2450"/>
              <a:buFont typeface="Arial"/>
              <a:buChar char=""/>
            </a:pPr>
            <a:r>
              <a:rPr lang="en-US" sz="2600">
                <a:latin typeface="Times New Roman"/>
                <a:ea typeface="Times New Roman"/>
                <a:cs typeface="Times New Roman"/>
                <a:sym typeface="Times New Roman"/>
              </a:rPr>
              <a:t>Hadoop Web Interfaces</a:t>
            </a:r>
            <a:endParaRPr sz="26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44" name="Shape 244"/>
        <p:cNvGrpSpPr/>
        <p:nvPr/>
      </p:nvGrpSpPr>
      <p:grpSpPr>
        <a:xfrm>
          <a:off x="0" y="0"/>
          <a:ext cx="0" cy="0"/>
          <a:chOff x="0" y="0"/>
          <a:chExt cx="0" cy="0"/>
        </a:xfrm>
      </p:grpSpPr>
      <p:sp>
        <p:nvSpPr>
          <p:cNvPr id="245" name="Shape 24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6" name="Shape 246"/>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7" name="Shape 247"/>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8" name="Shape 248"/>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9" name="Shape 249"/>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0" name="Shape 250"/>
          <p:cNvSpPr txBox="1"/>
          <p:nvPr>
            <p:ph type="title"/>
          </p:nvPr>
        </p:nvSpPr>
        <p:spPr>
          <a:xfrm>
            <a:off x="444500" y="677672"/>
            <a:ext cx="6115050"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2: Hadoop Configuration</a:t>
            </a:r>
            <a:endParaRPr/>
          </a:p>
        </p:txBody>
      </p:sp>
      <p:sp>
        <p:nvSpPr>
          <p:cNvPr id="251" name="Shape 251"/>
          <p:cNvSpPr txBox="1"/>
          <p:nvPr/>
        </p:nvSpPr>
        <p:spPr>
          <a:xfrm>
            <a:off x="402437" y="1580808"/>
            <a:ext cx="8529320" cy="4093210"/>
          </a:xfrm>
          <a:prstGeom prst="rect">
            <a:avLst/>
          </a:prstGeom>
          <a:noFill/>
          <a:ln>
            <a:noFill/>
          </a:ln>
        </p:spPr>
        <p:txBody>
          <a:bodyPr anchorCtr="0" anchor="t" bIns="0" lIns="0" spcFirstLastPara="1" rIns="0" wrap="square" tIns="12700">
            <a:noAutofit/>
          </a:bodyPr>
          <a:lstStyle/>
          <a:p>
            <a:pPr indent="-274320" lvl="0" marL="287020" marR="5080" rtl="0" algn="l">
              <a:lnSpc>
                <a:spcPct val="12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Next	we	need	to	configure	some	of	the	Hadoop	files,  namely:</a:t>
            </a:r>
            <a:endParaRPr sz="2600">
              <a:latin typeface="Times New Roman"/>
              <a:ea typeface="Times New Roman"/>
              <a:cs typeface="Times New Roman"/>
              <a:sym typeface="Times New Roman"/>
            </a:endParaRPr>
          </a:p>
          <a:p>
            <a:pPr indent="-247015" lvl="1" marL="652780" marR="0" rtl="0" algn="l">
              <a:lnSpc>
                <a:spcPct val="100000"/>
              </a:lnSpc>
              <a:spcBef>
                <a:spcPts val="1185"/>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hadoop-env.sh</a:t>
            </a:r>
            <a:endParaRPr b="0" i="0" sz="2400" u="none" cap="none" strike="noStrike">
              <a:latin typeface="Times New Roman"/>
              <a:ea typeface="Times New Roman"/>
              <a:cs typeface="Times New Roman"/>
              <a:sym typeface="Times New Roman"/>
            </a:endParaRPr>
          </a:p>
          <a:p>
            <a:pPr indent="-247015" lvl="1" marL="652780" marR="0" rtl="0" algn="l">
              <a:lnSpc>
                <a:spcPct val="100000"/>
              </a:lnSpc>
              <a:spcBef>
                <a:spcPts val="1155"/>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core-site.xml</a:t>
            </a:r>
            <a:endParaRPr b="0" i="0" sz="2400" u="none" cap="none" strike="noStrike">
              <a:latin typeface="Times New Roman"/>
              <a:ea typeface="Times New Roman"/>
              <a:cs typeface="Times New Roman"/>
              <a:sym typeface="Times New Roman"/>
            </a:endParaRPr>
          </a:p>
          <a:p>
            <a:pPr indent="-247015" lvl="1" marL="652780" marR="0" rtl="0" algn="l">
              <a:lnSpc>
                <a:spcPct val="100000"/>
              </a:lnSpc>
              <a:spcBef>
                <a:spcPts val="1150"/>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hdfs-site.xml</a:t>
            </a:r>
            <a:endParaRPr b="0" i="0" sz="2400" u="none" cap="none" strike="noStrike">
              <a:latin typeface="Times New Roman"/>
              <a:ea typeface="Times New Roman"/>
              <a:cs typeface="Times New Roman"/>
              <a:sym typeface="Times New Roman"/>
            </a:endParaRPr>
          </a:p>
          <a:p>
            <a:pPr indent="-247015" lvl="1" marL="652780" marR="0" rtl="0" algn="l">
              <a:lnSpc>
                <a:spcPct val="100000"/>
              </a:lnSpc>
              <a:spcBef>
                <a:spcPts val="1155"/>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mapred-site.xml</a:t>
            </a:r>
            <a:endParaRPr b="0" i="0" sz="2400" u="none" cap="none" strike="noStrike">
              <a:latin typeface="Times New Roman"/>
              <a:ea typeface="Times New Roman"/>
              <a:cs typeface="Times New Roman"/>
              <a:sym typeface="Times New Roman"/>
            </a:endParaRPr>
          </a:p>
          <a:p>
            <a:pPr indent="-247015" lvl="1" marL="652780" marR="0" rtl="0" algn="l">
              <a:lnSpc>
                <a:spcPct val="100000"/>
              </a:lnSpc>
              <a:spcBef>
                <a:spcPts val="1150"/>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yarn-site.xml</a:t>
            </a:r>
            <a:endParaRPr b="0" i="0" sz="2400" u="none" cap="none" strike="noStrike">
              <a:latin typeface="Times New Roman"/>
              <a:ea typeface="Times New Roman"/>
              <a:cs typeface="Times New Roman"/>
              <a:sym typeface="Times New Roman"/>
            </a:endParaRPr>
          </a:p>
          <a:p>
            <a:pPr indent="-274320" lvl="0" marL="287020" marR="0" rtl="0" algn="l">
              <a:lnSpc>
                <a:spcPct val="100000"/>
              </a:lnSpc>
              <a:spcBef>
                <a:spcPts val="1220"/>
              </a:spcBef>
              <a:spcAft>
                <a:spcPts val="0"/>
              </a:spcAft>
              <a:buClr>
                <a:srgbClr val="0AD0D9"/>
              </a:buClr>
              <a:buSzPts val="2450"/>
              <a:buFont typeface="Arial"/>
              <a:buChar char=""/>
            </a:pPr>
            <a:r>
              <a:rPr lang="en-US" sz="2600">
                <a:latin typeface="Times New Roman"/>
                <a:ea typeface="Times New Roman"/>
                <a:cs typeface="Times New Roman"/>
                <a:sym typeface="Times New Roman"/>
              </a:rPr>
              <a:t>These files are located in $HADOOP_HOME/etc/hadoop</a:t>
            </a:r>
            <a:endParaRPr sz="26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5" name="Shape 255"/>
        <p:cNvGrpSpPr/>
        <p:nvPr/>
      </p:nvGrpSpPr>
      <p:grpSpPr>
        <a:xfrm>
          <a:off x="0" y="0"/>
          <a:ext cx="0" cy="0"/>
          <a:chOff x="0" y="0"/>
          <a:chExt cx="0" cy="0"/>
        </a:xfrm>
      </p:grpSpPr>
      <p:sp>
        <p:nvSpPr>
          <p:cNvPr id="256" name="Shape 256"/>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7" name="Shape 257"/>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8" name="Shape 258"/>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9" name="Shape 259"/>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0" name="Shape 260"/>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1" name="Shape 261"/>
          <p:cNvSpPr txBox="1"/>
          <p:nvPr/>
        </p:nvSpPr>
        <p:spPr>
          <a:xfrm>
            <a:off x="535940" y="1597307"/>
            <a:ext cx="7318375" cy="1995170"/>
          </a:xfrm>
          <a:prstGeom prst="rect">
            <a:avLst/>
          </a:prstGeom>
          <a:noFill/>
          <a:ln>
            <a:noFill/>
          </a:ln>
        </p:spPr>
        <p:txBody>
          <a:bodyPr anchorCtr="0" anchor="t" bIns="0" lIns="0" spcFirstLastPara="1" rIns="0" wrap="square" tIns="175875">
            <a:noAutofit/>
          </a:bodyPr>
          <a:lstStyle/>
          <a:p>
            <a:pPr indent="0" lvl="0" marL="12700" marR="0" rtl="0" algn="l">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latin typeface="Times New Roman"/>
                <a:ea typeface="Times New Roman"/>
                <a:cs typeface="Times New Roman"/>
                <a:sym typeface="Times New Roman"/>
              </a:rPr>
              <a:t>hadoop-env.sh</a:t>
            </a:r>
            <a:endParaRPr sz="2600">
              <a:latin typeface="Times New Roman"/>
              <a:ea typeface="Times New Roman"/>
              <a:cs typeface="Times New Roman"/>
              <a:sym typeface="Times New Roman"/>
            </a:endParaRPr>
          </a:p>
          <a:p>
            <a:pPr indent="-247015" lvl="0" marL="652780" marR="5080" rtl="0" algn="l">
              <a:lnSpc>
                <a:spcPct val="120100"/>
              </a:lnSpc>
              <a:spcBef>
                <a:spcPts val="605"/>
              </a:spcBef>
              <a:spcAft>
                <a:spcPts val="0"/>
              </a:spcAft>
              <a:buNone/>
            </a:pPr>
            <a:r>
              <a:rPr lang="en-US" sz="2050">
                <a:solidFill>
                  <a:srgbClr val="0E6EC5"/>
                </a:solidFill>
                <a:latin typeface="Arial"/>
                <a:ea typeface="Arial"/>
                <a:cs typeface="Arial"/>
                <a:sym typeface="Arial"/>
              </a:rPr>
              <a:t> </a:t>
            </a:r>
            <a:r>
              <a:rPr lang="en-US" sz="2400">
                <a:latin typeface="Times New Roman"/>
                <a:ea typeface="Times New Roman"/>
                <a:cs typeface="Times New Roman"/>
                <a:sym typeface="Times New Roman"/>
              </a:rPr>
              <a:t>In this file, add the following line to define the Java  home</a:t>
            </a:r>
            <a:endParaRPr sz="2400">
              <a:latin typeface="Times New Roman"/>
              <a:ea typeface="Times New Roman"/>
              <a:cs typeface="Times New Roman"/>
              <a:sym typeface="Times New Roman"/>
            </a:endParaRPr>
          </a:p>
          <a:p>
            <a:pPr indent="0" lvl="0" marL="680085" marR="0" rtl="0" algn="l">
              <a:lnSpc>
                <a:spcPct val="100000"/>
              </a:lnSpc>
              <a:spcBef>
                <a:spcPts val="1055"/>
              </a:spcBef>
              <a:spcAft>
                <a:spcPts val="0"/>
              </a:spcAft>
              <a:buNone/>
            </a:pPr>
            <a:r>
              <a:rPr lang="en-US" sz="1450">
                <a:solidFill>
                  <a:srgbClr val="009DD9"/>
                </a:solidFill>
                <a:latin typeface="Arial"/>
                <a:ea typeface="Arial"/>
                <a:cs typeface="Arial"/>
                <a:sym typeface="Arial"/>
              </a:rPr>
              <a:t>	</a:t>
            </a:r>
            <a:r>
              <a:rPr lang="en-US" sz="2100">
                <a:solidFill>
                  <a:srgbClr val="6F2F9F"/>
                </a:solidFill>
                <a:latin typeface="Times New Roman"/>
                <a:ea typeface="Times New Roman"/>
                <a:cs typeface="Times New Roman"/>
                <a:sym typeface="Times New Roman"/>
              </a:rPr>
              <a:t>export JAVA_HOME=/usr/lib64/jvm/jre-1.7.0-openjdk</a:t>
            </a:r>
            <a:endParaRPr sz="2100">
              <a:latin typeface="Times New Roman"/>
              <a:ea typeface="Times New Roman"/>
              <a:cs typeface="Times New Roman"/>
              <a:sym typeface="Times New Roman"/>
            </a:endParaRPr>
          </a:p>
        </p:txBody>
      </p:sp>
      <p:sp>
        <p:nvSpPr>
          <p:cNvPr id="262" name="Shape 262"/>
          <p:cNvSpPr txBox="1"/>
          <p:nvPr>
            <p:ph type="title"/>
          </p:nvPr>
        </p:nvSpPr>
        <p:spPr>
          <a:xfrm>
            <a:off x="444500" y="677672"/>
            <a:ext cx="6115050"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2: Hadoop Configuration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6" name="Shape 266"/>
        <p:cNvGrpSpPr/>
        <p:nvPr/>
      </p:nvGrpSpPr>
      <p:grpSpPr>
        <a:xfrm>
          <a:off x="0" y="0"/>
          <a:ext cx="0" cy="0"/>
          <a:chOff x="0" y="0"/>
          <a:chExt cx="0" cy="0"/>
        </a:xfrm>
      </p:grpSpPr>
      <p:sp>
        <p:nvSpPr>
          <p:cNvPr id="267" name="Shape 267"/>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8" name="Shape 268"/>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9" name="Shape 269"/>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0" name="Shape 270"/>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1" name="Shape 271"/>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2" name="Shape 272"/>
          <p:cNvSpPr txBox="1"/>
          <p:nvPr/>
        </p:nvSpPr>
        <p:spPr>
          <a:xfrm>
            <a:off x="535940" y="1537151"/>
            <a:ext cx="8078470" cy="1845945"/>
          </a:xfrm>
          <a:prstGeom prst="rect">
            <a:avLst/>
          </a:prstGeom>
          <a:noFill/>
          <a:ln>
            <a:noFill/>
          </a:ln>
        </p:spPr>
        <p:txBody>
          <a:bodyPr anchorCtr="0" anchor="t" bIns="0" lIns="0" spcFirstLastPara="1" rIns="0" wrap="square" tIns="135250">
            <a:noAutofit/>
          </a:bodyPr>
          <a:lstStyle/>
          <a:p>
            <a:pPr indent="0" lvl="0" marL="12700" marR="0" rtl="0" algn="l">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latin typeface="Times New Roman"/>
                <a:ea typeface="Times New Roman"/>
                <a:cs typeface="Times New Roman"/>
                <a:sym typeface="Times New Roman"/>
              </a:rPr>
              <a:t>mapred-site.xml</a:t>
            </a:r>
            <a:endParaRPr sz="2600">
              <a:latin typeface="Times New Roman"/>
              <a:ea typeface="Times New Roman"/>
              <a:cs typeface="Times New Roman"/>
              <a:sym typeface="Times New Roman"/>
            </a:endParaRPr>
          </a:p>
          <a:p>
            <a:pPr indent="-247015" lvl="0" marL="652780" marR="5080" rtl="0" algn="l">
              <a:lnSpc>
                <a:spcPct val="110000"/>
              </a:lnSpc>
              <a:spcBef>
                <a:spcPts val="595"/>
              </a:spcBef>
              <a:spcAft>
                <a:spcPts val="0"/>
              </a:spcAft>
              <a:buNone/>
            </a:pPr>
            <a:r>
              <a:rPr lang="en-US" sz="2050">
                <a:solidFill>
                  <a:srgbClr val="0E6EC5"/>
                </a:solidFill>
                <a:latin typeface="Arial"/>
                <a:ea typeface="Arial"/>
                <a:cs typeface="Arial"/>
                <a:sym typeface="Arial"/>
              </a:rPr>
              <a:t> </a:t>
            </a:r>
            <a:r>
              <a:rPr lang="en-US" sz="2400">
                <a:latin typeface="Times New Roman"/>
                <a:ea typeface="Times New Roman"/>
                <a:cs typeface="Times New Roman"/>
                <a:sym typeface="Times New Roman"/>
              </a:rPr>
              <a:t>This file may not be present with the same name. In that  case we need to first copy this file from the template file</a:t>
            </a:r>
            <a:endParaRPr sz="2400">
              <a:latin typeface="Times New Roman"/>
              <a:ea typeface="Times New Roman"/>
              <a:cs typeface="Times New Roman"/>
              <a:sym typeface="Times New Roman"/>
            </a:endParaRPr>
          </a:p>
          <a:p>
            <a:pPr indent="0" lvl="0" marL="680085" marR="0" rtl="0" algn="l">
              <a:lnSpc>
                <a:spcPct val="100000"/>
              </a:lnSpc>
              <a:spcBef>
                <a:spcPts val="795"/>
              </a:spcBef>
              <a:spcAft>
                <a:spcPts val="0"/>
              </a:spcAft>
              <a:buNone/>
            </a:pPr>
            <a:r>
              <a:rPr lang="en-US" sz="1450">
                <a:solidFill>
                  <a:srgbClr val="009DD9"/>
                </a:solidFill>
                <a:latin typeface="Arial"/>
                <a:ea typeface="Arial"/>
                <a:cs typeface="Arial"/>
                <a:sym typeface="Arial"/>
              </a:rPr>
              <a:t>	</a:t>
            </a:r>
            <a:r>
              <a:rPr lang="en-US" sz="2100">
                <a:solidFill>
                  <a:srgbClr val="6F2F9F"/>
                </a:solidFill>
                <a:latin typeface="Times New Roman"/>
                <a:ea typeface="Times New Roman"/>
                <a:cs typeface="Times New Roman"/>
                <a:sym typeface="Times New Roman"/>
              </a:rPr>
              <a:t>cp mapred-site.xml.template mapred-site.xml</a:t>
            </a:r>
            <a:endParaRPr sz="2100">
              <a:latin typeface="Times New Roman"/>
              <a:ea typeface="Times New Roman"/>
              <a:cs typeface="Times New Roman"/>
              <a:sym typeface="Times New Roman"/>
            </a:endParaRPr>
          </a:p>
        </p:txBody>
      </p:sp>
      <p:sp>
        <p:nvSpPr>
          <p:cNvPr id="273" name="Shape 273"/>
          <p:cNvSpPr txBox="1"/>
          <p:nvPr/>
        </p:nvSpPr>
        <p:spPr>
          <a:xfrm>
            <a:off x="6945630" y="3462654"/>
            <a:ext cx="167068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latin typeface="Times New Roman"/>
                <a:ea typeface="Times New Roman"/>
                <a:cs typeface="Times New Roman"/>
                <a:sym typeface="Times New Roman"/>
              </a:rPr>
              <a:t>within	the</a:t>
            </a:r>
            <a:endParaRPr sz="2400">
              <a:latin typeface="Times New Roman"/>
              <a:ea typeface="Times New Roman"/>
              <a:cs typeface="Times New Roman"/>
              <a:sym typeface="Times New Roman"/>
            </a:endParaRPr>
          </a:p>
        </p:txBody>
      </p:sp>
      <p:sp>
        <p:nvSpPr>
          <p:cNvPr id="274" name="Shape 274"/>
          <p:cNvSpPr txBox="1"/>
          <p:nvPr/>
        </p:nvSpPr>
        <p:spPr>
          <a:xfrm>
            <a:off x="929436" y="3426078"/>
            <a:ext cx="5861685" cy="2499995"/>
          </a:xfrm>
          <a:prstGeom prst="rect">
            <a:avLst/>
          </a:prstGeom>
          <a:noFill/>
          <a:ln>
            <a:noFill/>
          </a:ln>
        </p:spPr>
        <p:txBody>
          <a:bodyPr anchorCtr="0" anchor="t" bIns="0" lIns="0" spcFirstLastPara="1" rIns="0" wrap="square" tIns="12700">
            <a:noAutofit/>
          </a:bodyPr>
          <a:lstStyle/>
          <a:p>
            <a:pPr indent="-247015" lvl="0" marL="259079" marR="179070" rtl="0" algn="l">
              <a:lnSpc>
                <a:spcPct val="110000"/>
              </a:lnSpc>
              <a:spcBef>
                <a:spcPts val="0"/>
              </a:spcBef>
              <a:spcAft>
                <a:spcPts val="0"/>
              </a:spcAft>
              <a:buNone/>
            </a:pPr>
            <a:r>
              <a:rPr lang="en-US" sz="2050">
                <a:solidFill>
                  <a:srgbClr val="0E6EC5"/>
                </a:solidFill>
                <a:latin typeface="Arial"/>
                <a:ea typeface="Arial"/>
                <a:cs typeface="Arial"/>
                <a:sym typeface="Arial"/>
              </a:rPr>
              <a:t> </a:t>
            </a:r>
            <a:r>
              <a:rPr lang="en-US" sz="2400">
                <a:latin typeface="Times New Roman"/>
                <a:ea typeface="Times New Roman"/>
                <a:cs typeface="Times New Roman"/>
                <a:sym typeface="Times New Roman"/>
              </a:rPr>
              <a:t>Then	add	the	following	property  configuration tabs</a:t>
            </a:r>
            <a:endParaRPr sz="2400">
              <a:latin typeface="Times New Roman"/>
              <a:ea typeface="Times New Roman"/>
              <a:cs typeface="Times New Roman"/>
              <a:sym typeface="Times New Roman"/>
            </a:endParaRPr>
          </a:p>
          <a:p>
            <a:pPr indent="0" lvl="0" marL="287020" marR="0" rtl="0" algn="l">
              <a:lnSpc>
                <a:spcPct val="100000"/>
              </a:lnSpc>
              <a:spcBef>
                <a:spcPts val="795"/>
              </a:spcBef>
              <a:spcAft>
                <a:spcPts val="0"/>
              </a:spcAft>
              <a:buNone/>
            </a:pPr>
            <a:r>
              <a:rPr lang="en-US" sz="2100">
                <a:solidFill>
                  <a:srgbClr val="6F2F9F"/>
                </a:solidFill>
                <a:latin typeface="Times New Roman"/>
                <a:ea typeface="Times New Roman"/>
                <a:cs typeface="Times New Roman"/>
                <a:sym typeface="Times New Roman"/>
              </a:rPr>
              <a:t>&lt;property&gt;</a:t>
            </a:r>
            <a:endParaRPr sz="2100">
              <a:latin typeface="Times New Roman"/>
              <a:ea typeface="Times New Roman"/>
              <a:cs typeface="Times New Roman"/>
              <a:sym typeface="Times New Roman"/>
            </a:endParaRPr>
          </a:p>
          <a:p>
            <a:pPr indent="0" lvl="0" marL="553085" marR="0" rtl="0" algn="l">
              <a:lnSpc>
                <a:spcPct val="100000"/>
              </a:lnSpc>
              <a:spcBef>
                <a:spcPts val="755"/>
              </a:spcBef>
              <a:spcAft>
                <a:spcPts val="0"/>
              </a:spcAft>
              <a:buNone/>
            </a:pPr>
            <a:r>
              <a:rPr lang="en-US" sz="2100">
                <a:solidFill>
                  <a:srgbClr val="6F2F9F"/>
                </a:solidFill>
                <a:latin typeface="Times New Roman"/>
                <a:ea typeface="Times New Roman"/>
                <a:cs typeface="Times New Roman"/>
                <a:sym typeface="Times New Roman"/>
              </a:rPr>
              <a:t>&lt;name&gt;mapreduce.framework.name&lt;/name&gt;</a:t>
            </a:r>
            <a:endParaRPr sz="2100">
              <a:latin typeface="Times New Roman"/>
              <a:ea typeface="Times New Roman"/>
              <a:cs typeface="Times New Roman"/>
              <a:sym typeface="Times New Roman"/>
            </a:endParaRPr>
          </a:p>
          <a:p>
            <a:pPr indent="0" lvl="0" marL="553085" marR="0" rtl="0" algn="l">
              <a:lnSpc>
                <a:spcPct val="100000"/>
              </a:lnSpc>
              <a:spcBef>
                <a:spcPts val="755"/>
              </a:spcBef>
              <a:spcAft>
                <a:spcPts val="0"/>
              </a:spcAft>
              <a:buNone/>
            </a:pPr>
            <a:r>
              <a:rPr lang="en-US" sz="2100">
                <a:solidFill>
                  <a:srgbClr val="6F2F9F"/>
                </a:solidFill>
                <a:latin typeface="Times New Roman"/>
                <a:ea typeface="Times New Roman"/>
                <a:cs typeface="Times New Roman"/>
                <a:sym typeface="Times New Roman"/>
              </a:rPr>
              <a:t>&lt;value&gt;yarn&lt;/value&gt;</a:t>
            </a:r>
            <a:endParaRPr sz="2100">
              <a:latin typeface="Times New Roman"/>
              <a:ea typeface="Times New Roman"/>
              <a:cs typeface="Times New Roman"/>
              <a:sym typeface="Times New Roman"/>
            </a:endParaRPr>
          </a:p>
          <a:p>
            <a:pPr indent="0" lvl="0" marL="287020" marR="0" rtl="0" algn="l">
              <a:lnSpc>
                <a:spcPct val="100000"/>
              </a:lnSpc>
              <a:spcBef>
                <a:spcPts val="760"/>
              </a:spcBef>
              <a:spcAft>
                <a:spcPts val="0"/>
              </a:spcAft>
              <a:buNone/>
            </a:pPr>
            <a:r>
              <a:rPr lang="en-US" sz="2100">
                <a:solidFill>
                  <a:srgbClr val="6F2F9F"/>
                </a:solidFill>
                <a:latin typeface="Times New Roman"/>
                <a:ea typeface="Times New Roman"/>
                <a:cs typeface="Times New Roman"/>
                <a:sym typeface="Times New Roman"/>
              </a:rPr>
              <a:t>&lt;/property&gt;</a:t>
            </a:r>
            <a:endParaRPr sz="2100">
              <a:latin typeface="Times New Roman"/>
              <a:ea typeface="Times New Roman"/>
              <a:cs typeface="Times New Roman"/>
              <a:sym typeface="Times New Roman"/>
            </a:endParaRPr>
          </a:p>
        </p:txBody>
      </p:sp>
      <p:sp>
        <p:nvSpPr>
          <p:cNvPr id="275" name="Shape 275"/>
          <p:cNvSpPr txBox="1"/>
          <p:nvPr>
            <p:ph type="title"/>
          </p:nvPr>
        </p:nvSpPr>
        <p:spPr>
          <a:xfrm>
            <a:off x="444500" y="677672"/>
            <a:ext cx="6115050"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2: Hadoop Configuration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79" name="Shape 279"/>
        <p:cNvGrpSpPr/>
        <p:nvPr/>
      </p:nvGrpSpPr>
      <p:grpSpPr>
        <a:xfrm>
          <a:off x="0" y="0"/>
          <a:ext cx="0" cy="0"/>
          <a:chOff x="0" y="0"/>
          <a:chExt cx="0" cy="0"/>
        </a:xfrm>
      </p:grpSpPr>
      <p:sp>
        <p:nvSpPr>
          <p:cNvPr id="280" name="Shape 280"/>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1" name="Shape 281"/>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2" name="Shape 282"/>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3" name="Shape 283"/>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4" name="Shape 284"/>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5" name="Shape 285"/>
          <p:cNvSpPr txBox="1"/>
          <p:nvPr/>
        </p:nvSpPr>
        <p:spPr>
          <a:xfrm>
            <a:off x="535940" y="1851162"/>
            <a:ext cx="7997190" cy="4107815"/>
          </a:xfrm>
          <a:prstGeom prst="rect">
            <a:avLst/>
          </a:prstGeom>
          <a:noFill/>
          <a:ln>
            <a:noFill/>
          </a:ln>
        </p:spPr>
        <p:txBody>
          <a:bodyPr anchorCtr="0" anchor="t" bIns="0" lIns="0" spcFirstLastPara="1" rIns="0" wrap="square" tIns="127625">
            <a:noAutofit/>
          </a:bodyPr>
          <a:lstStyle/>
          <a:p>
            <a:pPr indent="0" lvl="0" marL="12700" marR="0" rtl="0" algn="l">
              <a:lnSpc>
                <a:spcPct val="100000"/>
              </a:lnSpc>
              <a:spcBef>
                <a:spcPts val="0"/>
              </a:spcBef>
              <a:spcAft>
                <a:spcPts val="0"/>
              </a:spcAft>
              <a:buNone/>
            </a:pPr>
            <a:r>
              <a:rPr lang="en-US" sz="2250">
                <a:solidFill>
                  <a:srgbClr val="0AD0D9"/>
                </a:solidFill>
                <a:latin typeface="Arial"/>
                <a:ea typeface="Arial"/>
                <a:cs typeface="Arial"/>
                <a:sym typeface="Arial"/>
              </a:rPr>
              <a:t> </a:t>
            </a:r>
            <a:r>
              <a:rPr lang="en-US" sz="2400">
                <a:latin typeface="Times New Roman"/>
                <a:ea typeface="Times New Roman"/>
                <a:cs typeface="Times New Roman"/>
                <a:sym typeface="Times New Roman"/>
              </a:rPr>
              <a:t>core-site.xml</a:t>
            </a:r>
            <a:endParaRPr sz="2400">
              <a:latin typeface="Times New Roman"/>
              <a:ea typeface="Times New Roman"/>
              <a:cs typeface="Times New Roman"/>
              <a:sym typeface="Times New Roman"/>
            </a:endParaRPr>
          </a:p>
          <a:p>
            <a:pPr indent="0" lvl="0" marL="405765" marR="0" rtl="0" algn="l">
              <a:lnSpc>
                <a:spcPct val="100000"/>
              </a:lnSpc>
              <a:spcBef>
                <a:spcPts val="819"/>
              </a:spcBef>
              <a:spcAft>
                <a:spcPts val="0"/>
              </a:spcAft>
              <a:buNone/>
            </a:pPr>
            <a:r>
              <a:rPr lang="en-US" sz="1850">
                <a:solidFill>
                  <a:srgbClr val="0E6EC5"/>
                </a:solidFill>
                <a:latin typeface="Arial"/>
                <a:ea typeface="Arial"/>
                <a:cs typeface="Arial"/>
                <a:sym typeface="Arial"/>
              </a:rPr>
              <a:t> </a:t>
            </a:r>
            <a:r>
              <a:rPr lang="en-US" sz="2200">
                <a:latin typeface="Times New Roman"/>
                <a:ea typeface="Times New Roman"/>
                <a:cs typeface="Times New Roman"/>
                <a:sym typeface="Times New Roman"/>
              </a:rPr>
              <a:t>Add the following property in the configuration tabs</a:t>
            </a:r>
            <a:endParaRPr sz="2200">
              <a:latin typeface="Times New Roman"/>
              <a:ea typeface="Times New Roman"/>
              <a:cs typeface="Times New Roman"/>
              <a:sym typeface="Times New Roman"/>
            </a:endParaRPr>
          </a:p>
          <a:p>
            <a:pPr indent="0" lvl="0" marL="680085" marR="0" rtl="0" algn="l">
              <a:lnSpc>
                <a:spcPct val="100000"/>
              </a:lnSpc>
              <a:spcBef>
                <a:spcPts val="720"/>
              </a:spcBef>
              <a:spcAft>
                <a:spcPts val="0"/>
              </a:spcAft>
              <a:buNone/>
            </a:pPr>
            <a:r>
              <a:rPr lang="en-US" sz="1900">
                <a:solidFill>
                  <a:srgbClr val="6F2F9F"/>
                </a:solidFill>
                <a:latin typeface="Times New Roman"/>
                <a:ea typeface="Times New Roman"/>
                <a:cs typeface="Times New Roman"/>
                <a:sym typeface="Times New Roman"/>
              </a:rPr>
              <a:t>&lt;property&gt;</a:t>
            </a:r>
            <a:endParaRPr sz="1900">
              <a:latin typeface="Times New Roman"/>
              <a:ea typeface="Times New Roman"/>
              <a:cs typeface="Times New Roman"/>
              <a:sym typeface="Times New Roman"/>
            </a:endParaRPr>
          </a:p>
          <a:p>
            <a:pPr indent="0" lvl="0" marL="920750" marR="0" rtl="0" algn="l">
              <a:lnSpc>
                <a:spcPct val="100000"/>
              </a:lnSpc>
              <a:spcBef>
                <a:spcPts val="690"/>
              </a:spcBef>
              <a:spcAft>
                <a:spcPts val="0"/>
              </a:spcAft>
              <a:buNone/>
            </a:pPr>
            <a:r>
              <a:rPr lang="en-US" sz="1900">
                <a:solidFill>
                  <a:srgbClr val="6F2F9F"/>
                </a:solidFill>
                <a:latin typeface="Times New Roman"/>
                <a:ea typeface="Times New Roman"/>
                <a:cs typeface="Times New Roman"/>
                <a:sym typeface="Times New Roman"/>
              </a:rPr>
              <a:t>&lt;name&gt;fs.defaultFS&lt;/name&gt;</a:t>
            </a:r>
            <a:endParaRPr sz="1900">
              <a:latin typeface="Times New Roman"/>
              <a:ea typeface="Times New Roman"/>
              <a:cs typeface="Times New Roman"/>
              <a:sym typeface="Times New Roman"/>
            </a:endParaRPr>
          </a:p>
          <a:p>
            <a:pPr indent="0" lvl="0" marL="920750" marR="0" rtl="0" algn="l">
              <a:lnSpc>
                <a:spcPct val="100000"/>
              </a:lnSpc>
              <a:spcBef>
                <a:spcPts val="680"/>
              </a:spcBef>
              <a:spcAft>
                <a:spcPts val="0"/>
              </a:spcAft>
              <a:buNone/>
            </a:pPr>
            <a:r>
              <a:rPr lang="en-US" sz="1900">
                <a:solidFill>
                  <a:srgbClr val="6F2F9F"/>
                </a:solidFill>
                <a:latin typeface="Times New Roman"/>
                <a:ea typeface="Times New Roman"/>
                <a:cs typeface="Times New Roman"/>
                <a:sym typeface="Times New Roman"/>
              </a:rPr>
              <a:t>&lt;value&gt;hdfs://localhost:9000&lt;/value&gt;</a:t>
            </a:r>
            <a:endParaRPr sz="1900">
              <a:latin typeface="Times New Roman"/>
              <a:ea typeface="Times New Roman"/>
              <a:cs typeface="Times New Roman"/>
              <a:sym typeface="Times New Roman"/>
            </a:endParaRPr>
          </a:p>
          <a:p>
            <a:pPr indent="-6350" lvl="0" marL="927100" marR="5080" rtl="0" algn="l">
              <a:lnSpc>
                <a:spcPct val="110000"/>
              </a:lnSpc>
              <a:spcBef>
                <a:spcPts val="459"/>
              </a:spcBef>
              <a:spcAft>
                <a:spcPts val="0"/>
              </a:spcAft>
              <a:buNone/>
            </a:pPr>
            <a:r>
              <a:rPr lang="en-US" sz="1900">
                <a:solidFill>
                  <a:srgbClr val="6F2F9F"/>
                </a:solidFill>
                <a:latin typeface="Times New Roman"/>
                <a:ea typeface="Times New Roman"/>
                <a:cs typeface="Times New Roman"/>
                <a:sym typeface="Times New Roman"/>
              </a:rPr>
              <a:t>&lt;description&gt;The name of the default file system. A URI whose  scheme and authority determine the FileSystem implementation.  The uri's scheme determines the config property (fs.SCHEME.impl)  naming the FileSystem implementation class. The uri's authority is  used to determine the host, port, etc. for a filesystem.&lt;/description&gt;</a:t>
            </a:r>
            <a:endParaRPr sz="1900">
              <a:latin typeface="Times New Roman"/>
              <a:ea typeface="Times New Roman"/>
              <a:cs typeface="Times New Roman"/>
              <a:sym typeface="Times New Roman"/>
            </a:endParaRPr>
          </a:p>
          <a:p>
            <a:pPr indent="0" lvl="0" marL="680085" marR="0" rtl="0" algn="l">
              <a:lnSpc>
                <a:spcPct val="100000"/>
              </a:lnSpc>
              <a:spcBef>
                <a:spcPts val="685"/>
              </a:spcBef>
              <a:spcAft>
                <a:spcPts val="0"/>
              </a:spcAft>
              <a:buNone/>
            </a:pPr>
            <a:r>
              <a:rPr lang="en-US" sz="1900">
                <a:solidFill>
                  <a:srgbClr val="6F2F9F"/>
                </a:solidFill>
                <a:latin typeface="Times New Roman"/>
                <a:ea typeface="Times New Roman"/>
                <a:cs typeface="Times New Roman"/>
                <a:sym typeface="Times New Roman"/>
              </a:rPr>
              <a:t>&lt;/property&gt;</a:t>
            </a:r>
            <a:endParaRPr sz="1900">
              <a:latin typeface="Times New Roman"/>
              <a:ea typeface="Times New Roman"/>
              <a:cs typeface="Times New Roman"/>
              <a:sym typeface="Times New Roman"/>
            </a:endParaRPr>
          </a:p>
        </p:txBody>
      </p:sp>
      <p:sp>
        <p:nvSpPr>
          <p:cNvPr id="286" name="Shape 286"/>
          <p:cNvSpPr txBox="1"/>
          <p:nvPr>
            <p:ph type="title"/>
          </p:nvPr>
        </p:nvSpPr>
        <p:spPr>
          <a:xfrm>
            <a:off x="444500" y="677672"/>
            <a:ext cx="6115050"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2: Hadoop Configuration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0" name="Shape 290"/>
        <p:cNvGrpSpPr/>
        <p:nvPr/>
      </p:nvGrpSpPr>
      <p:grpSpPr>
        <a:xfrm>
          <a:off x="0" y="0"/>
          <a:ext cx="0" cy="0"/>
          <a:chOff x="0" y="0"/>
          <a:chExt cx="0" cy="0"/>
        </a:xfrm>
      </p:grpSpPr>
      <p:sp>
        <p:nvSpPr>
          <p:cNvPr id="291" name="Shape 29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2" name="Shape 292"/>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3" name="Shape 293"/>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4" name="Shape 294"/>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5" name="Shape 295"/>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6" name="Shape 296"/>
          <p:cNvSpPr txBox="1"/>
          <p:nvPr/>
        </p:nvSpPr>
        <p:spPr>
          <a:xfrm>
            <a:off x="535940" y="1867436"/>
            <a:ext cx="8081009" cy="2830195"/>
          </a:xfrm>
          <a:prstGeom prst="rect">
            <a:avLst/>
          </a:prstGeom>
          <a:noFill/>
          <a:ln>
            <a:noFill/>
          </a:ln>
        </p:spPr>
        <p:txBody>
          <a:bodyPr anchorCtr="0" anchor="t" bIns="0" lIns="0" spcFirstLastPara="1" rIns="0" wrap="square" tIns="93325">
            <a:noAutofit/>
          </a:bodyPr>
          <a:lstStyle/>
          <a:p>
            <a:pPr indent="-274320" lvl="0" marL="287020" marR="0" rtl="0" algn="l">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hdfs-site.xml</a:t>
            </a:r>
            <a:endParaRPr sz="2600">
              <a:latin typeface="Times New Roman"/>
              <a:ea typeface="Times New Roman"/>
              <a:cs typeface="Times New Roman"/>
              <a:sym typeface="Times New Roman"/>
            </a:endParaRPr>
          </a:p>
          <a:p>
            <a:pPr indent="-247015" lvl="1" marL="652780" marR="5080" rtl="0" algn="just">
              <a:lnSpc>
                <a:spcPct val="100000"/>
              </a:lnSpc>
              <a:spcBef>
                <a:spcPts val="585"/>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We need to create a couple of directories that would be  used by the namenode and the datanode in the Hadoop  cluster.</a:t>
            </a:r>
            <a:endParaRPr b="0" i="0" sz="2400" u="none" cap="none" strike="noStrike">
              <a:latin typeface="Times New Roman"/>
              <a:ea typeface="Times New Roman"/>
              <a:cs typeface="Times New Roman"/>
              <a:sym typeface="Times New Roman"/>
            </a:endParaRPr>
          </a:p>
          <a:p>
            <a:pPr indent="-247015" lvl="2" marL="927100" marR="0" rtl="0" algn="l">
              <a:lnSpc>
                <a:spcPct val="100000"/>
              </a:lnSpc>
              <a:spcBef>
                <a:spcPts val="530"/>
              </a:spcBef>
              <a:spcAft>
                <a:spcPts val="0"/>
              </a:spcAft>
              <a:buClr>
                <a:srgbClr val="009DD9"/>
              </a:buClr>
              <a:buSzPts val="1450"/>
              <a:buFont typeface="Arial"/>
              <a:buChar char=""/>
            </a:pPr>
            <a:r>
              <a:rPr b="0" i="0" lang="en-US" sz="2100" u="none" cap="none" strike="noStrike">
                <a:solidFill>
                  <a:srgbClr val="6F2F9F"/>
                </a:solidFill>
                <a:latin typeface="Times New Roman"/>
                <a:ea typeface="Times New Roman"/>
                <a:cs typeface="Times New Roman"/>
                <a:sym typeface="Times New Roman"/>
              </a:rPr>
              <a:t>$ sudo mkdir -p /usr/local/hadoop_store/hdfs/namenode</a:t>
            </a:r>
            <a:endParaRPr b="0" i="0" sz="2100" u="none" cap="none" strike="noStrike">
              <a:latin typeface="Times New Roman"/>
              <a:ea typeface="Times New Roman"/>
              <a:cs typeface="Times New Roman"/>
              <a:sym typeface="Times New Roman"/>
            </a:endParaRPr>
          </a:p>
          <a:p>
            <a:pPr indent="-247015" lvl="2" marL="927100" marR="0" rtl="0" algn="l">
              <a:lnSpc>
                <a:spcPct val="100000"/>
              </a:lnSpc>
              <a:spcBef>
                <a:spcPts val="505"/>
              </a:spcBef>
              <a:spcAft>
                <a:spcPts val="0"/>
              </a:spcAft>
              <a:buClr>
                <a:srgbClr val="009DD9"/>
              </a:buClr>
              <a:buSzPts val="1450"/>
              <a:buFont typeface="Arial"/>
              <a:buChar char=""/>
            </a:pPr>
            <a:r>
              <a:rPr b="0" i="0" lang="en-US" sz="2100" u="none" cap="none" strike="noStrike">
                <a:solidFill>
                  <a:srgbClr val="6F2F9F"/>
                </a:solidFill>
                <a:latin typeface="Times New Roman"/>
                <a:ea typeface="Times New Roman"/>
                <a:cs typeface="Times New Roman"/>
                <a:sym typeface="Times New Roman"/>
              </a:rPr>
              <a:t>$ sudo mkdir -p /usr/local/hadoop_store/hdfs/datanode</a:t>
            </a:r>
            <a:endParaRPr b="0" i="0" sz="2100" u="none" cap="none" strike="noStrike">
              <a:latin typeface="Times New Roman"/>
              <a:ea typeface="Times New Roman"/>
              <a:cs typeface="Times New Roman"/>
              <a:sym typeface="Times New Roman"/>
            </a:endParaRPr>
          </a:p>
          <a:p>
            <a:pPr indent="-247015" lvl="2" marL="927100" marR="0" rtl="0" algn="l">
              <a:lnSpc>
                <a:spcPct val="100000"/>
              </a:lnSpc>
              <a:spcBef>
                <a:spcPts val="505"/>
              </a:spcBef>
              <a:spcAft>
                <a:spcPts val="0"/>
              </a:spcAft>
              <a:buClr>
                <a:srgbClr val="009DD9"/>
              </a:buClr>
              <a:buSzPts val="1450"/>
              <a:buFont typeface="Arial"/>
              <a:buChar char=""/>
            </a:pPr>
            <a:r>
              <a:rPr b="0" i="0" lang="en-US" sz="2100" u="none" cap="none" strike="noStrike">
                <a:solidFill>
                  <a:srgbClr val="6F2F9F"/>
                </a:solidFill>
                <a:latin typeface="Times New Roman"/>
                <a:ea typeface="Times New Roman"/>
                <a:cs typeface="Times New Roman"/>
                <a:sym typeface="Times New Roman"/>
              </a:rPr>
              <a:t>$ sudo chown -R hdpuser:hadoop /usr/local/hadoop_store</a:t>
            </a:r>
            <a:endParaRPr b="0" i="0" sz="2100" u="none" cap="none" strike="noStrike">
              <a:latin typeface="Times New Roman"/>
              <a:ea typeface="Times New Roman"/>
              <a:cs typeface="Times New Roman"/>
              <a:sym typeface="Times New Roman"/>
            </a:endParaRPr>
          </a:p>
        </p:txBody>
      </p:sp>
      <p:sp>
        <p:nvSpPr>
          <p:cNvPr id="297" name="Shape 297"/>
          <p:cNvSpPr txBox="1"/>
          <p:nvPr>
            <p:ph type="title"/>
          </p:nvPr>
        </p:nvSpPr>
        <p:spPr>
          <a:xfrm>
            <a:off x="444500" y="677672"/>
            <a:ext cx="6115050"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2: Hadoop Configuration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1" name="Shape 301"/>
        <p:cNvGrpSpPr/>
        <p:nvPr/>
      </p:nvGrpSpPr>
      <p:grpSpPr>
        <a:xfrm>
          <a:off x="0" y="0"/>
          <a:ext cx="0" cy="0"/>
          <a:chOff x="0" y="0"/>
          <a:chExt cx="0" cy="0"/>
        </a:xfrm>
      </p:grpSpPr>
      <p:sp>
        <p:nvSpPr>
          <p:cNvPr id="302" name="Shape 302"/>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3" name="Shape 303"/>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4" name="Shape 304"/>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5" name="Shape 305"/>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6" name="Shape 306"/>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7" name="Shape 307"/>
          <p:cNvSpPr txBox="1"/>
          <p:nvPr/>
        </p:nvSpPr>
        <p:spPr>
          <a:xfrm>
            <a:off x="535940" y="1399694"/>
            <a:ext cx="7847330" cy="5291455"/>
          </a:xfrm>
          <a:prstGeom prst="rect">
            <a:avLst/>
          </a:prstGeom>
          <a:noFill/>
          <a:ln>
            <a:noFill/>
          </a:ln>
        </p:spPr>
        <p:txBody>
          <a:bodyPr anchorCtr="0" anchor="t" bIns="0" lIns="0" spcFirstLastPara="1" rIns="0" wrap="square" tIns="71100">
            <a:noAutofit/>
          </a:bodyPr>
          <a:lstStyle/>
          <a:p>
            <a:pPr indent="0" lvl="0" marL="12700" marR="0" rtl="0" algn="l">
              <a:lnSpc>
                <a:spcPct val="100000"/>
              </a:lnSpc>
              <a:spcBef>
                <a:spcPts val="0"/>
              </a:spcBef>
              <a:spcAft>
                <a:spcPts val="0"/>
              </a:spcAft>
              <a:buNone/>
            </a:pPr>
            <a:r>
              <a:rPr lang="en-US" sz="1700">
                <a:solidFill>
                  <a:srgbClr val="0AD0D9"/>
                </a:solidFill>
                <a:latin typeface="Arial"/>
                <a:ea typeface="Arial"/>
                <a:cs typeface="Arial"/>
                <a:sym typeface="Arial"/>
              </a:rPr>
              <a:t>	</a:t>
            </a:r>
            <a:r>
              <a:rPr lang="en-US" sz="1800">
                <a:latin typeface="Times New Roman"/>
                <a:ea typeface="Times New Roman"/>
                <a:cs typeface="Times New Roman"/>
                <a:sym typeface="Times New Roman"/>
              </a:rPr>
              <a:t>Next we add the following properties within the configuration tabs</a:t>
            </a:r>
            <a:endParaRPr sz="1800">
              <a:latin typeface="Times New Roman"/>
              <a:ea typeface="Times New Roman"/>
              <a:cs typeface="Times New Roman"/>
              <a:sym typeface="Times New Roman"/>
            </a:endParaRPr>
          </a:p>
          <a:p>
            <a:pPr indent="0" lvl="0" marL="405765" marR="0" rtl="0" algn="l">
              <a:lnSpc>
                <a:spcPct val="100000"/>
              </a:lnSpc>
              <a:spcBef>
                <a:spcPts val="385"/>
              </a:spcBef>
              <a:spcAft>
                <a:spcPts val="0"/>
              </a:spcAft>
              <a:buNone/>
            </a:pPr>
            <a:r>
              <a:rPr lang="en-US" sz="1500">
                <a:solidFill>
                  <a:srgbClr val="6F2F9F"/>
                </a:solidFill>
                <a:latin typeface="Times New Roman"/>
                <a:ea typeface="Times New Roman"/>
                <a:cs typeface="Times New Roman"/>
                <a:sym typeface="Times New Roman"/>
              </a:rPr>
              <a:t>&lt;property&gt;</a:t>
            </a:r>
            <a:endParaRPr sz="1500">
              <a:latin typeface="Times New Roman"/>
              <a:ea typeface="Times New Roman"/>
              <a:cs typeface="Times New Roman"/>
              <a:sym typeface="Times New Roman"/>
            </a:endParaRPr>
          </a:p>
          <a:p>
            <a:pPr indent="0" lvl="0" marL="5962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&lt;name&gt;dfs.replication&lt;/name&gt;</a:t>
            </a:r>
            <a:endParaRPr sz="1500">
              <a:latin typeface="Times New Roman"/>
              <a:ea typeface="Times New Roman"/>
              <a:cs typeface="Times New Roman"/>
              <a:sym typeface="Times New Roman"/>
            </a:endParaRPr>
          </a:p>
          <a:p>
            <a:pPr indent="0" lvl="0" marL="5962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&lt;value&gt;1&lt;/value&gt;</a:t>
            </a:r>
            <a:endParaRPr sz="1500">
              <a:latin typeface="Times New Roman"/>
              <a:ea typeface="Times New Roman"/>
              <a:cs typeface="Times New Roman"/>
              <a:sym typeface="Times New Roman"/>
            </a:endParaRPr>
          </a:p>
          <a:p>
            <a:pPr indent="0" lvl="0" marL="5962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&lt;description&gt;Default block replication.</a:t>
            </a:r>
            <a:endParaRPr sz="1500">
              <a:latin typeface="Times New Roman"/>
              <a:ea typeface="Times New Roman"/>
              <a:cs typeface="Times New Roman"/>
              <a:sym typeface="Times New Roman"/>
            </a:endParaRPr>
          </a:p>
          <a:p>
            <a:pPr indent="0" lvl="0" marL="593090"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The actual number of replications can be specified when the file is created. The default is</a:t>
            </a:r>
            <a:endParaRPr sz="1500">
              <a:latin typeface="Times New Roman"/>
              <a:ea typeface="Times New Roman"/>
              <a:cs typeface="Times New Roman"/>
              <a:sym typeface="Times New Roman"/>
            </a:endParaRPr>
          </a:p>
          <a:p>
            <a:pPr indent="0" lvl="0" marL="652780" marR="0" rtl="0" algn="l">
              <a:lnSpc>
                <a:spcPct val="100000"/>
              </a:lnSpc>
              <a:spcBef>
                <a:spcPts val="5"/>
              </a:spcBef>
              <a:spcAft>
                <a:spcPts val="0"/>
              </a:spcAft>
              <a:buNone/>
            </a:pPr>
            <a:r>
              <a:rPr lang="en-US" sz="1500">
                <a:solidFill>
                  <a:srgbClr val="6F2F9F"/>
                </a:solidFill>
                <a:latin typeface="Times New Roman"/>
                <a:ea typeface="Times New Roman"/>
                <a:cs typeface="Times New Roman"/>
                <a:sym typeface="Times New Roman"/>
              </a:rPr>
              <a:t>used if replication is not specified in create time.</a:t>
            </a:r>
            <a:endParaRPr sz="1500">
              <a:latin typeface="Times New Roman"/>
              <a:ea typeface="Times New Roman"/>
              <a:cs typeface="Times New Roman"/>
              <a:sym typeface="Times New Roman"/>
            </a:endParaRPr>
          </a:p>
          <a:p>
            <a:pPr indent="0" lvl="0" marL="596265" marR="0" rtl="0" algn="l">
              <a:lnSpc>
                <a:spcPct val="100000"/>
              </a:lnSpc>
              <a:spcBef>
                <a:spcPts val="359"/>
              </a:spcBef>
              <a:spcAft>
                <a:spcPts val="0"/>
              </a:spcAft>
              <a:buNone/>
            </a:pPr>
            <a:r>
              <a:rPr lang="en-US" sz="1500">
                <a:solidFill>
                  <a:srgbClr val="6F2F9F"/>
                </a:solidFill>
                <a:latin typeface="Times New Roman"/>
                <a:ea typeface="Times New Roman"/>
                <a:cs typeface="Times New Roman"/>
                <a:sym typeface="Times New Roman"/>
              </a:rPr>
              <a:t>&lt;/description&gt;</a:t>
            </a:r>
            <a:endParaRPr sz="1500">
              <a:latin typeface="Times New Roman"/>
              <a:ea typeface="Times New Roman"/>
              <a:cs typeface="Times New Roman"/>
              <a:sym typeface="Times New Roman"/>
            </a:endParaRPr>
          </a:p>
          <a:p>
            <a:pPr indent="0" lvl="0" marL="405765" marR="0" rtl="0" algn="l">
              <a:lnSpc>
                <a:spcPct val="100000"/>
              </a:lnSpc>
              <a:spcBef>
                <a:spcPts val="359"/>
              </a:spcBef>
              <a:spcAft>
                <a:spcPts val="0"/>
              </a:spcAft>
              <a:buNone/>
            </a:pPr>
            <a:r>
              <a:rPr lang="en-US" sz="1500">
                <a:solidFill>
                  <a:srgbClr val="6F2F9F"/>
                </a:solidFill>
                <a:latin typeface="Times New Roman"/>
                <a:ea typeface="Times New Roman"/>
                <a:cs typeface="Times New Roman"/>
                <a:sym typeface="Times New Roman"/>
              </a:rPr>
              <a:t>&lt;/property&gt;</a:t>
            </a:r>
            <a:endParaRPr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05765" marR="0" rtl="0" algn="l">
              <a:lnSpc>
                <a:spcPct val="100000"/>
              </a:lnSpc>
              <a:spcBef>
                <a:spcPts val="935"/>
              </a:spcBef>
              <a:spcAft>
                <a:spcPts val="0"/>
              </a:spcAft>
              <a:buNone/>
            </a:pPr>
            <a:r>
              <a:rPr lang="en-US" sz="1500">
                <a:solidFill>
                  <a:srgbClr val="6F2F9F"/>
                </a:solidFill>
                <a:latin typeface="Times New Roman"/>
                <a:ea typeface="Times New Roman"/>
                <a:cs typeface="Times New Roman"/>
                <a:sym typeface="Times New Roman"/>
              </a:rPr>
              <a:t>&lt;property&gt;</a:t>
            </a:r>
            <a:endParaRPr sz="1500">
              <a:latin typeface="Times New Roman"/>
              <a:ea typeface="Times New Roman"/>
              <a:cs typeface="Times New Roman"/>
              <a:sym typeface="Times New Roman"/>
            </a:endParaRPr>
          </a:p>
          <a:p>
            <a:pPr indent="0" lvl="0" marL="596265" marR="0" rtl="0" algn="l">
              <a:lnSpc>
                <a:spcPct val="100000"/>
              </a:lnSpc>
              <a:spcBef>
                <a:spcPts val="365"/>
              </a:spcBef>
              <a:spcAft>
                <a:spcPts val="0"/>
              </a:spcAft>
              <a:buNone/>
            </a:pPr>
            <a:r>
              <a:rPr lang="en-US" sz="1500">
                <a:solidFill>
                  <a:srgbClr val="6F2F9F"/>
                </a:solidFill>
                <a:latin typeface="Times New Roman"/>
                <a:ea typeface="Times New Roman"/>
                <a:cs typeface="Times New Roman"/>
                <a:sym typeface="Times New Roman"/>
              </a:rPr>
              <a:t>&lt;name&gt;dfs.namenode.name.dir&lt;/name&gt;</a:t>
            </a:r>
            <a:endParaRPr sz="1500">
              <a:latin typeface="Times New Roman"/>
              <a:ea typeface="Times New Roman"/>
              <a:cs typeface="Times New Roman"/>
              <a:sym typeface="Times New Roman"/>
            </a:endParaRPr>
          </a:p>
          <a:p>
            <a:pPr indent="0" lvl="0" marL="5962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&lt;value&gt;file:/usr/local/hadoop_store/hdfs/namenode&lt;/value&gt;</a:t>
            </a:r>
            <a:endParaRPr sz="1500">
              <a:latin typeface="Times New Roman"/>
              <a:ea typeface="Times New Roman"/>
              <a:cs typeface="Times New Roman"/>
              <a:sym typeface="Times New Roman"/>
            </a:endParaRPr>
          </a:p>
          <a:p>
            <a:pPr indent="0" lvl="0" marL="4057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&lt;/property&gt;</a:t>
            </a:r>
            <a:endParaRPr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05765" marR="0" rtl="0" algn="l">
              <a:lnSpc>
                <a:spcPct val="100000"/>
              </a:lnSpc>
              <a:spcBef>
                <a:spcPts val="940"/>
              </a:spcBef>
              <a:spcAft>
                <a:spcPts val="0"/>
              </a:spcAft>
              <a:buNone/>
            </a:pPr>
            <a:r>
              <a:rPr lang="en-US" sz="1500">
                <a:solidFill>
                  <a:srgbClr val="6F2F9F"/>
                </a:solidFill>
                <a:latin typeface="Times New Roman"/>
                <a:ea typeface="Times New Roman"/>
                <a:cs typeface="Times New Roman"/>
                <a:sym typeface="Times New Roman"/>
              </a:rPr>
              <a:t>&lt;property&gt;</a:t>
            </a:r>
            <a:endParaRPr sz="1500">
              <a:latin typeface="Times New Roman"/>
              <a:ea typeface="Times New Roman"/>
              <a:cs typeface="Times New Roman"/>
              <a:sym typeface="Times New Roman"/>
            </a:endParaRPr>
          </a:p>
          <a:p>
            <a:pPr indent="0" lvl="0" marL="5962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&lt;name&gt;dfs.datanode.data.dir&lt;/name&gt;</a:t>
            </a:r>
            <a:endParaRPr sz="1500">
              <a:latin typeface="Times New Roman"/>
              <a:ea typeface="Times New Roman"/>
              <a:cs typeface="Times New Roman"/>
              <a:sym typeface="Times New Roman"/>
            </a:endParaRPr>
          </a:p>
          <a:p>
            <a:pPr indent="0" lvl="0" marL="5962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&lt;value&gt;file:/usr/local/hadoop_store/hdfs/datanode&lt;/value&gt;</a:t>
            </a:r>
            <a:endParaRPr sz="1500">
              <a:latin typeface="Times New Roman"/>
              <a:ea typeface="Times New Roman"/>
              <a:cs typeface="Times New Roman"/>
              <a:sym typeface="Times New Roman"/>
            </a:endParaRPr>
          </a:p>
          <a:p>
            <a:pPr indent="0" lvl="0" marL="4057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&lt;/property&gt;</a:t>
            </a:r>
            <a:endParaRPr sz="1500">
              <a:latin typeface="Times New Roman"/>
              <a:ea typeface="Times New Roman"/>
              <a:cs typeface="Times New Roman"/>
              <a:sym typeface="Times New Roman"/>
            </a:endParaRPr>
          </a:p>
        </p:txBody>
      </p:sp>
      <p:sp>
        <p:nvSpPr>
          <p:cNvPr id="308" name="Shape 308"/>
          <p:cNvSpPr txBox="1"/>
          <p:nvPr>
            <p:ph type="title"/>
          </p:nvPr>
        </p:nvSpPr>
        <p:spPr>
          <a:xfrm>
            <a:off x="444500" y="677672"/>
            <a:ext cx="6115050"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2: Hadoop Configuration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2" name="Shape 312"/>
        <p:cNvGrpSpPr/>
        <p:nvPr/>
      </p:nvGrpSpPr>
      <p:grpSpPr>
        <a:xfrm>
          <a:off x="0" y="0"/>
          <a:ext cx="0" cy="0"/>
          <a:chOff x="0" y="0"/>
          <a:chExt cx="0" cy="0"/>
        </a:xfrm>
      </p:grpSpPr>
      <p:sp>
        <p:nvSpPr>
          <p:cNvPr id="313" name="Shape 31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4" name="Shape 314"/>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5" name="Shape 315"/>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6" name="Shape 316"/>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7" name="Shape 317"/>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8" name="Shape 318"/>
          <p:cNvSpPr txBox="1"/>
          <p:nvPr/>
        </p:nvSpPr>
        <p:spPr>
          <a:xfrm>
            <a:off x="535940" y="1844386"/>
            <a:ext cx="7519034" cy="2691765"/>
          </a:xfrm>
          <a:prstGeom prst="rect">
            <a:avLst/>
          </a:prstGeom>
          <a:noFill/>
          <a:ln>
            <a:noFill/>
          </a:ln>
        </p:spPr>
        <p:txBody>
          <a:bodyPr anchorCtr="0" anchor="t" bIns="0" lIns="0" spcFirstLastPara="1" rIns="0" wrap="square" tIns="134600">
            <a:noAutofit/>
          </a:bodyPr>
          <a:lstStyle/>
          <a:p>
            <a:pPr indent="0" lvl="0" marL="12700" marR="0" rtl="0" algn="l">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latin typeface="Times New Roman"/>
                <a:ea typeface="Times New Roman"/>
                <a:cs typeface="Times New Roman"/>
                <a:sym typeface="Times New Roman"/>
              </a:rPr>
              <a:t>yarn-site.xml</a:t>
            </a:r>
            <a:endParaRPr sz="2600">
              <a:latin typeface="Times New Roman"/>
              <a:ea typeface="Times New Roman"/>
              <a:cs typeface="Times New Roman"/>
              <a:sym typeface="Times New Roman"/>
            </a:endParaRPr>
          </a:p>
          <a:p>
            <a:pPr indent="0" lvl="0" marL="405765" marR="0" rtl="0" algn="l">
              <a:lnSpc>
                <a:spcPct val="100000"/>
              </a:lnSpc>
              <a:spcBef>
                <a:spcPts val="885"/>
              </a:spcBef>
              <a:spcAft>
                <a:spcPts val="0"/>
              </a:spcAft>
              <a:buNone/>
            </a:pPr>
            <a:r>
              <a:rPr lang="en-US" sz="2050">
                <a:solidFill>
                  <a:srgbClr val="0E6EC5"/>
                </a:solidFill>
                <a:latin typeface="Arial"/>
                <a:ea typeface="Arial"/>
                <a:cs typeface="Arial"/>
                <a:sym typeface="Arial"/>
              </a:rPr>
              <a:t> </a:t>
            </a:r>
            <a:r>
              <a:rPr lang="en-US" sz="2400">
                <a:latin typeface="Times New Roman"/>
                <a:ea typeface="Times New Roman"/>
                <a:cs typeface="Times New Roman"/>
                <a:sym typeface="Times New Roman"/>
              </a:rPr>
              <a:t>Add the following property in the configuration tabs</a:t>
            </a:r>
            <a:endParaRPr sz="2400">
              <a:latin typeface="Times New Roman"/>
              <a:ea typeface="Times New Roman"/>
              <a:cs typeface="Times New Roman"/>
              <a:sym typeface="Times New Roman"/>
            </a:endParaRPr>
          </a:p>
          <a:p>
            <a:pPr indent="0" lvl="0" marL="680085" marR="0" rtl="0" algn="l">
              <a:lnSpc>
                <a:spcPct val="100000"/>
              </a:lnSpc>
              <a:spcBef>
                <a:spcPts val="795"/>
              </a:spcBef>
              <a:spcAft>
                <a:spcPts val="0"/>
              </a:spcAft>
              <a:buNone/>
            </a:pPr>
            <a:r>
              <a:rPr lang="en-US" sz="2100">
                <a:solidFill>
                  <a:srgbClr val="6F2F9F"/>
                </a:solidFill>
                <a:latin typeface="Times New Roman"/>
                <a:ea typeface="Times New Roman"/>
                <a:cs typeface="Times New Roman"/>
                <a:sym typeface="Times New Roman"/>
              </a:rPr>
              <a:t>&lt;property&gt;</a:t>
            </a:r>
            <a:endParaRPr sz="2100">
              <a:latin typeface="Times New Roman"/>
              <a:ea typeface="Times New Roman"/>
              <a:cs typeface="Times New Roman"/>
              <a:sym typeface="Times New Roman"/>
            </a:endParaRPr>
          </a:p>
          <a:p>
            <a:pPr indent="0" lvl="0" marL="946785" marR="0" rtl="0" algn="l">
              <a:lnSpc>
                <a:spcPct val="100000"/>
              </a:lnSpc>
              <a:spcBef>
                <a:spcPts val="755"/>
              </a:spcBef>
              <a:spcAft>
                <a:spcPts val="0"/>
              </a:spcAft>
              <a:buNone/>
            </a:pPr>
            <a:r>
              <a:rPr lang="en-US" sz="2100">
                <a:solidFill>
                  <a:srgbClr val="6F2F9F"/>
                </a:solidFill>
                <a:latin typeface="Times New Roman"/>
                <a:ea typeface="Times New Roman"/>
                <a:cs typeface="Times New Roman"/>
                <a:sym typeface="Times New Roman"/>
              </a:rPr>
              <a:t>&lt;name&gt;yarn.nodemanager.aux-services&lt;/name&gt;</a:t>
            </a:r>
            <a:endParaRPr sz="2100">
              <a:latin typeface="Times New Roman"/>
              <a:ea typeface="Times New Roman"/>
              <a:cs typeface="Times New Roman"/>
              <a:sym typeface="Times New Roman"/>
            </a:endParaRPr>
          </a:p>
          <a:p>
            <a:pPr indent="0" lvl="0" marL="946785" marR="0" rtl="0" algn="l">
              <a:lnSpc>
                <a:spcPct val="100000"/>
              </a:lnSpc>
              <a:spcBef>
                <a:spcPts val="755"/>
              </a:spcBef>
              <a:spcAft>
                <a:spcPts val="0"/>
              </a:spcAft>
              <a:buNone/>
            </a:pPr>
            <a:r>
              <a:rPr lang="en-US" sz="2100">
                <a:solidFill>
                  <a:srgbClr val="6F2F9F"/>
                </a:solidFill>
                <a:latin typeface="Times New Roman"/>
                <a:ea typeface="Times New Roman"/>
                <a:cs typeface="Times New Roman"/>
                <a:sym typeface="Times New Roman"/>
              </a:rPr>
              <a:t>&lt;value&gt;mapreduce_shuffle&lt;/value&gt;</a:t>
            </a:r>
            <a:endParaRPr sz="2100">
              <a:latin typeface="Times New Roman"/>
              <a:ea typeface="Times New Roman"/>
              <a:cs typeface="Times New Roman"/>
              <a:sym typeface="Times New Roman"/>
            </a:endParaRPr>
          </a:p>
          <a:p>
            <a:pPr indent="0" lvl="0" marL="680085" marR="0" rtl="0" algn="l">
              <a:lnSpc>
                <a:spcPct val="100000"/>
              </a:lnSpc>
              <a:spcBef>
                <a:spcPts val="760"/>
              </a:spcBef>
              <a:spcAft>
                <a:spcPts val="0"/>
              </a:spcAft>
              <a:buNone/>
            </a:pPr>
            <a:r>
              <a:rPr lang="en-US" sz="2100">
                <a:solidFill>
                  <a:srgbClr val="6F2F9F"/>
                </a:solidFill>
                <a:latin typeface="Times New Roman"/>
                <a:ea typeface="Times New Roman"/>
                <a:cs typeface="Times New Roman"/>
                <a:sym typeface="Times New Roman"/>
              </a:rPr>
              <a:t>&lt;/property&gt;</a:t>
            </a:r>
            <a:endParaRPr sz="2100">
              <a:latin typeface="Times New Roman"/>
              <a:ea typeface="Times New Roman"/>
              <a:cs typeface="Times New Roman"/>
              <a:sym typeface="Times New Roman"/>
            </a:endParaRPr>
          </a:p>
        </p:txBody>
      </p:sp>
      <p:sp>
        <p:nvSpPr>
          <p:cNvPr id="319" name="Shape 319"/>
          <p:cNvSpPr txBox="1"/>
          <p:nvPr>
            <p:ph type="title"/>
          </p:nvPr>
        </p:nvSpPr>
        <p:spPr>
          <a:xfrm>
            <a:off x="444500" y="677672"/>
            <a:ext cx="6115050"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2: Hadoop Configuration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23" name="Shape 323"/>
        <p:cNvGrpSpPr/>
        <p:nvPr/>
      </p:nvGrpSpPr>
      <p:grpSpPr>
        <a:xfrm>
          <a:off x="0" y="0"/>
          <a:ext cx="0" cy="0"/>
          <a:chOff x="0" y="0"/>
          <a:chExt cx="0" cy="0"/>
        </a:xfrm>
      </p:grpSpPr>
      <p:sp>
        <p:nvSpPr>
          <p:cNvPr id="324" name="Shape 32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5" name="Shape 325"/>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6" name="Shape 326"/>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7" name="Shape 327"/>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8" name="Shape 328"/>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9" name="Shape 329"/>
          <p:cNvSpPr txBox="1"/>
          <p:nvPr/>
        </p:nvSpPr>
        <p:spPr>
          <a:xfrm>
            <a:off x="535940" y="1784985"/>
            <a:ext cx="8076565" cy="3001645"/>
          </a:xfrm>
          <a:prstGeom prst="rect">
            <a:avLst/>
          </a:prstGeom>
          <a:noFill/>
          <a:ln>
            <a:noFill/>
          </a:ln>
        </p:spPr>
        <p:txBody>
          <a:bodyPr anchorCtr="0" anchor="t" bIns="0" lIns="0" spcFirstLastPara="1" rIns="0" wrap="square" tIns="13325">
            <a:noAutofit/>
          </a:bodyPr>
          <a:lstStyle/>
          <a:p>
            <a:pPr indent="-274320" lvl="0" marL="287020" marR="5080" rtl="0" algn="l">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Once	the	Hadoop	configuration	is	over,	we	need	to  format the Namenode.</a:t>
            </a:r>
            <a:endParaRPr sz="2600">
              <a:latin typeface="Times New Roman"/>
              <a:ea typeface="Times New Roman"/>
              <a:cs typeface="Times New Roman"/>
              <a:sym typeface="Times New Roman"/>
            </a:endParaRPr>
          </a:p>
          <a:p>
            <a:pPr indent="-274320" lvl="0" marL="287020" marR="8255"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The Hadoop system can be formatted by the following  command:</a:t>
            </a:r>
            <a:endParaRPr sz="2600">
              <a:latin typeface="Times New Roman"/>
              <a:ea typeface="Times New Roman"/>
              <a:cs typeface="Times New Roman"/>
              <a:sym typeface="Times New Roman"/>
            </a:endParaRPr>
          </a:p>
          <a:p>
            <a:pPr indent="0" lvl="0" marL="405765" marR="0" rtl="0" algn="l">
              <a:lnSpc>
                <a:spcPct val="100000"/>
              </a:lnSpc>
              <a:spcBef>
                <a:spcPts val="585"/>
              </a:spcBef>
              <a:spcAft>
                <a:spcPts val="0"/>
              </a:spcAft>
              <a:buNone/>
            </a:pPr>
            <a:r>
              <a:rPr lang="en-US" sz="2050">
                <a:solidFill>
                  <a:srgbClr val="0E6EC5"/>
                </a:solidFill>
                <a:latin typeface="Arial"/>
                <a:ea typeface="Arial"/>
                <a:cs typeface="Arial"/>
                <a:sym typeface="Arial"/>
              </a:rPr>
              <a:t> </a:t>
            </a:r>
            <a:r>
              <a:rPr lang="en-US" sz="2400">
                <a:solidFill>
                  <a:srgbClr val="6F2F9F"/>
                </a:solidFill>
                <a:latin typeface="Times New Roman"/>
                <a:ea typeface="Times New Roman"/>
                <a:cs typeface="Times New Roman"/>
                <a:sym typeface="Times New Roman"/>
              </a:rPr>
              <a:t>hadoop namenode –format</a:t>
            </a:r>
            <a:endParaRPr sz="2400">
              <a:latin typeface="Times New Roman"/>
              <a:ea typeface="Times New Roman"/>
              <a:cs typeface="Times New Roman"/>
              <a:sym typeface="Times New Roman"/>
            </a:endParaRPr>
          </a:p>
          <a:p>
            <a:pPr indent="-274320" lvl="0" marL="287020" marR="8255" rtl="0" algn="l">
              <a:lnSpc>
                <a:spcPct val="100000"/>
              </a:lnSpc>
              <a:spcBef>
                <a:spcPts val="615"/>
              </a:spcBef>
              <a:spcAft>
                <a:spcPts val="0"/>
              </a:spcAft>
              <a:buClr>
                <a:srgbClr val="0AD0D9"/>
              </a:buClr>
              <a:buSzPts val="2450"/>
              <a:buFont typeface="Arial"/>
              <a:buChar char=""/>
            </a:pPr>
            <a:r>
              <a:rPr lang="en-US" sz="2600">
                <a:latin typeface="Times New Roman"/>
                <a:ea typeface="Times New Roman"/>
                <a:cs typeface="Times New Roman"/>
                <a:sym typeface="Times New Roman"/>
              </a:rPr>
              <a:t>The	Namenode	should	be	successfully	formatted  before proceeding further.</a:t>
            </a:r>
            <a:endParaRPr sz="2600">
              <a:latin typeface="Times New Roman"/>
              <a:ea typeface="Times New Roman"/>
              <a:cs typeface="Times New Roman"/>
              <a:sym typeface="Times New Roman"/>
            </a:endParaRPr>
          </a:p>
        </p:txBody>
      </p:sp>
      <p:sp>
        <p:nvSpPr>
          <p:cNvPr id="330" name="Shape 330"/>
          <p:cNvSpPr txBox="1"/>
          <p:nvPr>
            <p:ph type="title"/>
          </p:nvPr>
        </p:nvSpPr>
        <p:spPr>
          <a:xfrm>
            <a:off x="444500" y="677672"/>
            <a:ext cx="7998459"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3: Format the Hadoop Namenode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34" name="Shape 334"/>
        <p:cNvGrpSpPr/>
        <p:nvPr/>
      </p:nvGrpSpPr>
      <p:grpSpPr>
        <a:xfrm>
          <a:off x="0" y="0"/>
          <a:ext cx="0" cy="0"/>
          <a:chOff x="0" y="0"/>
          <a:chExt cx="0" cy="0"/>
        </a:xfrm>
      </p:grpSpPr>
      <p:sp>
        <p:nvSpPr>
          <p:cNvPr id="335" name="Shape 33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6" name="Shape 336"/>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7" name="Shape 337"/>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8" name="Shape 338"/>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9" name="Shape 339"/>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0" name="Shape 340"/>
          <p:cNvSpPr txBox="1"/>
          <p:nvPr>
            <p:ph idx="1" type="body"/>
          </p:nvPr>
        </p:nvSpPr>
        <p:spPr>
          <a:xfrm>
            <a:off x="527684" y="1784985"/>
            <a:ext cx="8088630" cy="3873500"/>
          </a:xfrm>
          <a:prstGeom prst="rect">
            <a:avLst/>
          </a:prstGeom>
          <a:noFill/>
          <a:ln>
            <a:noFill/>
          </a:ln>
        </p:spPr>
        <p:txBody>
          <a:bodyPr anchorCtr="0" anchor="t" bIns="0" lIns="0" spcFirstLastPara="1" rIns="0" wrap="square" tIns="13325">
            <a:noAutofit/>
          </a:bodyPr>
          <a:lstStyle/>
          <a:p>
            <a:pPr indent="-274320" lvl="0" marL="295275" marR="8255" rtl="0" algn="l">
              <a:lnSpc>
                <a:spcPct val="100000"/>
              </a:lnSpc>
              <a:spcBef>
                <a:spcPts val="0"/>
              </a:spcBef>
              <a:spcAft>
                <a:spcPts val="0"/>
              </a:spcAft>
              <a:buClr>
                <a:srgbClr val="0AD0D9"/>
              </a:buClr>
              <a:buSzPts val="2450"/>
              <a:buFont typeface="Arial"/>
              <a:buChar char=""/>
            </a:pPr>
            <a:r>
              <a:rPr b="0" i="0" lang="en-US" sz="2600" u="none" cap="none" strike="noStrike">
                <a:solidFill>
                  <a:schemeClr val="dk1"/>
                </a:solidFill>
                <a:latin typeface="Times New Roman"/>
                <a:ea typeface="Times New Roman"/>
                <a:cs typeface="Times New Roman"/>
                <a:sym typeface="Times New Roman"/>
              </a:rPr>
              <a:t>Next we need to start the Hadoop Daemons which run  as individual Java services.</a:t>
            </a:r>
            <a:endParaRPr/>
          </a:p>
          <a:p>
            <a:pPr indent="-274320" lvl="0" marL="295275" marR="5080" rtl="0" algn="l">
              <a:lnSpc>
                <a:spcPct val="100000"/>
              </a:lnSpc>
              <a:spcBef>
                <a:spcPts val="625"/>
              </a:spcBef>
              <a:spcAft>
                <a:spcPts val="0"/>
              </a:spcAft>
              <a:buClr>
                <a:srgbClr val="0AD0D9"/>
              </a:buClr>
              <a:buSzPts val="2450"/>
              <a:buFont typeface="Arial"/>
              <a:buChar char=""/>
            </a:pPr>
            <a:r>
              <a:rPr b="0" i="0" lang="en-US" sz="2600" u="none" cap="none" strike="noStrike">
                <a:solidFill>
                  <a:schemeClr val="dk1"/>
                </a:solidFill>
                <a:latin typeface="Times New Roman"/>
                <a:ea typeface="Times New Roman"/>
                <a:cs typeface="Times New Roman"/>
                <a:sym typeface="Times New Roman"/>
              </a:rPr>
              <a:t>Hadoop provides a set of scripts to start and stop the  Daemons.</a:t>
            </a:r>
            <a:endParaRPr/>
          </a:p>
        </p:txBody>
      </p:sp>
      <p:sp>
        <p:nvSpPr>
          <p:cNvPr id="341" name="Shape 341"/>
          <p:cNvSpPr txBox="1"/>
          <p:nvPr/>
        </p:nvSpPr>
        <p:spPr>
          <a:xfrm>
            <a:off x="5581269" y="3528821"/>
            <a:ext cx="3025775" cy="42227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2600">
                <a:latin typeface="Times New Roman"/>
                <a:ea typeface="Times New Roman"/>
                <a:cs typeface="Times New Roman"/>
                <a:sym typeface="Times New Roman"/>
              </a:rPr>
              <a:t>issue	the	following</a:t>
            </a:r>
            <a:endParaRPr sz="2600">
              <a:latin typeface="Times New Roman"/>
              <a:ea typeface="Times New Roman"/>
              <a:cs typeface="Times New Roman"/>
              <a:sym typeface="Times New Roman"/>
            </a:endParaRPr>
          </a:p>
        </p:txBody>
      </p:sp>
      <p:sp>
        <p:nvSpPr>
          <p:cNvPr id="342" name="Shape 342"/>
          <p:cNvSpPr txBox="1"/>
          <p:nvPr/>
        </p:nvSpPr>
        <p:spPr>
          <a:xfrm>
            <a:off x="535940" y="3528821"/>
            <a:ext cx="4810760" cy="1258570"/>
          </a:xfrm>
          <a:prstGeom prst="rect">
            <a:avLst/>
          </a:prstGeom>
          <a:noFill/>
          <a:ln>
            <a:noFill/>
          </a:ln>
        </p:spPr>
        <p:txBody>
          <a:bodyPr anchorCtr="0" anchor="t" bIns="0" lIns="0" spcFirstLastPara="1" rIns="0" wrap="square" tIns="13325">
            <a:noAutofit/>
          </a:bodyPr>
          <a:lstStyle/>
          <a:p>
            <a:pPr indent="-274319" lvl="0" marL="286385" marR="5080" rtl="0" algn="l">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latin typeface="Times New Roman"/>
                <a:ea typeface="Times New Roman"/>
                <a:cs typeface="Times New Roman"/>
                <a:sym typeface="Times New Roman"/>
              </a:rPr>
              <a:t>To	start	the	DFS	Daemons,  command in the terminal:</a:t>
            </a:r>
            <a:endParaRPr sz="2600">
              <a:latin typeface="Times New Roman"/>
              <a:ea typeface="Times New Roman"/>
              <a:cs typeface="Times New Roman"/>
              <a:sym typeface="Times New Roman"/>
            </a:endParaRPr>
          </a:p>
          <a:p>
            <a:pPr indent="0" lvl="0" marL="405765" marR="0" rtl="0" algn="l">
              <a:lnSpc>
                <a:spcPct val="100000"/>
              </a:lnSpc>
              <a:spcBef>
                <a:spcPts val="585"/>
              </a:spcBef>
              <a:spcAft>
                <a:spcPts val="0"/>
              </a:spcAft>
              <a:buNone/>
            </a:pPr>
            <a:r>
              <a:rPr lang="en-US" sz="2050">
                <a:solidFill>
                  <a:srgbClr val="0E6EC5"/>
                </a:solidFill>
                <a:latin typeface="Arial"/>
                <a:ea typeface="Arial"/>
                <a:cs typeface="Arial"/>
                <a:sym typeface="Arial"/>
              </a:rPr>
              <a:t> </a:t>
            </a:r>
            <a:r>
              <a:rPr lang="en-US" sz="2400">
                <a:solidFill>
                  <a:srgbClr val="6F2F9F"/>
                </a:solidFill>
                <a:latin typeface="Times New Roman"/>
                <a:ea typeface="Times New Roman"/>
                <a:cs typeface="Times New Roman"/>
                <a:sym typeface="Times New Roman"/>
              </a:rPr>
              <a:t>start-dfs.sh</a:t>
            </a:r>
            <a:endParaRPr sz="2400">
              <a:latin typeface="Times New Roman"/>
              <a:ea typeface="Times New Roman"/>
              <a:cs typeface="Times New Roman"/>
              <a:sym typeface="Times New Roman"/>
            </a:endParaRPr>
          </a:p>
        </p:txBody>
      </p:sp>
      <p:sp>
        <p:nvSpPr>
          <p:cNvPr id="343" name="Shape 343"/>
          <p:cNvSpPr txBox="1"/>
          <p:nvPr/>
        </p:nvSpPr>
        <p:spPr>
          <a:xfrm>
            <a:off x="5594984" y="4839970"/>
            <a:ext cx="730250" cy="42227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600">
                <a:latin typeface="Times New Roman"/>
                <a:ea typeface="Times New Roman"/>
                <a:cs typeface="Times New Roman"/>
                <a:sym typeface="Times New Roman"/>
              </a:rPr>
              <a:t>issue</a:t>
            </a:r>
            <a:endParaRPr sz="2600">
              <a:latin typeface="Times New Roman"/>
              <a:ea typeface="Times New Roman"/>
              <a:cs typeface="Times New Roman"/>
              <a:sym typeface="Times New Roman"/>
            </a:endParaRPr>
          </a:p>
        </p:txBody>
      </p:sp>
      <p:sp>
        <p:nvSpPr>
          <p:cNvPr id="344" name="Shape 344"/>
          <p:cNvSpPr txBox="1"/>
          <p:nvPr/>
        </p:nvSpPr>
        <p:spPr>
          <a:xfrm>
            <a:off x="6544818" y="4839970"/>
            <a:ext cx="2063750" cy="42227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600">
                <a:latin typeface="Times New Roman"/>
                <a:ea typeface="Times New Roman"/>
                <a:cs typeface="Times New Roman"/>
                <a:sym typeface="Times New Roman"/>
              </a:rPr>
              <a:t>the	following</a:t>
            </a:r>
            <a:endParaRPr sz="2600">
              <a:latin typeface="Times New Roman"/>
              <a:ea typeface="Times New Roman"/>
              <a:cs typeface="Times New Roman"/>
              <a:sym typeface="Times New Roman"/>
            </a:endParaRPr>
          </a:p>
        </p:txBody>
      </p:sp>
      <p:sp>
        <p:nvSpPr>
          <p:cNvPr id="345" name="Shape 345"/>
          <p:cNvSpPr txBox="1"/>
          <p:nvPr/>
        </p:nvSpPr>
        <p:spPr>
          <a:xfrm>
            <a:off x="535940" y="4839970"/>
            <a:ext cx="4832350" cy="1258570"/>
          </a:xfrm>
          <a:prstGeom prst="rect">
            <a:avLst/>
          </a:prstGeom>
          <a:noFill/>
          <a:ln>
            <a:noFill/>
          </a:ln>
        </p:spPr>
        <p:txBody>
          <a:bodyPr anchorCtr="0" anchor="t" bIns="0" lIns="0" spcFirstLastPara="1" rIns="0" wrap="square" tIns="12700">
            <a:noAutofit/>
          </a:bodyPr>
          <a:lstStyle/>
          <a:p>
            <a:pPr indent="-274319" lvl="0" marL="286385" marR="5080" rtl="0" algn="l">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latin typeface="Times New Roman"/>
                <a:ea typeface="Times New Roman"/>
                <a:cs typeface="Times New Roman"/>
                <a:sym typeface="Times New Roman"/>
              </a:rPr>
              <a:t>To	start	the	Yarn	Daemons,  command in the terminal:</a:t>
            </a:r>
            <a:endParaRPr sz="2600">
              <a:latin typeface="Times New Roman"/>
              <a:ea typeface="Times New Roman"/>
              <a:cs typeface="Times New Roman"/>
              <a:sym typeface="Times New Roman"/>
            </a:endParaRPr>
          </a:p>
          <a:p>
            <a:pPr indent="0" lvl="0" marL="405765" marR="0" rtl="0" algn="l">
              <a:lnSpc>
                <a:spcPct val="100000"/>
              </a:lnSpc>
              <a:spcBef>
                <a:spcPts val="585"/>
              </a:spcBef>
              <a:spcAft>
                <a:spcPts val="0"/>
              </a:spcAft>
              <a:buNone/>
            </a:pPr>
            <a:r>
              <a:rPr lang="en-US" sz="2050">
                <a:solidFill>
                  <a:srgbClr val="0E6EC5"/>
                </a:solidFill>
                <a:latin typeface="Arial"/>
                <a:ea typeface="Arial"/>
                <a:cs typeface="Arial"/>
                <a:sym typeface="Arial"/>
              </a:rPr>
              <a:t> </a:t>
            </a:r>
            <a:r>
              <a:rPr lang="en-US" sz="2400">
                <a:solidFill>
                  <a:srgbClr val="6F2F9F"/>
                </a:solidFill>
                <a:latin typeface="Times New Roman"/>
                <a:ea typeface="Times New Roman"/>
                <a:cs typeface="Times New Roman"/>
                <a:sym typeface="Times New Roman"/>
              </a:rPr>
              <a:t>start-yarn.sh</a:t>
            </a:r>
            <a:endParaRPr sz="2400">
              <a:latin typeface="Times New Roman"/>
              <a:ea typeface="Times New Roman"/>
              <a:cs typeface="Times New Roman"/>
              <a:sym typeface="Times New Roman"/>
            </a:endParaRPr>
          </a:p>
        </p:txBody>
      </p:sp>
      <p:sp>
        <p:nvSpPr>
          <p:cNvPr id="346" name="Shape 346"/>
          <p:cNvSpPr txBox="1"/>
          <p:nvPr>
            <p:ph type="title"/>
          </p:nvPr>
        </p:nvSpPr>
        <p:spPr>
          <a:xfrm>
            <a:off x="444500" y="677672"/>
            <a:ext cx="6978650"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4: Starting Hadoop Daemons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50" name="Shape 350"/>
        <p:cNvGrpSpPr/>
        <p:nvPr/>
      </p:nvGrpSpPr>
      <p:grpSpPr>
        <a:xfrm>
          <a:off x="0" y="0"/>
          <a:ext cx="0" cy="0"/>
          <a:chOff x="0" y="0"/>
          <a:chExt cx="0" cy="0"/>
        </a:xfrm>
      </p:grpSpPr>
      <p:sp>
        <p:nvSpPr>
          <p:cNvPr id="351" name="Shape 35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2" name="Shape 352"/>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3" name="Shape 353"/>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4" name="Shape 354"/>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5" name="Shape 355"/>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6" name="Shape 356"/>
          <p:cNvSpPr txBox="1"/>
          <p:nvPr/>
        </p:nvSpPr>
        <p:spPr>
          <a:xfrm>
            <a:off x="535940" y="1642364"/>
            <a:ext cx="8080375" cy="757555"/>
          </a:xfrm>
          <a:prstGeom prst="rect">
            <a:avLst/>
          </a:prstGeom>
          <a:noFill/>
          <a:ln>
            <a:noFill/>
          </a:ln>
        </p:spPr>
        <p:txBody>
          <a:bodyPr anchorCtr="0" anchor="t" bIns="0" lIns="0" spcFirstLastPara="1" rIns="0" wrap="square" tIns="12700">
            <a:noAutofit/>
          </a:bodyPr>
          <a:lstStyle/>
          <a:p>
            <a:pPr indent="-274319" lvl="0" marL="286385" marR="5080" rtl="0" algn="l">
              <a:lnSpc>
                <a:spcPct val="100000"/>
              </a:lnSpc>
              <a:spcBef>
                <a:spcPts val="0"/>
              </a:spcBef>
              <a:spcAft>
                <a:spcPts val="0"/>
              </a:spcAft>
              <a:buNone/>
            </a:pPr>
            <a:r>
              <a:rPr lang="en-US" sz="2250">
                <a:solidFill>
                  <a:srgbClr val="0AD0D9"/>
                </a:solidFill>
                <a:latin typeface="Arial"/>
                <a:ea typeface="Arial"/>
                <a:cs typeface="Arial"/>
                <a:sym typeface="Arial"/>
              </a:rPr>
              <a:t> </a:t>
            </a:r>
            <a:r>
              <a:rPr lang="en-US" sz="2400">
                <a:latin typeface="Times New Roman"/>
                <a:ea typeface="Times New Roman"/>
                <a:cs typeface="Times New Roman"/>
                <a:sym typeface="Times New Roman"/>
              </a:rPr>
              <a:t>Hadoop installation can be verified by checking if all the  Daemons are running successfully.</a:t>
            </a:r>
            <a:endParaRPr sz="2400">
              <a:latin typeface="Times New Roman"/>
              <a:ea typeface="Times New Roman"/>
              <a:cs typeface="Times New Roman"/>
              <a:sym typeface="Times New Roman"/>
            </a:endParaRPr>
          </a:p>
        </p:txBody>
      </p:sp>
      <p:sp>
        <p:nvSpPr>
          <p:cNvPr id="357" name="Shape 357"/>
          <p:cNvSpPr txBox="1"/>
          <p:nvPr/>
        </p:nvSpPr>
        <p:spPr>
          <a:xfrm>
            <a:off x="5744336" y="2447290"/>
            <a:ext cx="287210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latin typeface="Times New Roman"/>
                <a:ea typeface="Times New Roman"/>
                <a:cs typeface="Times New Roman"/>
                <a:sym typeface="Times New Roman"/>
              </a:rPr>
              <a:t>processes,	issue	the</a:t>
            </a:r>
            <a:endParaRPr sz="2400">
              <a:latin typeface="Times New Roman"/>
              <a:ea typeface="Times New Roman"/>
              <a:cs typeface="Times New Roman"/>
              <a:sym typeface="Times New Roman"/>
            </a:endParaRPr>
          </a:p>
        </p:txBody>
      </p:sp>
      <p:sp>
        <p:nvSpPr>
          <p:cNvPr id="358" name="Shape 358"/>
          <p:cNvSpPr txBox="1"/>
          <p:nvPr/>
        </p:nvSpPr>
        <p:spPr>
          <a:xfrm>
            <a:off x="535940" y="2447290"/>
            <a:ext cx="5132070" cy="3613785"/>
          </a:xfrm>
          <a:prstGeom prst="rect">
            <a:avLst/>
          </a:prstGeom>
          <a:noFill/>
          <a:ln>
            <a:noFill/>
          </a:ln>
        </p:spPr>
        <p:txBody>
          <a:bodyPr anchorCtr="0" anchor="t" bIns="0" lIns="0" spcFirstLastPara="1" rIns="0" wrap="square" tIns="12700">
            <a:noAutofit/>
          </a:bodyPr>
          <a:lstStyle/>
          <a:p>
            <a:pPr indent="-274320" lvl="0" marL="287020" marR="32384" rtl="0" algn="l">
              <a:lnSpc>
                <a:spcPct val="100000"/>
              </a:lnSpc>
              <a:spcBef>
                <a:spcPts val="0"/>
              </a:spcBef>
              <a:spcAft>
                <a:spcPts val="0"/>
              </a:spcAft>
              <a:buClr>
                <a:srgbClr val="0AD0D9"/>
              </a:buClr>
              <a:buSzPts val="2250"/>
              <a:buFont typeface="Arial"/>
              <a:buChar char=""/>
            </a:pPr>
            <a:r>
              <a:rPr lang="en-US" sz="2400">
                <a:latin typeface="Times New Roman"/>
                <a:ea typeface="Times New Roman"/>
                <a:cs typeface="Times New Roman"/>
                <a:sym typeface="Times New Roman"/>
              </a:rPr>
              <a:t>Since	all	the	Daemons	are	Java  following command on the terminal:</a:t>
            </a:r>
            <a:endParaRPr sz="2400">
              <a:latin typeface="Times New Roman"/>
              <a:ea typeface="Times New Roman"/>
              <a:cs typeface="Times New Roman"/>
              <a:sym typeface="Times New Roman"/>
            </a:endParaRPr>
          </a:p>
          <a:p>
            <a:pPr indent="-247015" lvl="1" marL="652780" marR="0" rtl="0" algn="l">
              <a:lnSpc>
                <a:spcPct val="100000"/>
              </a:lnSpc>
              <a:spcBef>
                <a:spcPts val="550"/>
              </a:spcBef>
              <a:spcAft>
                <a:spcPts val="0"/>
              </a:spcAft>
              <a:buClr>
                <a:srgbClr val="0E6EC5"/>
              </a:buClr>
              <a:buSzPts val="1850"/>
              <a:buFont typeface="Arial"/>
              <a:buChar char=""/>
            </a:pPr>
            <a:r>
              <a:rPr b="0" i="0" lang="en-US" sz="2200" u="none" cap="none" strike="noStrike">
                <a:solidFill>
                  <a:srgbClr val="6F2F9F"/>
                </a:solidFill>
                <a:latin typeface="Times New Roman"/>
                <a:ea typeface="Times New Roman"/>
                <a:cs typeface="Times New Roman"/>
                <a:sym typeface="Times New Roman"/>
              </a:rPr>
              <a:t>$ jps</a:t>
            </a:r>
            <a:endParaRPr b="0" i="0" sz="2200" u="none" cap="none" strike="noStrike">
              <a:latin typeface="Times New Roman"/>
              <a:ea typeface="Times New Roman"/>
              <a:cs typeface="Times New Roman"/>
              <a:sym typeface="Times New Roman"/>
            </a:endParaRPr>
          </a:p>
          <a:p>
            <a:pPr indent="-274320" lvl="0" marL="287020" marR="0" rtl="0" algn="l">
              <a:lnSpc>
                <a:spcPct val="100000"/>
              </a:lnSpc>
              <a:spcBef>
                <a:spcPts val="555"/>
              </a:spcBef>
              <a:spcAft>
                <a:spcPts val="0"/>
              </a:spcAft>
              <a:buClr>
                <a:srgbClr val="0AD0D9"/>
              </a:buClr>
              <a:buSzPts val="2250"/>
              <a:buFont typeface="Arial"/>
              <a:buChar char=""/>
            </a:pPr>
            <a:r>
              <a:rPr lang="en-US" sz="2400">
                <a:latin typeface="Times New Roman"/>
                <a:ea typeface="Times New Roman"/>
                <a:cs typeface="Times New Roman"/>
                <a:sym typeface="Times New Roman"/>
              </a:rPr>
              <a:t>It should list the following processes:</a:t>
            </a:r>
            <a:endParaRPr sz="2400">
              <a:latin typeface="Times New Roman"/>
              <a:ea typeface="Times New Roman"/>
              <a:cs typeface="Times New Roman"/>
              <a:sym typeface="Times New Roman"/>
            </a:endParaRPr>
          </a:p>
          <a:p>
            <a:pPr indent="-247015" lvl="1" marL="652780" marR="0" rtl="0" algn="l">
              <a:lnSpc>
                <a:spcPct val="100000"/>
              </a:lnSpc>
              <a:spcBef>
                <a:spcPts val="550"/>
              </a:spcBef>
              <a:spcAft>
                <a:spcPts val="0"/>
              </a:spcAft>
              <a:buClr>
                <a:srgbClr val="0E6EC5"/>
              </a:buClr>
              <a:buSzPts val="1850"/>
              <a:buFont typeface="Arial"/>
              <a:buChar char=""/>
            </a:pPr>
            <a:r>
              <a:rPr b="0" i="0" lang="en-US" sz="2200" u="none" cap="none" strike="noStrike">
                <a:solidFill>
                  <a:srgbClr val="6F2F9F"/>
                </a:solidFill>
                <a:latin typeface="Times New Roman"/>
                <a:ea typeface="Times New Roman"/>
                <a:cs typeface="Times New Roman"/>
                <a:sym typeface="Times New Roman"/>
              </a:rPr>
              <a:t>Namenode</a:t>
            </a:r>
            <a:endParaRPr b="0" i="0" sz="2200" u="none" cap="none" strike="noStrike">
              <a:latin typeface="Times New Roman"/>
              <a:ea typeface="Times New Roman"/>
              <a:cs typeface="Times New Roman"/>
              <a:sym typeface="Times New Roman"/>
            </a:endParaRPr>
          </a:p>
          <a:p>
            <a:pPr indent="-247015" lvl="1" marL="652780" marR="0" rtl="0" algn="l">
              <a:lnSpc>
                <a:spcPct val="100000"/>
              </a:lnSpc>
              <a:spcBef>
                <a:spcPts val="530"/>
              </a:spcBef>
              <a:spcAft>
                <a:spcPts val="0"/>
              </a:spcAft>
              <a:buClr>
                <a:srgbClr val="0E6EC5"/>
              </a:buClr>
              <a:buSzPts val="1850"/>
              <a:buFont typeface="Arial"/>
              <a:buChar char=""/>
            </a:pPr>
            <a:r>
              <a:rPr b="0" i="0" lang="en-US" sz="2200" u="none" cap="none" strike="noStrike">
                <a:solidFill>
                  <a:srgbClr val="6F2F9F"/>
                </a:solidFill>
                <a:latin typeface="Times New Roman"/>
                <a:ea typeface="Times New Roman"/>
                <a:cs typeface="Times New Roman"/>
                <a:sym typeface="Times New Roman"/>
              </a:rPr>
              <a:t>SecondaryNamenode</a:t>
            </a:r>
            <a:endParaRPr b="0" i="0" sz="2200" u="none" cap="none" strike="noStrike">
              <a:latin typeface="Times New Roman"/>
              <a:ea typeface="Times New Roman"/>
              <a:cs typeface="Times New Roman"/>
              <a:sym typeface="Times New Roman"/>
            </a:endParaRPr>
          </a:p>
          <a:p>
            <a:pPr indent="-247015" lvl="1" marL="652780" marR="0" rtl="0" algn="l">
              <a:lnSpc>
                <a:spcPct val="100000"/>
              </a:lnSpc>
              <a:spcBef>
                <a:spcPts val="525"/>
              </a:spcBef>
              <a:spcAft>
                <a:spcPts val="0"/>
              </a:spcAft>
              <a:buClr>
                <a:srgbClr val="0E6EC5"/>
              </a:buClr>
              <a:buSzPts val="1850"/>
              <a:buFont typeface="Arial"/>
              <a:buChar char=""/>
            </a:pPr>
            <a:r>
              <a:rPr b="0" i="0" lang="en-US" sz="2200" u="none" cap="none" strike="noStrike">
                <a:solidFill>
                  <a:srgbClr val="6F2F9F"/>
                </a:solidFill>
                <a:latin typeface="Times New Roman"/>
                <a:ea typeface="Times New Roman"/>
                <a:cs typeface="Times New Roman"/>
                <a:sym typeface="Times New Roman"/>
              </a:rPr>
              <a:t>Datanode</a:t>
            </a:r>
            <a:endParaRPr b="0" i="0" sz="2200" u="none" cap="none" strike="noStrike">
              <a:latin typeface="Times New Roman"/>
              <a:ea typeface="Times New Roman"/>
              <a:cs typeface="Times New Roman"/>
              <a:sym typeface="Times New Roman"/>
            </a:endParaRPr>
          </a:p>
          <a:p>
            <a:pPr indent="-247015" lvl="1" marL="652780" marR="0" rtl="0" algn="l">
              <a:lnSpc>
                <a:spcPct val="100000"/>
              </a:lnSpc>
              <a:spcBef>
                <a:spcPts val="530"/>
              </a:spcBef>
              <a:spcAft>
                <a:spcPts val="0"/>
              </a:spcAft>
              <a:buClr>
                <a:srgbClr val="0E6EC5"/>
              </a:buClr>
              <a:buSzPts val="1850"/>
              <a:buFont typeface="Arial"/>
              <a:buChar char=""/>
            </a:pPr>
            <a:r>
              <a:rPr b="0" i="0" lang="en-US" sz="2200" u="none" cap="none" strike="noStrike">
                <a:solidFill>
                  <a:srgbClr val="6F2F9F"/>
                </a:solidFill>
                <a:latin typeface="Times New Roman"/>
                <a:ea typeface="Times New Roman"/>
                <a:cs typeface="Times New Roman"/>
                <a:sym typeface="Times New Roman"/>
              </a:rPr>
              <a:t>NodeManager</a:t>
            </a:r>
            <a:endParaRPr b="0" i="0" sz="2200" u="none" cap="none" strike="noStrike">
              <a:latin typeface="Times New Roman"/>
              <a:ea typeface="Times New Roman"/>
              <a:cs typeface="Times New Roman"/>
              <a:sym typeface="Times New Roman"/>
            </a:endParaRPr>
          </a:p>
          <a:p>
            <a:pPr indent="-247015" lvl="1" marL="652780" marR="0" rtl="0" algn="l">
              <a:lnSpc>
                <a:spcPct val="100000"/>
              </a:lnSpc>
              <a:spcBef>
                <a:spcPts val="530"/>
              </a:spcBef>
              <a:spcAft>
                <a:spcPts val="0"/>
              </a:spcAft>
              <a:buClr>
                <a:srgbClr val="0E6EC5"/>
              </a:buClr>
              <a:buSzPts val="1850"/>
              <a:buFont typeface="Arial"/>
              <a:buChar char=""/>
            </a:pPr>
            <a:r>
              <a:rPr b="0" i="0" lang="en-US" sz="2200" u="none" cap="none" strike="noStrike">
                <a:solidFill>
                  <a:srgbClr val="6F2F9F"/>
                </a:solidFill>
                <a:latin typeface="Times New Roman"/>
                <a:ea typeface="Times New Roman"/>
                <a:cs typeface="Times New Roman"/>
                <a:sym typeface="Times New Roman"/>
              </a:rPr>
              <a:t>ResourceManager</a:t>
            </a:r>
            <a:endParaRPr b="0" i="0" sz="2200" u="none" cap="none" strike="noStrike">
              <a:latin typeface="Times New Roman"/>
              <a:ea typeface="Times New Roman"/>
              <a:cs typeface="Times New Roman"/>
              <a:sym typeface="Times New Roman"/>
            </a:endParaRPr>
          </a:p>
        </p:txBody>
      </p:sp>
      <p:sp>
        <p:nvSpPr>
          <p:cNvPr id="359" name="Shape 359"/>
          <p:cNvSpPr txBox="1"/>
          <p:nvPr>
            <p:ph type="title"/>
          </p:nvPr>
        </p:nvSpPr>
        <p:spPr>
          <a:xfrm>
            <a:off x="444500" y="677672"/>
            <a:ext cx="7529195"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5: Verifying Hadoop Installation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3" name="Shape 63"/>
        <p:cNvGrpSpPr/>
        <p:nvPr/>
      </p:nvGrpSpPr>
      <p:grpSpPr>
        <a:xfrm>
          <a:off x="0" y="0"/>
          <a:ext cx="0" cy="0"/>
          <a:chOff x="0" y="0"/>
          <a:chExt cx="0" cy="0"/>
        </a:xfrm>
      </p:grpSpPr>
      <p:sp>
        <p:nvSpPr>
          <p:cNvPr id="64" name="Shape 6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5" name="Shape 65"/>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 name="Shape 66"/>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 name="Shape 67"/>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Shape 68"/>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Shape 69"/>
          <p:cNvSpPr txBox="1"/>
          <p:nvPr>
            <p:ph type="title"/>
          </p:nvPr>
        </p:nvSpPr>
        <p:spPr>
          <a:xfrm>
            <a:off x="444500" y="616407"/>
            <a:ext cx="3058160" cy="71183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4500" u="none" cap="none" strike="noStrike">
                <a:solidFill>
                  <a:srgbClr val="04607A"/>
                </a:solidFill>
                <a:latin typeface="Arial"/>
                <a:ea typeface="Arial"/>
                <a:cs typeface="Arial"/>
                <a:sym typeface="Arial"/>
              </a:rPr>
              <a:t>Prerequisites</a:t>
            </a:r>
            <a:endParaRPr b="0" i="0" sz="4500" u="none" cap="none" strike="noStrike">
              <a:solidFill>
                <a:srgbClr val="04607A"/>
              </a:solidFill>
              <a:latin typeface="Arial"/>
              <a:ea typeface="Arial"/>
              <a:cs typeface="Arial"/>
              <a:sym typeface="Arial"/>
            </a:endParaRPr>
          </a:p>
        </p:txBody>
      </p:sp>
      <p:sp>
        <p:nvSpPr>
          <p:cNvPr id="70" name="Shape 70"/>
          <p:cNvSpPr txBox="1"/>
          <p:nvPr/>
        </p:nvSpPr>
        <p:spPr>
          <a:xfrm>
            <a:off x="444500" y="1742897"/>
            <a:ext cx="8171180" cy="196977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1" lang="en-US" sz="2800">
                <a:solidFill>
                  <a:srgbClr val="04607A"/>
                </a:solidFill>
                <a:latin typeface="Trebuchet MS"/>
                <a:ea typeface="Trebuchet MS"/>
                <a:cs typeface="Trebuchet MS"/>
                <a:sym typeface="Trebuchet MS"/>
              </a:rPr>
              <a:t>Supported Platforms</a:t>
            </a:r>
            <a:endParaRPr sz="2800">
              <a:latin typeface="Trebuchet MS"/>
              <a:ea typeface="Trebuchet MS"/>
              <a:cs typeface="Trebuchet MS"/>
              <a:sym typeface="Trebuchet MS"/>
            </a:endParaRPr>
          </a:p>
          <a:p>
            <a:pPr indent="-274319" lvl="0" marL="378460" marR="5080" rtl="0" algn="l">
              <a:lnSpc>
                <a:spcPct val="100000"/>
              </a:lnSpc>
              <a:spcBef>
                <a:spcPts val="1964"/>
              </a:spcBef>
              <a:spcAft>
                <a:spcPts val="0"/>
              </a:spcAft>
              <a:buClr>
                <a:srgbClr val="0AD0D9"/>
              </a:buClr>
              <a:buSzPts val="2450"/>
              <a:buFont typeface="Arial"/>
              <a:buChar char=""/>
            </a:pPr>
            <a:r>
              <a:rPr lang="en-US" sz="2600">
                <a:latin typeface="Times New Roman"/>
                <a:ea typeface="Times New Roman"/>
                <a:cs typeface="Times New Roman"/>
                <a:sym typeface="Times New Roman"/>
              </a:rPr>
              <a:t>Hadoop is supported by GNU/Linux platform and its  flavors.</a:t>
            </a:r>
            <a:endParaRPr sz="2600">
              <a:latin typeface="Times New Roman"/>
              <a:ea typeface="Times New Roman"/>
              <a:cs typeface="Times New Roman"/>
              <a:sym typeface="Times New Roman"/>
            </a:endParaRPr>
          </a:p>
          <a:p>
            <a:pPr indent="-274319" lvl="0" marL="37846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Hadoop can also be installed on a Windows platform.</a:t>
            </a:r>
            <a:endParaRPr sz="26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63" name="Shape 363"/>
        <p:cNvGrpSpPr/>
        <p:nvPr/>
      </p:nvGrpSpPr>
      <p:grpSpPr>
        <a:xfrm>
          <a:off x="0" y="0"/>
          <a:ext cx="0" cy="0"/>
          <a:chOff x="0" y="0"/>
          <a:chExt cx="0" cy="0"/>
        </a:xfrm>
      </p:grpSpPr>
      <p:sp>
        <p:nvSpPr>
          <p:cNvPr id="364" name="Shape 36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5" name="Shape 365"/>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6" name="Shape 366"/>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7" name="Shape 367"/>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8" name="Shape 368"/>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9" name="Shape 369"/>
          <p:cNvSpPr txBox="1"/>
          <p:nvPr>
            <p:ph type="title"/>
          </p:nvPr>
        </p:nvSpPr>
        <p:spPr>
          <a:xfrm>
            <a:off x="444500" y="588009"/>
            <a:ext cx="5920740"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Fully Distributed Mode</a:t>
            </a:r>
            <a:endParaRPr b="0" i="0" sz="5000" u="none" cap="none" strike="noStrike">
              <a:solidFill>
                <a:srgbClr val="04607A"/>
              </a:solidFill>
              <a:latin typeface="Arial"/>
              <a:ea typeface="Arial"/>
              <a:cs typeface="Arial"/>
              <a:sym typeface="Arial"/>
            </a:endParaRPr>
          </a:p>
        </p:txBody>
      </p:sp>
      <p:sp>
        <p:nvSpPr>
          <p:cNvPr id="370" name="Shape 370"/>
          <p:cNvSpPr txBox="1"/>
          <p:nvPr/>
        </p:nvSpPr>
        <p:spPr>
          <a:xfrm>
            <a:off x="535940" y="1869160"/>
            <a:ext cx="7813675" cy="4305935"/>
          </a:xfrm>
          <a:prstGeom prst="rect">
            <a:avLst/>
          </a:prstGeom>
          <a:noFill/>
          <a:ln>
            <a:noFill/>
          </a:ln>
        </p:spPr>
        <p:txBody>
          <a:bodyPr anchorCtr="0" anchor="t" bIns="0" lIns="0" spcFirstLastPara="1" rIns="0" wrap="square" tIns="91425">
            <a:noAutofit/>
          </a:bodyPr>
          <a:lstStyle/>
          <a:p>
            <a:pPr indent="-274320" lvl="0" marL="287020" marR="0" rtl="0" algn="l">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Step 1: Setting up Hadoop environment</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Step 2: Setting </a:t>
            </a:r>
            <a:r>
              <a:rPr i="1" lang="en-US" sz="2600">
                <a:latin typeface="Georgia"/>
                <a:ea typeface="Georgia"/>
                <a:cs typeface="Georgia"/>
                <a:sym typeface="Georgia"/>
              </a:rPr>
              <a:t>hosts </a:t>
            </a:r>
            <a:r>
              <a:rPr lang="en-US" sz="2600">
                <a:latin typeface="Times New Roman"/>
                <a:ea typeface="Times New Roman"/>
                <a:cs typeface="Times New Roman"/>
                <a:sym typeface="Times New Roman"/>
              </a:rPr>
              <a:t>file on all nodes</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Step 3: Setting password-less </a:t>
            </a:r>
            <a:r>
              <a:rPr i="1" lang="en-US" sz="2600">
                <a:latin typeface="Georgia"/>
                <a:ea typeface="Georgia"/>
                <a:cs typeface="Georgia"/>
                <a:sym typeface="Georgia"/>
              </a:rPr>
              <a:t>ssh </a:t>
            </a:r>
            <a:r>
              <a:rPr lang="en-US" sz="2600">
                <a:latin typeface="Times New Roman"/>
                <a:ea typeface="Times New Roman"/>
                <a:cs typeface="Times New Roman"/>
                <a:sym typeface="Times New Roman"/>
              </a:rPr>
              <a:t>across all nodes</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Step 4: Hadoop Configuration</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Step 5: Setting Master and Slaves files</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Step 6: Copying Hadoop distribution across all nodes</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Step 7: Formatting Namenode</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Step 8: Starting Hadoop Daemons</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Step 9: Verifying Hadoop Installation</a:t>
            </a:r>
            <a:endParaRPr sz="26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74" name="Shape 374"/>
        <p:cNvGrpSpPr/>
        <p:nvPr/>
      </p:nvGrpSpPr>
      <p:grpSpPr>
        <a:xfrm>
          <a:off x="0" y="0"/>
          <a:ext cx="0" cy="0"/>
          <a:chOff x="0" y="0"/>
          <a:chExt cx="0" cy="0"/>
        </a:xfrm>
      </p:grpSpPr>
      <p:sp>
        <p:nvSpPr>
          <p:cNvPr id="375" name="Shape 37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6" name="Shape 376"/>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7" name="Shape 377"/>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8" name="Shape 378"/>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9" name="Shape 379"/>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0" name="Shape 380"/>
          <p:cNvSpPr txBox="1"/>
          <p:nvPr>
            <p:ph type="title"/>
          </p:nvPr>
        </p:nvSpPr>
        <p:spPr>
          <a:xfrm>
            <a:off x="444500" y="677672"/>
            <a:ext cx="8156575"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1: Setting up Hadoop environment</a:t>
            </a:r>
            <a:endParaRPr/>
          </a:p>
        </p:txBody>
      </p:sp>
      <p:sp>
        <p:nvSpPr>
          <p:cNvPr id="381" name="Shape 381"/>
          <p:cNvSpPr txBox="1"/>
          <p:nvPr/>
        </p:nvSpPr>
        <p:spPr>
          <a:xfrm>
            <a:off x="402437" y="1613738"/>
            <a:ext cx="8533130" cy="4405630"/>
          </a:xfrm>
          <a:prstGeom prst="rect">
            <a:avLst/>
          </a:prstGeom>
          <a:noFill/>
          <a:ln>
            <a:noFill/>
          </a:ln>
        </p:spPr>
        <p:txBody>
          <a:bodyPr anchorCtr="0" anchor="t" bIns="0" lIns="0" spcFirstLastPara="1" rIns="0" wrap="square" tIns="12700">
            <a:noAutofit/>
          </a:bodyPr>
          <a:lstStyle/>
          <a:p>
            <a:pPr indent="-274320" lvl="0" marL="287020" marR="0" rtl="0" algn="l">
              <a:lnSpc>
                <a:spcPct val="100000"/>
              </a:lnSpc>
              <a:spcBef>
                <a:spcPts val="0"/>
              </a:spcBef>
              <a:spcAft>
                <a:spcPts val="0"/>
              </a:spcAft>
              <a:buClr>
                <a:srgbClr val="0AD0D9"/>
              </a:buClr>
              <a:buSzPts val="2250"/>
              <a:buFont typeface="Arial"/>
              <a:buChar char=""/>
            </a:pPr>
            <a:r>
              <a:rPr lang="en-US" sz="2400">
                <a:latin typeface="Times New Roman"/>
                <a:ea typeface="Times New Roman"/>
                <a:cs typeface="Times New Roman"/>
                <a:sym typeface="Times New Roman"/>
              </a:rPr>
              <a:t>Same as Pseudo distributed mode</a:t>
            </a:r>
            <a:endParaRPr sz="2400">
              <a:latin typeface="Times New Roman"/>
              <a:ea typeface="Times New Roman"/>
              <a:cs typeface="Times New Roman"/>
              <a:sym typeface="Times New Roman"/>
            </a:endParaRPr>
          </a:p>
          <a:p>
            <a:pPr indent="0" lvl="0" marL="0" marR="0" rtl="0" algn="l">
              <a:lnSpc>
                <a:spcPct val="100000"/>
              </a:lnSpc>
              <a:spcBef>
                <a:spcPts val="15"/>
              </a:spcBef>
              <a:spcAft>
                <a:spcPts val="0"/>
              </a:spcAft>
              <a:buSzPts val="2650"/>
              <a:buFont typeface="Arial"/>
              <a:buNone/>
            </a:pPr>
            <a:r>
              <a:t/>
            </a:r>
            <a:endParaRPr sz="2650">
              <a:latin typeface="Times New Roman"/>
              <a:ea typeface="Times New Roman"/>
              <a:cs typeface="Times New Roman"/>
              <a:sym typeface="Times New Roman"/>
            </a:endParaRPr>
          </a:p>
          <a:p>
            <a:pPr indent="-274320" lvl="0" marL="287020" marR="5080" rtl="0" algn="l">
              <a:lnSpc>
                <a:spcPct val="100000"/>
              </a:lnSpc>
              <a:spcBef>
                <a:spcPts val="0"/>
              </a:spcBef>
              <a:spcAft>
                <a:spcPts val="0"/>
              </a:spcAft>
              <a:buClr>
                <a:srgbClr val="0AD0D9"/>
              </a:buClr>
              <a:buSzPts val="1700"/>
              <a:buFont typeface="Arial"/>
              <a:buChar char=""/>
            </a:pPr>
            <a:r>
              <a:rPr lang="en-US" sz="1800">
                <a:latin typeface="Times New Roman"/>
                <a:ea typeface="Times New Roman"/>
                <a:cs typeface="Times New Roman"/>
                <a:sym typeface="Times New Roman"/>
              </a:rPr>
              <a:t>You can set Hadoop environment variables by appending the following commands  to </a:t>
            </a:r>
            <a:r>
              <a:rPr b="1" lang="en-US" sz="1800">
                <a:latin typeface="Times New Roman"/>
                <a:ea typeface="Times New Roman"/>
                <a:cs typeface="Times New Roman"/>
                <a:sym typeface="Times New Roman"/>
              </a:rPr>
              <a:t>~/.bashrc </a:t>
            </a:r>
            <a:r>
              <a:rPr lang="en-US" sz="1800">
                <a:latin typeface="Times New Roman"/>
                <a:ea typeface="Times New Roman"/>
                <a:cs typeface="Times New Roman"/>
                <a:sym typeface="Times New Roman"/>
              </a:rPr>
              <a:t>file.</a:t>
            </a:r>
            <a:endParaRPr sz="1800">
              <a:latin typeface="Times New Roman"/>
              <a:ea typeface="Times New Roman"/>
              <a:cs typeface="Times New Roman"/>
              <a:sym typeface="Times New Roman"/>
            </a:endParaRPr>
          </a:p>
          <a:p>
            <a:pPr indent="-247015" lvl="1" marL="652780" marR="0" rtl="0" algn="l">
              <a:lnSpc>
                <a:spcPct val="100000"/>
              </a:lnSpc>
              <a:spcBef>
                <a:spcPts val="385"/>
              </a:spcBef>
              <a:spcAft>
                <a:spcPts val="0"/>
              </a:spcAft>
              <a:buClr>
                <a:srgbClr val="0E6EC5"/>
              </a:buClr>
              <a:buSzPts val="1250"/>
              <a:buFont typeface="Arial"/>
              <a:buChar char=""/>
            </a:pPr>
            <a:r>
              <a:rPr b="0" i="0" lang="en-US" sz="1500" u="none" cap="none" strike="noStrike">
                <a:solidFill>
                  <a:srgbClr val="6F2F9F"/>
                </a:solidFill>
                <a:latin typeface="Times New Roman"/>
                <a:ea typeface="Times New Roman"/>
                <a:cs typeface="Times New Roman"/>
                <a:sym typeface="Times New Roman"/>
              </a:rPr>
              <a:t>export JAVA_HOME=/usr/lib64/jvm/jre-1.7.0-openjdk</a:t>
            </a:r>
            <a:endParaRPr b="0" i="0" sz="1500" u="none" cap="none" strike="noStrike">
              <a:latin typeface="Times New Roman"/>
              <a:ea typeface="Times New Roman"/>
              <a:cs typeface="Times New Roman"/>
              <a:sym typeface="Times New Roman"/>
            </a:endParaRPr>
          </a:p>
          <a:p>
            <a:pPr indent="-247015" lvl="1" marL="652780" marR="0" rtl="0" algn="l">
              <a:lnSpc>
                <a:spcPct val="100000"/>
              </a:lnSpc>
              <a:spcBef>
                <a:spcPts val="360"/>
              </a:spcBef>
              <a:spcAft>
                <a:spcPts val="0"/>
              </a:spcAft>
              <a:buClr>
                <a:srgbClr val="0E6EC5"/>
              </a:buClr>
              <a:buSzPts val="1250"/>
              <a:buFont typeface="Arial"/>
              <a:buChar char=""/>
            </a:pPr>
            <a:r>
              <a:rPr b="0" i="0" lang="en-US" sz="1500" u="none" cap="none" strike="noStrike">
                <a:solidFill>
                  <a:srgbClr val="6F2F9F"/>
                </a:solidFill>
                <a:latin typeface="Times New Roman"/>
                <a:ea typeface="Times New Roman"/>
                <a:cs typeface="Times New Roman"/>
                <a:sym typeface="Times New Roman"/>
              </a:rPr>
              <a:t>export HADOOP_HOME=/usr/local/hadoop</a:t>
            </a:r>
            <a:endParaRPr b="0" i="0" sz="1500" u="none" cap="none" strike="noStrike">
              <a:latin typeface="Times New Roman"/>
              <a:ea typeface="Times New Roman"/>
              <a:cs typeface="Times New Roman"/>
              <a:sym typeface="Times New Roman"/>
            </a:endParaRPr>
          </a:p>
          <a:p>
            <a:pPr indent="-247015" lvl="1" marL="652780" marR="0" rtl="0" algn="l">
              <a:lnSpc>
                <a:spcPct val="100000"/>
              </a:lnSpc>
              <a:spcBef>
                <a:spcPts val="360"/>
              </a:spcBef>
              <a:spcAft>
                <a:spcPts val="0"/>
              </a:spcAft>
              <a:buClr>
                <a:srgbClr val="0E6EC5"/>
              </a:buClr>
              <a:buSzPts val="1250"/>
              <a:buFont typeface="Arial"/>
              <a:buChar char=""/>
            </a:pPr>
            <a:r>
              <a:rPr b="0" i="0" lang="en-US" sz="1500" u="none" cap="none" strike="noStrike">
                <a:solidFill>
                  <a:srgbClr val="6F2F9F"/>
                </a:solidFill>
                <a:latin typeface="Times New Roman"/>
                <a:ea typeface="Times New Roman"/>
                <a:cs typeface="Times New Roman"/>
                <a:sym typeface="Times New Roman"/>
              </a:rPr>
              <a:t>export HADOOP_MAPRED_HOME=$HADOOP_HOME</a:t>
            </a:r>
            <a:endParaRPr b="0" i="0" sz="1500" u="none" cap="none" strike="noStrike">
              <a:latin typeface="Times New Roman"/>
              <a:ea typeface="Times New Roman"/>
              <a:cs typeface="Times New Roman"/>
              <a:sym typeface="Times New Roman"/>
            </a:endParaRPr>
          </a:p>
          <a:p>
            <a:pPr indent="-247015" lvl="1" marL="652780" marR="0" rtl="0" algn="l">
              <a:lnSpc>
                <a:spcPct val="100000"/>
              </a:lnSpc>
              <a:spcBef>
                <a:spcPts val="360"/>
              </a:spcBef>
              <a:spcAft>
                <a:spcPts val="0"/>
              </a:spcAft>
              <a:buClr>
                <a:srgbClr val="0E6EC5"/>
              </a:buClr>
              <a:buSzPts val="1250"/>
              <a:buFont typeface="Arial"/>
              <a:buChar char=""/>
            </a:pPr>
            <a:r>
              <a:rPr b="0" i="0" lang="en-US" sz="1500" u="none" cap="none" strike="noStrike">
                <a:solidFill>
                  <a:srgbClr val="6F2F9F"/>
                </a:solidFill>
                <a:latin typeface="Times New Roman"/>
                <a:ea typeface="Times New Roman"/>
                <a:cs typeface="Times New Roman"/>
                <a:sym typeface="Times New Roman"/>
              </a:rPr>
              <a:t>export HADOOP_COMMON_HOME=$HADOOP_HOME</a:t>
            </a:r>
            <a:endParaRPr b="0" i="0" sz="1500" u="none" cap="none" strike="noStrike">
              <a:latin typeface="Times New Roman"/>
              <a:ea typeface="Times New Roman"/>
              <a:cs typeface="Times New Roman"/>
              <a:sym typeface="Times New Roman"/>
            </a:endParaRPr>
          </a:p>
          <a:p>
            <a:pPr indent="-247015" lvl="1" marL="652780" marR="0" rtl="0" algn="l">
              <a:lnSpc>
                <a:spcPct val="100000"/>
              </a:lnSpc>
              <a:spcBef>
                <a:spcPts val="360"/>
              </a:spcBef>
              <a:spcAft>
                <a:spcPts val="0"/>
              </a:spcAft>
              <a:buClr>
                <a:srgbClr val="0E6EC5"/>
              </a:buClr>
              <a:buSzPts val="1250"/>
              <a:buFont typeface="Arial"/>
              <a:buChar char=""/>
            </a:pPr>
            <a:r>
              <a:rPr b="0" i="0" lang="en-US" sz="1500" u="none" cap="none" strike="noStrike">
                <a:solidFill>
                  <a:srgbClr val="6F2F9F"/>
                </a:solidFill>
                <a:latin typeface="Times New Roman"/>
                <a:ea typeface="Times New Roman"/>
                <a:cs typeface="Times New Roman"/>
                <a:sym typeface="Times New Roman"/>
              </a:rPr>
              <a:t>export HADOOP_HDFS_HOME=$HADOOP_HOME</a:t>
            </a:r>
            <a:endParaRPr b="0" i="0" sz="1500" u="none" cap="none" strike="noStrike">
              <a:latin typeface="Times New Roman"/>
              <a:ea typeface="Times New Roman"/>
              <a:cs typeface="Times New Roman"/>
              <a:sym typeface="Times New Roman"/>
            </a:endParaRPr>
          </a:p>
          <a:p>
            <a:pPr indent="-247015" lvl="1" marL="652780" marR="0" rtl="0" algn="l">
              <a:lnSpc>
                <a:spcPct val="100000"/>
              </a:lnSpc>
              <a:spcBef>
                <a:spcPts val="365"/>
              </a:spcBef>
              <a:spcAft>
                <a:spcPts val="0"/>
              </a:spcAft>
              <a:buClr>
                <a:srgbClr val="0E6EC5"/>
              </a:buClr>
              <a:buSzPts val="1250"/>
              <a:buFont typeface="Arial"/>
              <a:buChar char=""/>
            </a:pPr>
            <a:r>
              <a:rPr b="0" i="0" lang="en-US" sz="1500" u="none" cap="none" strike="noStrike">
                <a:solidFill>
                  <a:srgbClr val="6F2F9F"/>
                </a:solidFill>
                <a:latin typeface="Times New Roman"/>
                <a:ea typeface="Times New Roman"/>
                <a:cs typeface="Times New Roman"/>
                <a:sym typeface="Times New Roman"/>
              </a:rPr>
              <a:t>export YARN_HOME=$HADOOP_HOME</a:t>
            </a:r>
            <a:endParaRPr b="0" i="0" sz="1500" u="none" cap="none" strike="noStrike">
              <a:latin typeface="Times New Roman"/>
              <a:ea typeface="Times New Roman"/>
              <a:cs typeface="Times New Roman"/>
              <a:sym typeface="Times New Roman"/>
            </a:endParaRPr>
          </a:p>
          <a:p>
            <a:pPr indent="-247015" lvl="1" marL="652780" marR="0" rtl="0" algn="l">
              <a:lnSpc>
                <a:spcPct val="100000"/>
              </a:lnSpc>
              <a:spcBef>
                <a:spcPts val="359"/>
              </a:spcBef>
              <a:spcAft>
                <a:spcPts val="0"/>
              </a:spcAft>
              <a:buClr>
                <a:srgbClr val="0E6EC5"/>
              </a:buClr>
              <a:buSzPts val="1250"/>
              <a:buFont typeface="Arial"/>
              <a:buChar char=""/>
            </a:pPr>
            <a:r>
              <a:rPr b="0" i="0" lang="en-US" sz="1500" u="none" cap="none" strike="noStrike">
                <a:solidFill>
                  <a:srgbClr val="6F2F9F"/>
                </a:solidFill>
                <a:latin typeface="Times New Roman"/>
                <a:ea typeface="Times New Roman"/>
                <a:cs typeface="Times New Roman"/>
                <a:sym typeface="Times New Roman"/>
              </a:rPr>
              <a:t>export HADOOP_COMMON_LIB_NATIVE_DIR=$HADOOP_HOME/lib/native</a:t>
            </a:r>
            <a:endParaRPr b="0" i="0" sz="1500" u="none" cap="none" strike="noStrike">
              <a:latin typeface="Times New Roman"/>
              <a:ea typeface="Times New Roman"/>
              <a:cs typeface="Times New Roman"/>
              <a:sym typeface="Times New Roman"/>
            </a:endParaRPr>
          </a:p>
          <a:p>
            <a:pPr indent="-247015" lvl="1" marL="652780" marR="0" rtl="0" algn="l">
              <a:lnSpc>
                <a:spcPct val="100000"/>
              </a:lnSpc>
              <a:spcBef>
                <a:spcPts val="359"/>
              </a:spcBef>
              <a:spcAft>
                <a:spcPts val="0"/>
              </a:spcAft>
              <a:buClr>
                <a:srgbClr val="0E6EC5"/>
              </a:buClr>
              <a:buSzPts val="1250"/>
              <a:buFont typeface="Arial"/>
              <a:buChar char=""/>
            </a:pPr>
            <a:r>
              <a:rPr b="0" i="0" lang="en-US" sz="1500" u="none" cap="none" strike="noStrike">
                <a:solidFill>
                  <a:srgbClr val="6F2F9F"/>
                </a:solidFill>
                <a:latin typeface="Times New Roman"/>
                <a:ea typeface="Times New Roman"/>
                <a:cs typeface="Times New Roman"/>
                <a:sym typeface="Times New Roman"/>
              </a:rPr>
              <a:t>export PATH=$PATH:$HADOOP_HOME/sbin:$HADOOP_HOME/bin</a:t>
            </a:r>
            <a:endParaRPr b="0" i="0" sz="1500" u="none" cap="none" strike="noStrike">
              <a:latin typeface="Times New Roman"/>
              <a:ea typeface="Times New Roman"/>
              <a:cs typeface="Times New Roman"/>
              <a:sym typeface="Times New Roman"/>
            </a:endParaRPr>
          </a:p>
          <a:p>
            <a:pPr indent="-247015" lvl="1" marL="652780" marR="0" rtl="0" algn="l">
              <a:lnSpc>
                <a:spcPct val="100000"/>
              </a:lnSpc>
              <a:spcBef>
                <a:spcPts val="359"/>
              </a:spcBef>
              <a:spcAft>
                <a:spcPts val="0"/>
              </a:spcAft>
              <a:buClr>
                <a:srgbClr val="0E6EC5"/>
              </a:buClr>
              <a:buSzPts val="1250"/>
              <a:buFont typeface="Arial"/>
              <a:buChar char=""/>
            </a:pPr>
            <a:r>
              <a:rPr b="0" i="0" lang="en-US" sz="1500" u="none" cap="none" strike="noStrike">
                <a:solidFill>
                  <a:srgbClr val="6F2F9F"/>
                </a:solidFill>
                <a:latin typeface="Times New Roman"/>
                <a:ea typeface="Times New Roman"/>
                <a:cs typeface="Times New Roman"/>
                <a:sym typeface="Times New Roman"/>
              </a:rPr>
              <a:t>export HADOOP_INSTALL=$HADOOP_HOME</a:t>
            </a:r>
            <a:endParaRPr b="0" i="0" sz="1500" u="none" cap="none" strike="noStrike">
              <a:latin typeface="Times New Roman"/>
              <a:ea typeface="Times New Roman"/>
              <a:cs typeface="Times New Roman"/>
              <a:sym typeface="Times New Roman"/>
            </a:endParaRPr>
          </a:p>
          <a:p>
            <a:pPr indent="-274320" lvl="0" marL="287020" marR="0" rtl="0" algn="l">
              <a:lnSpc>
                <a:spcPct val="100000"/>
              </a:lnSpc>
              <a:spcBef>
                <a:spcPts val="409"/>
              </a:spcBef>
              <a:spcAft>
                <a:spcPts val="0"/>
              </a:spcAft>
              <a:buClr>
                <a:srgbClr val="0AD0D9"/>
              </a:buClr>
              <a:buSzPts val="1700"/>
              <a:buFont typeface="Arial"/>
              <a:buChar char=""/>
            </a:pPr>
            <a:r>
              <a:rPr lang="en-US" sz="1800">
                <a:latin typeface="Times New Roman"/>
                <a:ea typeface="Times New Roman"/>
                <a:cs typeface="Times New Roman"/>
                <a:sym typeface="Times New Roman"/>
              </a:rPr>
              <a:t>Now apply all the changes into the current running system.</a:t>
            </a:r>
            <a:endParaRPr sz="1800">
              <a:latin typeface="Times New Roman"/>
              <a:ea typeface="Times New Roman"/>
              <a:cs typeface="Times New Roman"/>
              <a:sym typeface="Times New Roman"/>
            </a:endParaRPr>
          </a:p>
          <a:p>
            <a:pPr indent="-247015" lvl="1" marL="652780" marR="0" rtl="0" algn="l">
              <a:lnSpc>
                <a:spcPct val="100000"/>
              </a:lnSpc>
              <a:spcBef>
                <a:spcPts val="380"/>
              </a:spcBef>
              <a:spcAft>
                <a:spcPts val="0"/>
              </a:spcAft>
              <a:buClr>
                <a:srgbClr val="0E6EC5"/>
              </a:buClr>
              <a:buSzPts val="1250"/>
              <a:buFont typeface="Arial"/>
              <a:buChar char=""/>
            </a:pPr>
            <a:r>
              <a:rPr b="0" i="0" lang="en-US" sz="1500" u="none" cap="none" strike="noStrike">
                <a:solidFill>
                  <a:srgbClr val="6F2F9F"/>
                </a:solidFill>
                <a:latin typeface="Times New Roman"/>
                <a:ea typeface="Times New Roman"/>
                <a:cs typeface="Times New Roman"/>
                <a:sym typeface="Times New Roman"/>
              </a:rPr>
              <a:t>$ source ~/.bashrc</a:t>
            </a:r>
            <a:endParaRPr b="0" i="0" sz="1500" u="none" cap="none" strike="noStrike">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85" name="Shape 385"/>
        <p:cNvGrpSpPr/>
        <p:nvPr/>
      </p:nvGrpSpPr>
      <p:grpSpPr>
        <a:xfrm>
          <a:off x="0" y="0"/>
          <a:ext cx="0" cy="0"/>
          <a:chOff x="0" y="0"/>
          <a:chExt cx="0" cy="0"/>
        </a:xfrm>
      </p:grpSpPr>
      <p:sp>
        <p:nvSpPr>
          <p:cNvPr id="386" name="Shape 386"/>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7" name="Shape 387"/>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8" name="Shape 388"/>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9" name="Shape 389"/>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0" name="Shape 390"/>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1" name="Shape 391"/>
          <p:cNvSpPr txBox="1"/>
          <p:nvPr/>
        </p:nvSpPr>
        <p:spPr>
          <a:xfrm>
            <a:off x="535940" y="1619859"/>
            <a:ext cx="8076565" cy="1851660"/>
          </a:xfrm>
          <a:prstGeom prst="rect">
            <a:avLst/>
          </a:prstGeom>
          <a:noFill/>
          <a:ln>
            <a:noFill/>
          </a:ln>
        </p:spPr>
        <p:txBody>
          <a:bodyPr anchorCtr="0" anchor="t" bIns="0" lIns="0" spcFirstLastPara="1" rIns="0" wrap="square" tIns="52050">
            <a:noAutofit/>
          </a:bodyPr>
          <a:lstStyle/>
          <a:p>
            <a:pPr indent="-274320" lvl="0" marL="287020" marR="0" rtl="0" algn="l">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Need to state the names of the nodes in the cluster in</a:t>
            </a:r>
            <a:endParaRPr sz="2600">
              <a:latin typeface="Times New Roman"/>
              <a:ea typeface="Times New Roman"/>
              <a:cs typeface="Times New Roman"/>
              <a:sym typeface="Times New Roman"/>
            </a:endParaRPr>
          </a:p>
          <a:p>
            <a:pPr indent="0" lvl="0" marL="286385" marR="0" rtl="0" algn="l">
              <a:lnSpc>
                <a:spcPct val="100000"/>
              </a:lnSpc>
              <a:spcBef>
                <a:spcPts val="315"/>
              </a:spcBef>
              <a:spcAft>
                <a:spcPts val="0"/>
              </a:spcAft>
              <a:buNone/>
            </a:pPr>
            <a:r>
              <a:rPr i="1" lang="en-US" sz="2600">
                <a:latin typeface="Georgia"/>
                <a:ea typeface="Georgia"/>
                <a:cs typeface="Georgia"/>
                <a:sym typeface="Georgia"/>
              </a:rPr>
              <a:t>/etc/hosts </a:t>
            </a:r>
            <a:r>
              <a:rPr lang="en-US" sz="2600">
                <a:latin typeface="Times New Roman"/>
                <a:ea typeface="Times New Roman"/>
                <a:cs typeface="Times New Roman"/>
                <a:sym typeface="Times New Roman"/>
              </a:rPr>
              <a:t>file.</a:t>
            </a:r>
            <a:endParaRPr sz="2600">
              <a:latin typeface="Times New Roman"/>
              <a:ea typeface="Times New Roman"/>
              <a:cs typeface="Times New Roman"/>
              <a:sym typeface="Times New Roman"/>
            </a:endParaRPr>
          </a:p>
          <a:p>
            <a:pPr indent="-247015" lvl="1" marL="652780" marR="0" rtl="0" algn="l">
              <a:lnSpc>
                <a:spcPct val="100000"/>
              </a:lnSpc>
              <a:spcBef>
                <a:spcPts val="885"/>
              </a:spcBef>
              <a:spcAft>
                <a:spcPts val="0"/>
              </a:spcAft>
              <a:buClr>
                <a:srgbClr val="0E6EC5"/>
              </a:buClr>
              <a:buSzPts val="2050"/>
              <a:buFont typeface="Arial"/>
              <a:buChar char=""/>
            </a:pPr>
            <a:r>
              <a:rPr b="0" i="0" lang="en-US" sz="2400" u="none" cap="none" strike="noStrike">
                <a:solidFill>
                  <a:srgbClr val="6F2F9F"/>
                </a:solidFill>
                <a:latin typeface="Times New Roman"/>
                <a:ea typeface="Times New Roman"/>
                <a:cs typeface="Times New Roman"/>
                <a:sym typeface="Times New Roman"/>
              </a:rPr>
              <a:t>$ sudo vi /etc/hosts</a:t>
            </a:r>
            <a:endParaRPr b="0" i="0" sz="2400" u="none" cap="none" strike="noStrike">
              <a:latin typeface="Times New Roman"/>
              <a:ea typeface="Times New Roman"/>
              <a:cs typeface="Times New Roman"/>
              <a:sym typeface="Times New Roman"/>
            </a:endParaRPr>
          </a:p>
          <a:p>
            <a:pPr indent="-247015" lvl="1" marL="652780" marR="0" rtl="0" algn="l">
              <a:lnSpc>
                <a:spcPct val="100000"/>
              </a:lnSpc>
              <a:spcBef>
                <a:spcPts val="865"/>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Add the ip addresses of the Master and Slave nodes</a:t>
            </a:r>
            <a:endParaRPr b="0" i="0" sz="2400" u="none" cap="none" strike="noStrike">
              <a:latin typeface="Times New Roman"/>
              <a:ea typeface="Times New Roman"/>
              <a:cs typeface="Times New Roman"/>
              <a:sym typeface="Times New Roman"/>
            </a:endParaRPr>
          </a:p>
        </p:txBody>
      </p:sp>
      <p:sp>
        <p:nvSpPr>
          <p:cNvPr id="392" name="Shape 392"/>
          <p:cNvSpPr txBox="1"/>
          <p:nvPr/>
        </p:nvSpPr>
        <p:spPr>
          <a:xfrm>
            <a:off x="1203756" y="3450463"/>
            <a:ext cx="1732914" cy="857885"/>
          </a:xfrm>
          <a:prstGeom prst="rect">
            <a:avLst/>
          </a:prstGeom>
          <a:noFill/>
          <a:ln>
            <a:noFill/>
          </a:ln>
        </p:spPr>
        <p:txBody>
          <a:bodyPr anchorCtr="0" anchor="t" bIns="0" lIns="0" spcFirstLastPara="1" rIns="0" wrap="square" tIns="108575">
            <a:noAutofit/>
          </a:bodyPr>
          <a:lstStyle/>
          <a:p>
            <a:pPr indent="0" lvl="0" marL="12700" marR="0" rtl="0" algn="l">
              <a:lnSpc>
                <a:spcPct val="100000"/>
              </a:lnSpc>
              <a:spcBef>
                <a:spcPts val="0"/>
              </a:spcBef>
              <a:spcAft>
                <a:spcPts val="0"/>
              </a:spcAft>
              <a:buNone/>
            </a:pPr>
            <a:r>
              <a:rPr lang="en-US" sz="1450">
                <a:solidFill>
                  <a:srgbClr val="009DD9"/>
                </a:solidFill>
                <a:latin typeface="Arial"/>
                <a:ea typeface="Arial"/>
                <a:cs typeface="Arial"/>
                <a:sym typeface="Arial"/>
              </a:rPr>
              <a:t>	</a:t>
            </a:r>
            <a:r>
              <a:rPr lang="en-US" sz="2100">
                <a:solidFill>
                  <a:srgbClr val="6F2F9F"/>
                </a:solidFill>
                <a:latin typeface="Times New Roman"/>
                <a:ea typeface="Times New Roman"/>
                <a:cs typeface="Times New Roman"/>
                <a:sym typeface="Times New Roman"/>
              </a:rPr>
              <a:t>192.9.200.172</a:t>
            </a:r>
            <a:endParaRPr sz="2100">
              <a:latin typeface="Times New Roman"/>
              <a:ea typeface="Times New Roman"/>
              <a:cs typeface="Times New Roman"/>
              <a:sym typeface="Times New Roman"/>
            </a:endParaRPr>
          </a:p>
          <a:p>
            <a:pPr indent="0" lvl="0" marL="12700" marR="0" rtl="0" algn="l">
              <a:lnSpc>
                <a:spcPct val="100000"/>
              </a:lnSpc>
              <a:spcBef>
                <a:spcPts val="755"/>
              </a:spcBef>
              <a:spcAft>
                <a:spcPts val="0"/>
              </a:spcAft>
              <a:buNone/>
            </a:pPr>
            <a:r>
              <a:rPr lang="en-US" sz="1450">
                <a:solidFill>
                  <a:srgbClr val="009DD9"/>
                </a:solidFill>
                <a:latin typeface="Arial"/>
                <a:ea typeface="Arial"/>
                <a:cs typeface="Arial"/>
                <a:sym typeface="Arial"/>
              </a:rPr>
              <a:t>	</a:t>
            </a:r>
            <a:r>
              <a:rPr lang="en-US" sz="2100">
                <a:solidFill>
                  <a:srgbClr val="6F2F9F"/>
                </a:solidFill>
                <a:latin typeface="Times New Roman"/>
                <a:ea typeface="Times New Roman"/>
                <a:cs typeface="Times New Roman"/>
                <a:sym typeface="Times New Roman"/>
              </a:rPr>
              <a:t>192.9.200.173</a:t>
            </a:r>
            <a:endParaRPr sz="2100">
              <a:latin typeface="Times New Roman"/>
              <a:ea typeface="Times New Roman"/>
              <a:cs typeface="Times New Roman"/>
              <a:sym typeface="Times New Roman"/>
            </a:endParaRPr>
          </a:p>
        </p:txBody>
      </p:sp>
      <p:sp>
        <p:nvSpPr>
          <p:cNvPr id="393" name="Shape 393"/>
          <p:cNvSpPr txBox="1"/>
          <p:nvPr/>
        </p:nvSpPr>
        <p:spPr>
          <a:xfrm>
            <a:off x="3102991" y="3450463"/>
            <a:ext cx="1753870" cy="857885"/>
          </a:xfrm>
          <a:prstGeom prst="rect">
            <a:avLst/>
          </a:prstGeom>
          <a:noFill/>
          <a:ln>
            <a:noFill/>
          </a:ln>
        </p:spPr>
        <p:txBody>
          <a:bodyPr anchorCtr="0" anchor="t" bIns="0" lIns="0" spcFirstLastPara="1" rIns="0" wrap="square" tIns="12700">
            <a:noAutofit/>
          </a:bodyPr>
          <a:lstStyle/>
          <a:p>
            <a:pPr indent="5715" lvl="0" marL="12700" marR="5080" rtl="0" algn="l">
              <a:lnSpc>
                <a:spcPct val="130000"/>
              </a:lnSpc>
              <a:spcBef>
                <a:spcPts val="0"/>
              </a:spcBef>
              <a:spcAft>
                <a:spcPts val="0"/>
              </a:spcAft>
              <a:buNone/>
            </a:pPr>
            <a:r>
              <a:rPr lang="en-US" sz="2100">
                <a:solidFill>
                  <a:srgbClr val="6F2F9F"/>
                </a:solidFill>
                <a:latin typeface="Times New Roman"/>
                <a:ea typeface="Times New Roman"/>
                <a:cs typeface="Times New Roman"/>
                <a:sym typeface="Times New Roman"/>
              </a:rPr>
              <a:t>HadoopMaster  HadoopSlave</a:t>
            </a:r>
            <a:endParaRPr sz="2100">
              <a:latin typeface="Times New Roman"/>
              <a:ea typeface="Times New Roman"/>
              <a:cs typeface="Times New Roman"/>
              <a:sym typeface="Times New Roman"/>
            </a:endParaRPr>
          </a:p>
        </p:txBody>
      </p:sp>
      <p:sp>
        <p:nvSpPr>
          <p:cNvPr id="394" name="Shape 394"/>
          <p:cNvSpPr txBox="1"/>
          <p:nvPr/>
        </p:nvSpPr>
        <p:spPr>
          <a:xfrm>
            <a:off x="535940" y="4393768"/>
            <a:ext cx="5023485" cy="422909"/>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latin typeface="Times New Roman"/>
                <a:ea typeface="Times New Roman"/>
                <a:cs typeface="Times New Roman"/>
                <a:sym typeface="Times New Roman"/>
              </a:rPr>
              <a:t>Follow the same step on all  nodes</a:t>
            </a:r>
            <a:endParaRPr sz="2600">
              <a:latin typeface="Times New Roman"/>
              <a:ea typeface="Times New Roman"/>
              <a:cs typeface="Times New Roman"/>
              <a:sym typeface="Times New Roman"/>
            </a:endParaRPr>
          </a:p>
        </p:txBody>
      </p:sp>
      <p:sp>
        <p:nvSpPr>
          <p:cNvPr id="395" name="Shape 395"/>
          <p:cNvSpPr txBox="1"/>
          <p:nvPr>
            <p:ph type="title"/>
          </p:nvPr>
        </p:nvSpPr>
        <p:spPr>
          <a:xfrm>
            <a:off x="444500" y="677672"/>
            <a:ext cx="5602605"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2: Setting up </a:t>
            </a:r>
            <a:r>
              <a:rPr b="0" i="1" lang="en-US" sz="4000" u="none" cap="none" strike="noStrike">
                <a:solidFill>
                  <a:srgbClr val="04607A"/>
                </a:solidFill>
                <a:latin typeface="Trebuchet MS"/>
                <a:ea typeface="Trebuchet MS"/>
                <a:cs typeface="Trebuchet MS"/>
                <a:sym typeface="Trebuchet MS"/>
              </a:rPr>
              <a:t>hosts </a:t>
            </a:r>
            <a:r>
              <a:rPr b="0" i="0" lang="en-US" sz="4000" u="none" cap="none" strike="noStrike">
                <a:solidFill>
                  <a:srgbClr val="04607A"/>
                </a:solidFill>
                <a:latin typeface="Arial"/>
                <a:ea typeface="Arial"/>
                <a:cs typeface="Arial"/>
                <a:sym typeface="Arial"/>
              </a:rPr>
              <a:t>file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99" name="Shape 399"/>
        <p:cNvGrpSpPr/>
        <p:nvPr/>
      </p:nvGrpSpPr>
      <p:grpSpPr>
        <a:xfrm>
          <a:off x="0" y="0"/>
          <a:ext cx="0" cy="0"/>
          <a:chOff x="0" y="0"/>
          <a:chExt cx="0" cy="0"/>
        </a:xfrm>
      </p:grpSpPr>
      <p:sp>
        <p:nvSpPr>
          <p:cNvPr id="400" name="Shape 400"/>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1" name="Shape 401"/>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2" name="Shape 402"/>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3" name="Shape 403"/>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4" name="Shape 404"/>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5" name="Shape 405"/>
          <p:cNvSpPr txBox="1"/>
          <p:nvPr/>
        </p:nvSpPr>
        <p:spPr>
          <a:xfrm>
            <a:off x="535940" y="1622298"/>
            <a:ext cx="8079740" cy="4180840"/>
          </a:xfrm>
          <a:prstGeom prst="rect">
            <a:avLst/>
          </a:prstGeom>
          <a:noFill/>
          <a:ln>
            <a:noFill/>
          </a:ln>
        </p:spPr>
        <p:txBody>
          <a:bodyPr anchorCtr="0" anchor="t" bIns="0" lIns="0" spcFirstLastPara="1" rIns="0" wrap="square" tIns="12700">
            <a:noAutofit/>
          </a:bodyPr>
          <a:lstStyle/>
          <a:p>
            <a:pPr indent="-274320" lvl="0" marL="287020" marR="5080" rtl="0" algn="just">
              <a:lnSpc>
                <a:spcPct val="110000"/>
              </a:lnSpc>
              <a:spcBef>
                <a:spcPts val="0"/>
              </a:spcBef>
              <a:spcAft>
                <a:spcPts val="0"/>
              </a:spcAft>
              <a:buClr>
                <a:srgbClr val="0AD0D9"/>
              </a:buClr>
              <a:buSzPts val="2250"/>
              <a:buFont typeface="Arial"/>
              <a:buChar char=""/>
            </a:pPr>
            <a:r>
              <a:rPr lang="en-US" sz="2400">
                <a:latin typeface="Times New Roman"/>
                <a:ea typeface="Times New Roman"/>
                <a:cs typeface="Times New Roman"/>
                <a:sym typeface="Times New Roman"/>
              </a:rPr>
              <a:t>To manage (start/stop) all nodes of Master-Slave  architecture, hdpuser (hadoop user of Masternode) need to  login to all Slaves and vice-versa which can be possible  through setting up password-less SSH login.</a:t>
            </a:r>
            <a:endParaRPr sz="2400">
              <a:latin typeface="Times New Roman"/>
              <a:ea typeface="Times New Roman"/>
              <a:cs typeface="Times New Roman"/>
              <a:sym typeface="Times New Roman"/>
            </a:endParaRPr>
          </a:p>
          <a:p>
            <a:pPr indent="-274320" lvl="0" marL="287020" marR="0" rtl="0" algn="l">
              <a:lnSpc>
                <a:spcPct val="100000"/>
              </a:lnSpc>
              <a:spcBef>
                <a:spcPts val="865"/>
              </a:spcBef>
              <a:spcAft>
                <a:spcPts val="0"/>
              </a:spcAft>
              <a:buClr>
                <a:srgbClr val="0AD0D9"/>
              </a:buClr>
              <a:buSzPts val="2250"/>
              <a:buFont typeface="Arial"/>
              <a:buChar char=""/>
            </a:pPr>
            <a:r>
              <a:rPr lang="en-US" sz="2400">
                <a:latin typeface="Times New Roman"/>
                <a:ea typeface="Times New Roman"/>
                <a:cs typeface="Times New Roman"/>
                <a:sym typeface="Times New Roman"/>
              </a:rPr>
              <a:t>Fire the following command for sharing public SSH key</a:t>
            </a:r>
            <a:endParaRPr sz="2400">
              <a:latin typeface="Times New Roman"/>
              <a:ea typeface="Times New Roman"/>
              <a:cs typeface="Times New Roman"/>
              <a:sym typeface="Times New Roman"/>
            </a:endParaRPr>
          </a:p>
          <a:p>
            <a:pPr indent="-247015" lvl="1" marL="652780" marR="0" rtl="0" algn="l">
              <a:lnSpc>
                <a:spcPct val="100000"/>
              </a:lnSpc>
              <a:spcBef>
                <a:spcPts val="825"/>
              </a:spcBef>
              <a:spcAft>
                <a:spcPts val="0"/>
              </a:spcAft>
              <a:buClr>
                <a:srgbClr val="0E6EC5"/>
              </a:buClr>
              <a:buSzPts val="1850"/>
              <a:buFont typeface="Arial"/>
              <a:buChar char=""/>
            </a:pPr>
            <a:r>
              <a:rPr b="0" i="0" lang="en-US" sz="2200" u="none" cap="none" strike="noStrike">
                <a:latin typeface="Times New Roman"/>
                <a:ea typeface="Times New Roman"/>
                <a:cs typeface="Times New Roman"/>
                <a:sym typeface="Times New Roman"/>
              </a:rPr>
              <a:t>On the Slave Machine</a:t>
            </a:r>
            <a:endParaRPr b="0" i="0" sz="2200" u="none" cap="none" strike="noStrike">
              <a:latin typeface="Times New Roman"/>
              <a:ea typeface="Times New Roman"/>
              <a:cs typeface="Times New Roman"/>
              <a:sym typeface="Times New Roman"/>
            </a:endParaRPr>
          </a:p>
          <a:p>
            <a:pPr indent="-247015" lvl="2" marL="927100" marR="0" rtl="0" algn="l">
              <a:lnSpc>
                <a:spcPct val="100000"/>
              </a:lnSpc>
              <a:spcBef>
                <a:spcPts val="720"/>
              </a:spcBef>
              <a:spcAft>
                <a:spcPts val="0"/>
              </a:spcAft>
              <a:buClr>
                <a:srgbClr val="009DD9"/>
              </a:buClr>
              <a:buSzPts val="1300"/>
              <a:buFont typeface="Arial"/>
              <a:buChar char=""/>
            </a:pPr>
            <a:r>
              <a:rPr b="0" i="0" lang="en-US" sz="1900" u="none" cap="none" strike="noStrike">
                <a:solidFill>
                  <a:srgbClr val="6F2F9F"/>
                </a:solidFill>
                <a:latin typeface="Times New Roman"/>
                <a:ea typeface="Times New Roman"/>
                <a:cs typeface="Times New Roman"/>
                <a:sym typeface="Times New Roman"/>
              </a:rPr>
              <a:t>$ ssh-copy-id -i $HOME/.ssh/id_rsa.pub hdpuser@HadoopMaster</a:t>
            </a:r>
            <a:endParaRPr b="0" i="0" sz="1900" u="none" cap="none" strike="noStrike">
              <a:latin typeface="Times New Roman"/>
              <a:ea typeface="Times New Roman"/>
              <a:cs typeface="Times New Roman"/>
              <a:sym typeface="Times New Roman"/>
            </a:endParaRPr>
          </a:p>
          <a:p>
            <a:pPr indent="0" lvl="2" marL="0" marR="0" rtl="0" algn="l">
              <a:lnSpc>
                <a:spcPct val="100000"/>
              </a:lnSpc>
              <a:spcBef>
                <a:spcPts val="0"/>
              </a:spcBef>
              <a:spcAft>
                <a:spcPts val="0"/>
              </a:spcAft>
              <a:buClr>
                <a:srgbClr val="009DD9"/>
              </a:buClr>
              <a:buSzPts val="1900"/>
              <a:buFont typeface="Arial"/>
              <a:buNone/>
            </a:pPr>
            <a:r>
              <a:t/>
            </a:r>
            <a:endParaRPr b="0" i="0" sz="1900" u="none" cap="none" strike="noStrike">
              <a:latin typeface="Times New Roman"/>
              <a:ea typeface="Times New Roman"/>
              <a:cs typeface="Times New Roman"/>
              <a:sym typeface="Times New Roman"/>
            </a:endParaRPr>
          </a:p>
          <a:p>
            <a:pPr indent="0" lvl="2" marL="0" marR="0" rtl="0" algn="l">
              <a:lnSpc>
                <a:spcPct val="100000"/>
              </a:lnSpc>
              <a:spcBef>
                <a:spcPts val="50"/>
              </a:spcBef>
              <a:spcAft>
                <a:spcPts val="0"/>
              </a:spcAft>
              <a:buClr>
                <a:srgbClr val="009DD9"/>
              </a:buClr>
              <a:buSzPts val="1700"/>
              <a:buFont typeface="Arial"/>
              <a:buNone/>
            </a:pPr>
            <a:r>
              <a:t/>
            </a:r>
            <a:endParaRPr b="0" i="0" sz="1700" u="none" cap="none" strike="noStrike">
              <a:latin typeface="Times New Roman"/>
              <a:ea typeface="Times New Roman"/>
              <a:cs typeface="Times New Roman"/>
              <a:sym typeface="Times New Roman"/>
            </a:endParaRPr>
          </a:p>
          <a:p>
            <a:pPr indent="-247015" lvl="1" marL="652780" marR="0" rtl="0" algn="l">
              <a:lnSpc>
                <a:spcPct val="100000"/>
              </a:lnSpc>
              <a:spcBef>
                <a:spcPts val="0"/>
              </a:spcBef>
              <a:spcAft>
                <a:spcPts val="0"/>
              </a:spcAft>
              <a:buClr>
                <a:srgbClr val="0E6EC5"/>
              </a:buClr>
              <a:buSzPts val="1850"/>
              <a:buFont typeface="Arial"/>
              <a:buChar char=""/>
            </a:pPr>
            <a:r>
              <a:rPr b="0" i="0" lang="en-US" sz="2200" u="none" cap="none" strike="noStrike">
                <a:latin typeface="Times New Roman"/>
                <a:ea typeface="Times New Roman"/>
                <a:cs typeface="Times New Roman"/>
                <a:sym typeface="Times New Roman"/>
              </a:rPr>
              <a:t>On the Master Machine</a:t>
            </a:r>
            <a:endParaRPr b="0" i="0" sz="2200" u="none" cap="none" strike="noStrike">
              <a:latin typeface="Times New Roman"/>
              <a:ea typeface="Times New Roman"/>
              <a:cs typeface="Times New Roman"/>
              <a:sym typeface="Times New Roman"/>
            </a:endParaRPr>
          </a:p>
          <a:p>
            <a:pPr indent="-247015" lvl="2" marL="927100" marR="0" rtl="0" algn="l">
              <a:lnSpc>
                <a:spcPct val="100000"/>
              </a:lnSpc>
              <a:spcBef>
                <a:spcPts val="720"/>
              </a:spcBef>
              <a:spcAft>
                <a:spcPts val="0"/>
              </a:spcAft>
              <a:buClr>
                <a:srgbClr val="009DD9"/>
              </a:buClr>
              <a:buSzPts val="1300"/>
              <a:buFont typeface="Arial"/>
              <a:buChar char=""/>
            </a:pPr>
            <a:r>
              <a:rPr b="0" i="0" lang="en-US" sz="1900" u="none" cap="none" strike="noStrike">
                <a:solidFill>
                  <a:srgbClr val="6F2F9F"/>
                </a:solidFill>
                <a:latin typeface="Times New Roman"/>
                <a:ea typeface="Times New Roman"/>
                <a:cs typeface="Times New Roman"/>
                <a:sym typeface="Times New Roman"/>
              </a:rPr>
              <a:t>$ ssh-copy-id -i $HOME/.ssh/id_rsa.pub hdpuser@HadoopSlave</a:t>
            </a:r>
            <a:endParaRPr b="0" i="0" sz="1900" u="none" cap="none" strike="noStrike">
              <a:latin typeface="Times New Roman"/>
              <a:ea typeface="Times New Roman"/>
              <a:cs typeface="Times New Roman"/>
              <a:sym typeface="Times New Roman"/>
            </a:endParaRPr>
          </a:p>
        </p:txBody>
      </p:sp>
      <p:sp>
        <p:nvSpPr>
          <p:cNvPr id="406" name="Shape 406"/>
          <p:cNvSpPr txBox="1"/>
          <p:nvPr>
            <p:ph type="title"/>
          </p:nvPr>
        </p:nvSpPr>
        <p:spPr>
          <a:xfrm>
            <a:off x="444500" y="677672"/>
            <a:ext cx="7426959"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3: Setting up password-less </a:t>
            </a:r>
            <a:r>
              <a:rPr b="0" i="1" lang="en-US" sz="4000" u="none" cap="none" strike="noStrike">
                <a:solidFill>
                  <a:srgbClr val="04607A"/>
                </a:solidFill>
                <a:latin typeface="Trebuchet MS"/>
                <a:ea typeface="Trebuchet MS"/>
                <a:cs typeface="Trebuchet MS"/>
                <a:sym typeface="Trebuchet MS"/>
              </a:rPr>
              <a:t>ssh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10" name="Shape 410"/>
        <p:cNvGrpSpPr/>
        <p:nvPr/>
      </p:nvGrpSpPr>
      <p:grpSpPr>
        <a:xfrm>
          <a:off x="0" y="0"/>
          <a:ext cx="0" cy="0"/>
          <a:chOff x="0" y="0"/>
          <a:chExt cx="0" cy="0"/>
        </a:xfrm>
      </p:grpSpPr>
      <p:sp>
        <p:nvSpPr>
          <p:cNvPr id="411" name="Shape 41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2" name="Shape 412"/>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3" name="Shape 413"/>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4" name="Shape 414"/>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5" name="Shape 415"/>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6" name="Shape 416"/>
          <p:cNvSpPr txBox="1"/>
          <p:nvPr/>
        </p:nvSpPr>
        <p:spPr>
          <a:xfrm>
            <a:off x="535940" y="1851162"/>
            <a:ext cx="7997190" cy="4107815"/>
          </a:xfrm>
          <a:prstGeom prst="rect">
            <a:avLst/>
          </a:prstGeom>
          <a:noFill/>
          <a:ln>
            <a:noFill/>
          </a:ln>
        </p:spPr>
        <p:txBody>
          <a:bodyPr anchorCtr="0" anchor="t" bIns="0" lIns="0" spcFirstLastPara="1" rIns="0" wrap="square" tIns="127625">
            <a:noAutofit/>
          </a:bodyPr>
          <a:lstStyle/>
          <a:p>
            <a:pPr indent="0" lvl="0" marL="12700" marR="0" rtl="0" algn="l">
              <a:lnSpc>
                <a:spcPct val="100000"/>
              </a:lnSpc>
              <a:spcBef>
                <a:spcPts val="0"/>
              </a:spcBef>
              <a:spcAft>
                <a:spcPts val="0"/>
              </a:spcAft>
              <a:buNone/>
            </a:pPr>
            <a:r>
              <a:rPr lang="en-US" sz="2250">
                <a:solidFill>
                  <a:srgbClr val="0AD0D9"/>
                </a:solidFill>
                <a:latin typeface="Arial"/>
                <a:ea typeface="Arial"/>
                <a:cs typeface="Arial"/>
                <a:sym typeface="Arial"/>
              </a:rPr>
              <a:t> </a:t>
            </a:r>
            <a:r>
              <a:rPr lang="en-US" sz="2400">
                <a:latin typeface="Times New Roman"/>
                <a:ea typeface="Times New Roman"/>
                <a:cs typeface="Times New Roman"/>
                <a:sym typeface="Times New Roman"/>
              </a:rPr>
              <a:t>core-site.xml</a:t>
            </a:r>
            <a:endParaRPr sz="2400">
              <a:latin typeface="Times New Roman"/>
              <a:ea typeface="Times New Roman"/>
              <a:cs typeface="Times New Roman"/>
              <a:sym typeface="Times New Roman"/>
            </a:endParaRPr>
          </a:p>
          <a:p>
            <a:pPr indent="0" lvl="0" marL="405765" marR="0" rtl="0" algn="l">
              <a:lnSpc>
                <a:spcPct val="100000"/>
              </a:lnSpc>
              <a:spcBef>
                <a:spcPts val="819"/>
              </a:spcBef>
              <a:spcAft>
                <a:spcPts val="0"/>
              </a:spcAft>
              <a:buNone/>
            </a:pPr>
            <a:r>
              <a:rPr lang="en-US" sz="1850">
                <a:solidFill>
                  <a:srgbClr val="0E6EC5"/>
                </a:solidFill>
                <a:latin typeface="Arial"/>
                <a:ea typeface="Arial"/>
                <a:cs typeface="Arial"/>
                <a:sym typeface="Arial"/>
              </a:rPr>
              <a:t> </a:t>
            </a:r>
            <a:r>
              <a:rPr lang="en-US" sz="2200">
                <a:latin typeface="Times New Roman"/>
                <a:ea typeface="Times New Roman"/>
                <a:cs typeface="Times New Roman"/>
                <a:sym typeface="Times New Roman"/>
              </a:rPr>
              <a:t>Add the following property in the configuration tabs</a:t>
            </a:r>
            <a:endParaRPr sz="2200">
              <a:latin typeface="Times New Roman"/>
              <a:ea typeface="Times New Roman"/>
              <a:cs typeface="Times New Roman"/>
              <a:sym typeface="Times New Roman"/>
            </a:endParaRPr>
          </a:p>
          <a:p>
            <a:pPr indent="0" lvl="0" marL="680085" marR="0" rtl="0" algn="l">
              <a:lnSpc>
                <a:spcPct val="100000"/>
              </a:lnSpc>
              <a:spcBef>
                <a:spcPts val="720"/>
              </a:spcBef>
              <a:spcAft>
                <a:spcPts val="0"/>
              </a:spcAft>
              <a:buNone/>
            </a:pPr>
            <a:r>
              <a:rPr lang="en-US" sz="1900">
                <a:solidFill>
                  <a:srgbClr val="6F2F9F"/>
                </a:solidFill>
                <a:latin typeface="Times New Roman"/>
                <a:ea typeface="Times New Roman"/>
                <a:cs typeface="Times New Roman"/>
                <a:sym typeface="Times New Roman"/>
              </a:rPr>
              <a:t>&lt;property&gt;</a:t>
            </a:r>
            <a:endParaRPr sz="1900">
              <a:latin typeface="Times New Roman"/>
              <a:ea typeface="Times New Roman"/>
              <a:cs typeface="Times New Roman"/>
              <a:sym typeface="Times New Roman"/>
            </a:endParaRPr>
          </a:p>
          <a:p>
            <a:pPr indent="0" lvl="0" marL="920750" marR="0" rtl="0" algn="l">
              <a:lnSpc>
                <a:spcPct val="100000"/>
              </a:lnSpc>
              <a:spcBef>
                <a:spcPts val="690"/>
              </a:spcBef>
              <a:spcAft>
                <a:spcPts val="0"/>
              </a:spcAft>
              <a:buNone/>
            </a:pPr>
            <a:r>
              <a:rPr lang="en-US" sz="1900">
                <a:solidFill>
                  <a:srgbClr val="6F2F9F"/>
                </a:solidFill>
                <a:latin typeface="Times New Roman"/>
                <a:ea typeface="Times New Roman"/>
                <a:cs typeface="Times New Roman"/>
                <a:sym typeface="Times New Roman"/>
              </a:rPr>
              <a:t>&lt;name&gt;fs.defaultFS&lt;/name&gt;</a:t>
            </a:r>
            <a:endParaRPr sz="1900">
              <a:latin typeface="Times New Roman"/>
              <a:ea typeface="Times New Roman"/>
              <a:cs typeface="Times New Roman"/>
              <a:sym typeface="Times New Roman"/>
            </a:endParaRPr>
          </a:p>
          <a:p>
            <a:pPr indent="0" lvl="0" marL="920750" marR="0" rtl="0" algn="l">
              <a:lnSpc>
                <a:spcPct val="100000"/>
              </a:lnSpc>
              <a:spcBef>
                <a:spcPts val="680"/>
              </a:spcBef>
              <a:spcAft>
                <a:spcPts val="0"/>
              </a:spcAft>
              <a:buNone/>
            </a:pPr>
            <a:r>
              <a:rPr lang="en-US" sz="1900">
                <a:solidFill>
                  <a:srgbClr val="C00000"/>
                </a:solidFill>
                <a:latin typeface="Times New Roman"/>
                <a:ea typeface="Times New Roman"/>
                <a:cs typeface="Times New Roman"/>
                <a:sym typeface="Times New Roman"/>
              </a:rPr>
              <a:t>&lt;value&gt;hdfs://HadoopMaster:9000&lt;/value&gt;</a:t>
            </a:r>
            <a:endParaRPr sz="1900">
              <a:latin typeface="Times New Roman"/>
              <a:ea typeface="Times New Roman"/>
              <a:cs typeface="Times New Roman"/>
              <a:sym typeface="Times New Roman"/>
            </a:endParaRPr>
          </a:p>
          <a:p>
            <a:pPr indent="-6350" lvl="0" marL="927100" marR="5080" rtl="0" algn="l">
              <a:lnSpc>
                <a:spcPct val="110000"/>
              </a:lnSpc>
              <a:spcBef>
                <a:spcPts val="459"/>
              </a:spcBef>
              <a:spcAft>
                <a:spcPts val="0"/>
              </a:spcAft>
              <a:buNone/>
            </a:pPr>
            <a:r>
              <a:rPr lang="en-US" sz="1900">
                <a:solidFill>
                  <a:srgbClr val="6F2F9F"/>
                </a:solidFill>
                <a:latin typeface="Times New Roman"/>
                <a:ea typeface="Times New Roman"/>
                <a:cs typeface="Times New Roman"/>
                <a:sym typeface="Times New Roman"/>
              </a:rPr>
              <a:t>&lt;description&gt;The name of the default file system. A URI whose  scheme and authority determine the FileSystem implementation.  The uri's scheme determines the config property (fs.SCHEME.impl)  naming the FileSystem implementation class. The uri's authority is  used to determine the host, port, etc. for a filesystem.&lt;/description&gt;</a:t>
            </a:r>
            <a:endParaRPr sz="1900">
              <a:latin typeface="Times New Roman"/>
              <a:ea typeface="Times New Roman"/>
              <a:cs typeface="Times New Roman"/>
              <a:sym typeface="Times New Roman"/>
            </a:endParaRPr>
          </a:p>
          <a:p>
            <a:pPr indent="0" lvl="0" marL="680085" marR="0" rtl="0" algn="l">
              <a:lnSpc>
                <a:spcPct val="100000"/>
              </a:lnSpc>
              <a:spcBef>
                <a:spcPts val="685"/>
              </a:spcBef>
              <a:spcAft>
                <a:spcPts val="0"/>
              </a:spcAft>
              <a:buNone/>
            </a:pPr>
            <a:r>
              <a:rPr lang="en-US" sz="1900">
                <a:solidFill>
                  <a:srgbClr val="6F2F9F"/>
                </a:solidFill>
                <a:latin typeface="Times New Roman"/>
                <a:ea typeface="Times New Roman"/>
                <a:cs typeface="Times New Roman"/>
                <a:sym typeface="Times New Roman"/>
              </a:rPr>
              <a:t>&lt;/property&gt;</a:t>
            </a:r>
            <a:endParaRPr sz="1900">
              <a:latin typeface="Times New Roman"/>
              <a:ea typeface="Times New Roman"/>
              <a:cs typeface="Times New Roman"/>
              <a:sym typeface="Times New Roman"/>
            </a:endParaRPr>
          </a:p>
        </p:txBody>
      </p:sp>
      <p:sp>
        <p:nvSpPr>
          <p:cNvPr id="417" name="Shape 417"/>
          <p:cNvSpPr txBox="1"/>
          <p:nvPr>
            <p:ph type="title"/>
          </p:nvPr>
        </p:nvSpPr>
        <p:spPr>
          <a:xfrm>
            <a:off x="444500" y="677672"/>
            <a:ext cx="6115050"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4: Hadoop Configuration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21" name="Shape 421"/>
        <p:cNvGrpSpPr/>
        <p:nvPr/>
      </p:nvGrpSpPr>
      <p:grpSpPr>
        <a:xfrm>
          <a:off x="0" y="0"/>
          <a:ext cx="0" cy="0"/>
          <a:chOff x="0" y="0"/>
          <a:chExt cx="0" cy="0"/>
        </a:xfrm>
      </p:grpSpPr>
      <p:sp>
        <p:nvSpPr>
          <p:cNvPr id="422" name="Shape 422"/>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3" name="Shape 423"/>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4" name="Shape 424"/>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5" name="Shape 425"/>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6" name="Shape 426"/>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7" name="Shape 427"/>
          <p:cNvSpPr txBox="1"/>
          <p:nvPr/>
        </p:nvSpPr>
        <p:spPr>
          <a:xfrm>
            <a:off x="535940" y="1867436"/>
            <a:ext cx="8080375" cy="2830195"/>
          </a:xfrm>
          <a:prstGeom prst="rect">
            <a:avLst/>
          </a:prstGeom>
          <a:noFill/>
          <a:ln>
            <a:noFill/>
          </a:ln>
        </p:spPr>
        <p:txBody>
          <a:bodyPr anchorCtr="0" anchor="t" bIns="0" lIns="0" spcFirstLastPara="1" rIns="0" wrap="square" tIns="93325">
            <a:noAutofit/>
          </a:bodyPr>
          <a:lstStyle/>
          <a:p>
            <a:pPr indent="-274320" lvl="0" marL="287020" marR="0" rtl="0" algn="l">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hdfs-site.xml</a:t>
            </a:r>
            <a:endParaRPr sz="2600">
              <a:latin typeface="Times New Roman"/>
              <a:ea typeface="Times New Roman"/>
              <a:cs typeface="Times New Roman"/>
              <a:sym typeface="Times New Roman"/>
            </a:endParaRPr>
          </a:p>
          <a:p>
            <a:pPr indent="-247015" lvl="1" marL="652780" marR="5080" rtl="0" algn="just">
              <a:lnSpc>
                <a:spcPct val="100000"/>
              </a:lnSpc>
              <a:spcBef>
                <a:spcPts val="585"/>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Create a couple of directories that would be used by the  namenode and the datanode on all the nodes in the  Hadoop cluster.</a:t>
            </a:r>
            <a:endParaRPr b="0" i="0" sz="2400" u="none" cap="none" strike="noStrike">
              <a:latin typeface="Times New Roman"/>
              <a:ea typeface="Times New Roman"/>
              <a:cs typeface="Times New Roman"/>
              <a:sym typeface="Times New Roman"/>
            </a:endParaRPr>
          </a:p>
          <a:p>
            <a:pPr indent="-247015" lvl="2" marL="927100" marR="0" rtl="0" algn="l">
              <a:lnSpc>
                <a:spcPct val="100000"/>
              </a:lnSpc>
              <a:spcBef>
                <a:spcPts val="530"/>
              </a:spcBef>
              <a:spcAft>
                <a:spcPts val="0"/>
              </a:spcAft>
              <a:buClr>
                <a:srgbClr val="009DD9"/>
              </a:buClr>
              <a:buSzPts val="1450"/>
              <a:buFont typeface="Arial"/>
              <a:buChar char=""/>
            </a:pPr>
            <a:r>
              <a:rPr b="0" i="0" lang="en-US" sz="2100" u="none" cap="none" strike="noStrike">
                <a:solidFill>
                  <a:srgbClr val="6F2F9F"/>
                </a:solidFill>
                <a:latin typeface="Times New Roman"/>
                <a:ea typeface="Times New Roman"/>
                <a:cs typeface="Times New Roman"/>
                <a:sym typeface="Times New Roman"/>
              </a:rPr>
              <a:t>$ sudo mkdir -p /usr/local/hadoop_store/hdfs/namenode</a:t>
            </a:r>
            <a:endParaRPr b="0" i="0" sz="2100" u="none" cap="none" strike="noStrike">
              <a:latin typeface="Times New Roman"/>
              <a:ea typeface="Times New Roman"/>
              <a:cs typeface="Times New Roman"/>
              <a:sym typeface="Times New Roman"/>
            </a:endParaRPr>
          </a:p>
          <a:p>
            <a:pPr indent="-247015" lvl="2" marL="927100" marR="0" rtl="0" algn="l">
              <a:lnSpc>
                <a:spcPct val="100000"/>
              </a:lnSpc>
              <a:spcBef>
                <a:spcPts val="505"/>
              </a:spcBef>
              <a:spcAft>
                <a:spcPts val="0"/>
              </a:spcAft>
              <a:buClr>
                <a:srgbClr val="009DD9"/>
              </a:buClr>
              <a:buSzPts val="1450"/>
              <a:buFont typeface="Arial"/>
              <a:buChar char=""/>
            </a:pPr>
            <a:r>
              <a:rPr b="0" i="0" lang="en-US" sz="2100" u="none" cap="none" strike="noStrike">
                <a:solidFill>
                  <a:srgbClr val="6F2F9F"/>
                </a:solidFill>
                <a:latin typeface="Times New Roman"/>
                <a:ea typeface="Times New Roman"/>
                <a:cs typeface="Times New Roman"/>
                <a:sym typeface="Times New Roman"/>
              </a:rPr>
              <a:t>$ sudo mkdir -p /usr/local/hadoop_store/hdfs/datanode</a:t>
            </a:r>
            <a:endParaRPr b="0" i="0" sz="2100" u="none" cap="none" strike="noStrike">
              <a:latin typeface="Times New Roman"/>
              <a:ea typeface="Times New Roman"/>
              <a:cs typeface="Times New Roman"/>
              <a:sym typeface="Times New Roman"/>
            </a:endParaRPr>
          </a:p>
          <a:p>
            <a:pPr indent="-247015" lvl="2" marL="927100" marR="0" rtl="0" algn="l">
              <a:lnSpc>
                <a:spcPct val="100000"/>
              </a:lnSpc>
              <a:spcBef>
                <a:spcPts val="505"/>
              </a:spcBef>
              <a:spcAft>
                <a:spcPts val="0"/>
              </a:spcAft>
              <a:buClr>
                <a:srgbClr val="009DD9"/>
              </a:buClr>
              <a:buSzPts val="1450"/>
              <a:buFont typeface="Arial"/>
              <a:buChar char=""/>
            </a:pPr>
            <a:r>
              <a:rPr b="0" i="0" lang="en-US" sz="2100" u="none" cap="none" strike="noStrike">
                <a:solidFill>
                  <a:srgbClr val="6F2F9F"/>
                </a:solidFill>
                <a:latin typeface="Times New Roman"/>
                <a:ea typeface="Times New Roman"/>
                <a:cs typeface="Times New Roman"/>
                <a:sym typeface="Times New Roman"/>
              </a:rPr>
              <a:t>$ sudo chown -R hdpuser:hadoop /usr/local/hadoop_store</a:t>
            </a:r>
            <a:endParaRPr b="0" i="0" sz="2100" u="none" cap="none" strike="noStrike">
              <a:latin typeface="Times New Roman"/>
              <a:ea typeface="Times New Roman"/>
              <a:cs typeface="Times New Roman"/>
              <a:sym typeface="Times New Roman"/>
            </a:endParaRPr>
          </a:p>
        </p:txBody>
      </p:sp>
      <p:sp>
        <p:nvSpPr>
          <p:cNvPr id="428" name="Shape 428"/>
          <p:cNvSpPr txBox="1"/>
          <p:nvPr>
            <p:ph type="title"/>
          </p:nvPr>
        </p:nvSpPr>
        <p:spPr>
          <a:xfrm>
            <a:off x="444500" y="677672"/>
            <a:ext cx="6115050"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4: Hadoop Configuration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32" name="Shape 432"/>
        <p:cNvGrpSpPr/>
        <p:nvPr/>
      </p:nvGrpSpPr>
      <p:grpSpPr>
        <a:xfrm>
          <a:off x="0" y="0"/>
          <a:ext cx="0" cy="0"/>
          <a:chOff x="0" y="0"/>
          <a:chExt cx="0" cy="0"/>
        </a:xfrm>
      </p:grpSpPr>
      <p:sp>
        <p:nvSpPr>
          <p:cNvPr id="433" name="Shape 43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4" name="Shape 434"/>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5" name="Shape 435"/>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6" name="Shape 436"/>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7" name="Shape 437"/>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8" name="Shape 438"/>
          <p:cNvSpPr txBox="1"/>
          <p:nvPr/>
        </p:nvSpPr>
        <p:spPr>
          <a:xfrm>
            <a:off x="535940" y="1399694"/>
            <a:ext cx="7847330" cy="5291455"/>
          </a:xfrm>
          <a:prstGeom prst="rect">
            <a:avLst/>
          </a:prstGeom>
          <a:noFill/>
          <a:ln>
            <a:noFill/>
          </a:ln>
        </p:spPr>
        <p:txBody>
          <a:bodyPr anchorCtr="0" anchor="t" bIns="0" lIns="0" spcFirstLastPara="1" rIns="0" wrap="square" tIns="71100">
            <a:noAutofit/>
          </a:bodyPr>
          <a:lstStyle/>
          <a:p>
            <a:pPr indent="0" lvl="0" marL="12700" marR="0" rtl="0" algn="l">
              <a:lnSpc>
                <a:spcPct val="100000"/>
              </a:lnSpc>
              <a:spcBef>
                <a:spcPts val="0"/>
              </a:spcBef>
              <a:spcAft>
                <a:spcPts val="0"/>
              </a:spcAft>
              <a:buNone/>
            </a:pPr>
            <a:r>
              <a:rPr lang="en-US" sz="1700">
                <a:solidFill>
                  <a:srgbClr val="0AD0D9"/>
                </a:solidFill>
                <a:latin typeface="Arial"/>
                <a:ea typeface="Arial"/>
                <a:cs typeface="Arial"/>
                <a:sym typeface="Arial"/>
              </a:rPr>
              <a:t>	</a:t>
            </a:r>
            <a:r>
              <a:rPr lang="en-US" sz="1800">
                <a:latin typeface="Times New Roman"/>
                <a:ea typeface="Times New Roman"/>
                <a:cs typeface="Times New Roman"/>
                <a:sym typeface="Times New Roman"/>
              </a:rPr>
              <a:t>Next we add the following properties within the configuration tabs</a:t>
            </a:r>
            <a:endParaRPr sz="1800">
              <a:latin typeface="Times New Roman"/>
              <a:ea typeface="Times New Roman"/>
              <a:cs typeface="Times New Roman"/>
              <a:sym typeface="Times New Roman"/>
            </a:endParaRPr>
          </a:p>
          <a:p>
            <a:pPr indent="0" lvl="0" marL="405765" marR="0" rtl="0" algn="l">
              <a:lnSpc>
                <a:spcPct val="100000"/>
              </a:lnSpc>
              <a:spcBef>
                <a:spcPts val="385"/>
              </a:spcBef>
              <a:spcAft>
                <a:spcPts val="0"/>
              </a:spcAft>
              <a:buNone/>
            </a:pPr>
            <a:r>
              <a:rPr lang="en-US" sz="1500">
                <a:solidFill>
                  <a:srgbClr val="6F2F9F"/>
                </a:solidFill>
                <a:latin typeface="Times New Roman"/>
                <a:ea typeface="Times New Roman"/>
                <a:cs typeface="Times New Roman"/>
                <a:sym typeface="Times New Roman"/>
              </a:rPr>
              <a:t>&lt;property&gt;</a:t>
            </a:r>
            <a:endParaRPr sz="1500">
              <a:latin typeface="Times New Roman"/>
              <a:ea typeface="Times New Roman"/>
              <a:cs typeface="Times New Roman"/>
              <a:sym typeface="Times New Roman"/>
            </a:endParaRPr>
          </a:p>
          <a:p>
            <a:pPr indent="0" lvl="0" marL="5962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&lt;name&gt;dfs.replication&lt;/name&gt;</a:t>
            </a:r>
            <a:endParaRPr sz="1500">
              <a:latin typeface="Times New Roman"/>
              <a:ea typeface="Times New Roman"/>
              <a:cs typeface="Times New Roman"/>
              <a:sym typeface="Times New Roman"/>
            </a:endParaRPr>
          </a:p>
          <a:p>
            <a:pPr indent="0" lvl="0" marL="596265" marR="0" rtl="0" algn="l">
              <a:lnSpc>
                <a:spcPct val="100000"/>
              </a:lnSpc>
              <a:spcBef>
                <a:spcPts val="360"/>
              </a:spcBef>
              <a:spcAft>
                <a:spcPts val="0"/>
              </a:spcAft>
              <a:buNone/>
            </a:pPr>
            <a:r>
              <a:rPr lang="en-US" sz="1500">
                <a:solidFill>
                  <a:srgbClr val="C00000"/>
                </a:solidFill>
                <a:latin typeface="Times New Roman"/>
                <a:ea typeface="Times New Roman"/>
                <a:cs typeface="Times New Roman"/>
                <a:sym typeface="Times New Roman"/>
              </a:rPr>
              <a:t>&lt;value&gt;2&lt;/value&gt;</a:t>
            </a:r>
            <a:endParaRPr sz="1500">
              <a:latin typeface="Times New Roman"/>
              <a:ea typeface="Times New Roman"/>
              <a:cs typeface="Times New Roman"/>
              <a:sym typeface="Times New Roman"/>
            </a:endParaRPr>
          </a:p>
          <a:p>
            <a:pPr indent="0" lvl="0" marL="5962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&lt;description&gt;Default block replication.</a:t>
            </a:r>
            <a:endParaRPr sz="1500">
              <a:latin typeface="Times New Roman"/>
              <a:ea typeface="Times New Roman"/>
              <a:cs typeface="Times New Roman"/>
              <a:sym typeface="Times New Roman"/>
            </a:endParaRPr>
          </a:p>
          <a:p>
            <a:pPr indent="0" lvl="0" marL="593090"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The actual number of replications can be specified when the file is created. The default is</a:t>
            </a:r>
            <a:endParaRPr sz="1500">
              <a:latin typeface="Times New Roman"/>
              <a:ea typeface="Times New Roman"/>
              <a:cs typeface="Times New Roman"/>
              <a:sym typeface="Times New Roman"/>
            </a:endParaRPr>
          </a:p>
          <a:p>
            <a:pPr indent="0" lvl="0" marL="652780" marR="0" rtl="0" algn="l">
              <a:lnSpc>
                <a:spcPct val="100000"/>
              </a:lnSpc>
              <a:spcBef>
                <a:spcPts val="5"/>
              </a:spcBef>
              <a:spcAft>
                <a:spcPts val="0"/>
              </a:spcAft>
              <a:buNone/>
            </a:pPr>
            <a:r>
              <a:rPr lang="en-US" sz="1500">
                <a:solidFill>
                  <a:srgbClr val="6F2F9F"/>
                </a:solidFill>
                <a:latin typeface="Times New Roman"/>
                <a:ea typeface="Times New Roman"/>
                <a:cs typeface="Times New Roman"/>
                <a:sym typeface="Times New Roman"/>
              </a:rPr>
              <a:t>used if replication is not specified in create time.</a:t>
            </a:r>
            <a:endParaRPr sz="1500">
              <a:latin typeface="Times New Roman"/>
              <a:ea typeface="Times New Roman"/>
              <a:cs typeface="Times New Roman"/>
              <a:sym typeface="Times New Roman"/>
            </a:endParaRPr>
          </a:p>
          <a:p>
            <a:pPr indent="0" lvl="0" marL="596265" marR="0" rtl="0" algn="l">
              <a:lnSpc>
                <a:spcPct val="100000"/>
              </a:lnSpc>
              <a:spcBef>
                <a:spcPts val="359"/>
              </a:spcBef>
              <a:spcAft>
                <a:spcPts val="0"/>
              </a:spcAft>
              <a:buNone/>
            </a:pPr>
            <a:r>
              <a:rPr lang="en-US" sz="1500">
                <a:solidFill>
                  <a:srgbClr val="6F2F9F"/>
                </a:solidFill>
                <a:latin typeface="Times New Roman"/>
                <a:ea typeface="Times New Roman"/>
                <a:cs typeface="Times New Roman"/>
                <a:sym typeface="Times New Roman"/>
              </a:rPr>
              <a:t>&lt;/description&gt;</a:t>
            </a:r>
            <a:endParaRPr sz="1500">
              <a:latin typeface="Times New Roman"/>
              <a:ea typeface="Times New Roman"/>
              <a:cs typeface="Times New Roman"/>
              <a:sym typeface="Times New Roman"/>
            </a:endParaRPr>
          </a:p>
          <a:p>
            <a:pPr indent="0" lvl="0" marL="405765" marR="0" rtl="0" algn="l">
              <a:lnSpc>
                <a:spcPct val="100000"/>
              </a:lnSpc>
              <a:spcBef>
                <a:spcPts val="359"/>
              </a:spcBef>
              <a:spcAft>
                <a:spcPts val="0"/>
              </a:spcAft>
              <a:buNone/>
            </a:pPr>
            <a:r>
              <a:rPr lang="en-US" sz="1500">
                <a:solidFill>
                  <a:srgbClr val="6F2F9F"/>
                </a:solidFill>
                <a:latin typeface="Times New Roman"/>
                <a:ea typeface="Times New Roman"/>
                <a:cs typeface="Times New Roman"/>
                <a:sym typeface="Times New Roman"/>
              </a:rPr>
              <a:t>&lt;/property&gt;</a:t>
            </a:r>
            <a:endParaRPr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05765" marR="0" rtl="0" algn="l">
              <a:lnSpc>
                <a:spcPct val="100000"/>
              </a:lnSpc>
              <a:spcBef>
                <a:spcPts val="935"/>
              </a:spcBef>
              <a:spcAft>
                <a:spcPts val="0"/>
              </a:spcAft>
              <a:buNone/>
            </a:pPr>
            <a:r>
              <a:rPr lang="en-US" sz="1500">
                <a:solidFill>
                  <a:srgbClr val="6F2F9F"/>
                </a:solidFill>
                <a:latin typeface="Times New Roman"/>
                <a:ea typeface="Times New Roman"/>
                <a:cs typeface="Times New Roman"/>
                <a:sym typeface="Times New Roman"/>
              </a:rPr>
              <a:t>&lt;property&gt;</a:t>
            </a:r>
            <a:endParaRPr sz="1500">
              <a:latin typeface="Times New Roman"/>
              <a:ea typeface="Times New Roman"/>
              <a:cs typeface="Times New Roman"/>
              <a:sym typeface="Times New Roman"/>
            </a:endParaRPr>
          </a:p>
          <a:p>
            <a:pPr indent="0" lvl="0" marL="596265" marR="0" rtl="0" algn="l">
              <a:lnSpc>
                <a:spcPct val="100000"/>
              </a:lnSpc>
              <a:spcBef>
                <a:spcPts val="365"/>
              </a:spcBef>
              <a:spcAft>
                <a:spcPts val="0"/>
              </a:spcAft>
              <a:buNone/>
            </a:pPr>
            <a:r>
              <a:rPr lang="en-US" sz="1500">
                <a:solidFill>
                  <a:srgbClr val="6F2F9F"/>
                </a:solidFill>
                <a:latin typeface="Times New Roman"/>
                <a:ea typeface="Times New Roman"/>
                <a:cs typeface="Times New Roman"/>
                <a:sym typeface="Times New Roman"/>
              </a:rPr>
              <a:t>&lt;name&gt;dfs.namenode.name.dir&lt;/name&gt;</a:t>
            </a:r>
            <a:endParaRPr sz="1500">
              <a:latin typeface="Times New Roman"/>
              <a:ea typeface="Times New Roman"/>
              <a:cs typeface="Times New Roman"/>
              <a:sym typeface="Times New Roman"/>
            </a:endParaRPr>
          </a:p>
          <a:p>
            <a:pPr indent="0" lvl="0" marL="5962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&lt;value&gt;file:/usr/local/hadoop_store/hdfs/namenode&lt;/value&gt;</a:t>
            </a:r>
            <a:endParaRPr sz="1500">
              <a:latin typeface="Times New Roman"/>
              <a:ea typeface="Times New Roman"/>
              <a:cs typeface="Times New Roman"/>
              <a:sym typeface="Times New Roman"/>
            </a:endParaRPr>
          </a:p>
          <a:p>
            <a:pPr indent="0" lvl="0" marL="4057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&lt;/property&gt;</a:t>
            </a:r>
            <a:endParaRPr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05765" marR="0" rtl="0" algn="l">
              <a:lnSpc>
                <a:spcPct val="100000"/>
              </a:lnSpc>
              <a:spcBef>
                <a:spcPts val="940"/>
              </a:spcBef>
              <a:spcAft>
                <a:spcPts val="0"/>
              </a:spcAft>
              <a:buNone/>
            </a:pPr>
            <a:r>
              <a:rPr lang="en-US" sz="1500">
                <a:solidFill>
                  <a:srgbClr val="6F2F9F"/>
                </a:solidFill>
                <a:latin typeface="Times New Roman"/>
                <a:ea typeface="Times New Roman"/>
                <a:cs typeface="Times New Roman"/>
                <a:sym typeface="Times New Roman"/>
              </a:rPr>
              <a:t>&lt;property&gt;</a:t>
            </a:r>
            <a:endParaRPr sz="1500">
              <a:latin typeface="Times New Roman"/>
              <a:ea typeface="Times New Roman"/>
              <a:cs typeface="Times New Roman"/>
              <a:sym typeface="Times New Roman"/>
            </a:endParaRPr>
          </a:p>
          <a:p>
            <a:pPr indent="0" lvl="0" marL="5962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&lt;name&gt;dfs.datanode.data.dir&lt;/name&gt;</a:t>
            </a:r>
            <a:endParaRPr sz="1500">
              <a:latin typeface="Times New Roman"/>
              <a:ea typeface="Times New Roman"/>
              <a:cs typeface="Times New Roman"/>
              <a:sym typeface="Times New Roman"/>
            </a:endParaRPr>
          </a:p>
          <a:p>
            <a:pPr indent="0" lvl="0" marL="5962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&lt;value&gt;file:/usr/local/hadoop_store/hdfs/datanode&lt;/value&gt;</a:t>
            </a:r>
            <a:endParaRPr sz="1500">
              <a:latin typeface="Times New Roman"/>
              <a:ea typeface="Times New Roman"/>
              <a:cs typeface="Times New Roman"/>
              <a:sym typeface="Times New Roman"/>
            </a:endParaRPr>
          </a:p>
          <a:p>
            <a:pPr indent="0" lvl="0" marL="405765" marR="0" rtl="0" algn="l">
              <a:lnSpc>
                <a:spcPct val="100000"/>
              </a:lnSpc>
              <a:spcBef>
                <a:spcPts val="360"/>
              </a:spcBef>
              <a:spcAft>
                <a:spcPts val="0"/>
              </a:spcAft>
              <a:buNone/>
            </a:pPr>
            <a:r>
              <a:rPr lang="en-US" sz="1500">
                <a:solidFill>
                  <a:srgbClr val="6F2F9F"/>
                </a:solidFill>
                <a:latin typeface="Times New Roman"/>
                <a:ea typeface="Times New Roman"/>
                <a:cs typeface="Times New Roman"/>
                <a:sym typeface="Times New Roman"/>
              </a:rPr>
              <a:t>&lt;/property&gt;</a:t>
            </a:r>
            <a:endParaRPr sz="1500">
              <a:latin typeface="Times New Roman"/>
              <a:ea typeface="Times New Roman"/>
              <a:cs typeface="Times New Roman"/>
              <a:sym typeface="Times New Roman"/>
            </a:endParaRPr>
          </a:p>
        </p:txBody>
      </p:sp>
      <p:sp>
        <p:nvSpPr>
          <p:cNvPr id="439" name="Shape 439"/>
          <p:cNvSpPr txBox="1"/>
          <p:nvPr>
            <p:ph type="title"/>
          </p:nvPr>
        </p:nvSpPr>
        <p:spPr>
          <a:xfrm>
            <a:off x="444500" y="677672"/>
            <a:ext cx="6115050"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4: Hadoop Configuration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43" name="Shape 443"/>
        <p:cNvGrpSpPr/>
        <p:nvPr/>
      </p:nvGrpSpPr>
      <p:grpSpPr>
        <a:xfrm>
          <a:off x="0" y="0"/>
          <a:ext cx="0" cy="0"/>
          <a:chOff x="0" y="0"/>
          <a:chExt cx="0" cy="0"/>
        </a:xfrm>
      </p:grpSpPr>
      <p:sp>
        <p:nvSpPr>
          <p:cNvPr id="444" name="Shape 44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5" name="Shape 445"/>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6" name="Shape 446"/>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7" name="Shape 447"/>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8" name="Shape 448"/>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9" name="Shape 449"/>
          <p:cNvSpPr txBox="1"/>
          <p:nvPr/>
        </p:nvSpPr>
        <p:spPr>
          <a:xfrm>
            <a:off x="535940" y="1524769"/>
            <a:ext cx="8077200" cy="3340100"/>
          </a:xfrm>
          <a:prstGeom prst="rect">
            <a:avLst/>
          </a:prstGeom>
          <a:noFill/>
          <a:ln>
            <a:noFill/>
          </a:ln>
        </p:spPr>
        <p:txBody>
          <a:bodyPr anchorCtr="0" anchor="t" bIns="0" lIns="0" spcFirstLastPara="1" rIns="0" wrap="square" tIns="176525">
            <a:noAutofit/>
          </a:bodyPr>
          <a:lstStyle/>
          <a:p>
            <a:pPr indent="0" lvl="0" marL="12700" marR="0" rtl="0" algn="l">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latin typeface="Times New Roman"/>
                <a:ea typeface="Times New Roman"/>
                <a:cs typeface="Times New Roman"/>
                <a:sym typeface="Times New Roman"/>
              </a:rPr>
              <a:t>mapred-site.xml</a:t>
            </a:r>
            <a:endParaRPr sz="2600">
              <a:latin typeface="Times New Roman"/>
              <a:ea typeface="Times New Roman"/>
              <a:cs typeface="Times New Roman"/>
              <a:sym typeface="Times New Roman"/>
            </a:endParaRPr>
          </a:p>
          <a:p>
            <a:pPr indent="-247015" lvl="0" marL="652780" marR="5080" rtl="0" algn="l">
              <a:lnSpc>
                <a:spcPct val="120000"/>
              </a:lnSpc>
              <a:spcBef>
                <a:spcPts val="610"/>
              </a:spcBef>
              <a:spcAft>
                <a:spcPts val="0"/>
              </a:spcAft>
              <a:buNone/>
            </a:pPr>
            <a:r>
              <a:rPr lang="en-US" sz="2050">
                <a:solidFill>
                  <a:srgbClr val="0E6EC5"/>
                </a:solidFill>
                <a:latin typeface="Arial"/>
                <a:ea typeface="Arial"/>
                <a:cs typeface="Arial"/>
                <a:sym typeface="Arial"/>
              </a:rPr>
              <a:t> </a:t>
            </a:r>
            <a:r>
              <a:rPr lang="en-US" sz="2400">
                <a:latin typeface="Times New Roman"/>
                <a:ea typeface="Times New Roman"/>
                <a:cs typeface="Times New Roman"/>
                <a:sym typeface="Times New Roman"/>
              </a:rPr>
              <a:t>Add	the	following	property	within	the	configuration  tabs</a:t>
            </a:r>
            <a:endParaRPr sz="2400">
              <a:latin typeface="Times New Roman"/>
              <a:ea typeface="Times New Roman"/>
              <a:cs typeface="Times New Roman"/>
              <a:sym typeface="Times New Roman"/>
            </a:endParaRPr>
          </a:p>
          <a:p>
            <a:pPr indent="0" lvl="0" marL="0" marR="5417820" rtl="0" algn="ctr">
              <a:lnSpc>
                <a:spcPct val="100000"/>
              </a:lnSpc>
              <a:spcBef>
                <a:spcPts val="1055"/>
              </a:spcBef>
              <a:spcAft>
                <a:spcPts val="0"/>
              </a:spcAft>
              <a:buNone/>
            </a:pPr>
            <a:r>
              <a:rPr lang="en-US" sz="2100">
                <a:solidFill>
                  <a:srgbClr val="6F2F9F"/>
                </a:solidFill>
                <a:latin typeface="Times New Roman"/>
                <a:ea typeface="Times New Roman"/>
                <a:cs typeface="Times New Roman"/>
                <a:sym typeface="Times New Roman"/>
              </a:rPr>
              <a:t>&lt;property&gt;</a:t>
            </a:r>
            <a:endParaRPr sz="2100">
              <a:latin typeface="Times New Roman"/>
              <a:ea typeface="Times New Roman"/>
              <a:cs typeface="Times New Roman"/>
              <a:sym typeface="Times New Roman"/>
            </a:endParaRPr>
          </a:p>
          <a:p>
            <a:pPr indent="0" lvl="0" marL="946785" marR="0" rtl="0" algn="l">
              <a:lnSpc>
                <a:spcPct val="100000"/>
              </a:lnSpc>
              <a:spcBef>
                <a:spcPts val="1010"/>
              </a:spcBef>
              <a:spcAft>
                <a:spcPts val="0"/>
              </a:spcAft>
              <a:buNone/>
            </a:pPr>
            <a:r>
              <a:rPr lang="en-US" sz="2100">
                <a:solidFill>
                  <a:srgbClr val="6F2F9F"/>
                </a:solidFill>
                <a:latin typeface="Times New Roman"/>
                <a:ea typeface="Times New Roman"/>
                <a:cs typeface="Times New Roman"/>
                <a:sym typeface="Times New Roman"/>
              </a:rPr>
              <a:t>&lt;name&gt;mapred.framework.name&lt;/name&gt;</a:t>
            </a:r>
            <a:endParaRPr sz="2100">
              <a:latin typeface="Times New Roman"/>
              <a:ea typeface="Times New Roman"/>
              <a:cs typeface="Times New Roman"/>
              <a:sym typeface="Times New Roman"/>
            </a:endParaRPr>
          </a:p>
          <a:p>
            <a:pPr indent="0" lvl="0" marL="946785" marR="0" rtl="0" algn="l">
              <a:lnSpc>
                <a:spcPct val="100000"/>
              </a:lnSpc>
              <a:spcBef>
                <a:spcPts val="1010"/>
              </a:spcBef>
              <a:spcAft>
                <a:spcPts val="0"/>
              </a:spcAft>
              <a:buNone/>
            </a:pPr>
            <a:r>
              <a:rPr lang="en-US" sz="2100">
                <a:solidFill>
                  <a:srgbClr val="6F2F9F"/>
                </a:solidFill>
                <a:latin typeface="Times New Roman"/>
                <a:ea typeface="Times New Roman"/>
                <a:cs typeface="Times New Roman"/>
                <a:sym typeface="Times New Roman"/>
              </a:rPr>
              <a:t>&lt;value&gt;yarn&lt;/value&gt;</a:t>
            </a:r>
            <a:endParaRPr sz="2100">
              <a:latin typeface="Times New Roman"/>
              <a:ea typeface="Times New Roman"/>
              <a:cs typeface="Times New Roman"/>
              <a:sym typeface="Times New Roman"/>
            </a:endParaRPr>
          </a:p>
          <a:p>
            <a:pPr indent="0" lvl="0" marL="0" marR="5309870" rtl="0" algn="ctr">
              <a:lnSpc>
                <a:spcPct val="100000"/>
              </a:lnSpc>
              <a:spcBef>
                <a:spcPts val="1010"/>
              </a:spcBef>
              <a:spcAft>
                <a:spcPts val="0"/>
              </a:spcAft>
              <a:buNone/>
            </a:pPr>
            <a:r>
              <a:rPr lang="en-US" sz="2100">
                <a:solidFill>
                  <a:srgbClr val="6F2F9F"/>
                </a:solidFill>
                <a:latin typeface="Times New Roman"/>
                <a:ea typeface="Times New Roman"/>
                <a:cs typeface="Times New Roman"/>
                <a:sym typeface="Times New Roman"/>
              </a:rPr>
              <a:t>&lt;/property&gt;</a:t>
            </a:r>
            <a:endParaRPr sz="2100">
              <a:latin typeface="Times New Roman"/>
              <a:ea typeface="Times New Roman"/>
              <a:cs typeface="Times New Roman"/>
              <a:sym typeface="Times New Roman"/>
            </a:endParaRPr>
          </a:p>
        </p:txBody>
      </p:sp>
      <p:sp>
        <p:nvSpPr>
          <p:cNvPr id="450" name="Shape 450"/>
          <p:cNvSpPr txBox="1"/>
          <p:nvPr>
            <p:ph type="title"/>
          </p:nvPr>
        </p:nvSpPr>
        <p:spPr>
          <a:xfrm>
            <a:off x="444500" y="677672"/>
            <a:ext cx="6115050"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4: Hadoop Configuration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54" name="Shape 454"/>
        <p:cNvGrpSpPr/>
        <p:nvPr/>
      </p:nvGrpSpPr>
      <p:grpSpPr>
        <a:xfrm>
          <a:off x="0" y="0"/>
          <a:ext cx="0" cy="0"/>
          <a:chOff x="0" y="0"/>
          <a:chExt cx="0" cy="0"/>
        </a:xfrm>
      </p:grpSpPr>
      <p:sp>
        <p:nvSpPr>
          <p:cNvPr id="455" name="Shape 45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6" name="Shape 456"/>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7" name="Shape 457"/>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8" name="Shape 458"/>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9" name="Shape 459"/>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0" name="Shape 460"/>
          <p:cNvSpPr txBox="1"/>
          <p:nvPr/>
        </p:nvSpPr>
        <p:spPr>
          <a:xfrm>
            <a:off x="535940" y="1583367"/>
            <a:ext cx="6549390" cy="4841875"/>
          </a:xfrm>
          <a:prstGeom prst="rect">
            <a:avLst/>
          </a:prstGeom>
          <a:noFill/>
          <a:ln>
            <a:noFill/>
          </a:ln>
        </p:spPr>
        <p:txBody>
          <a:bodyPr anchorCtr="0" anchor="t" bIns="0" lIns="0" spcFirstLastPara="1" rIns="0" wrap="square" tIns="74925">
            <a:noAutofit/>
          </a:bodyPr>
          <a:lstStyle/>
          <a:p>
            <a:pPr indent="0" lvl="0" marL="12700" marR="0" rtl="0" algn="l">
              <a:lnSpc>
                <a:spcPct val="100000"/>
              </a:lnSpc>
              <a:spcBef>
                <a:spcPts val="0"/>
              </a:spcBef>
              <a:spcAft>
                <a:spcPts val="0"/>
              </a:spcAft>
              <a:buNone/>
            </a:pPr>
            <a:r>
              <a:rPr lang="en-US" sz="1900">
                <a:solidFill>
                  <a:srgbClr val="0AD0D9"/>
                </a:solidFill>
                <a:latin typeface="Arial"/>
                <a:ea typeface="Arial"/>
                <a:cs typeface="Arial"/>
                <a:sym typeface="Arial"/>
              </a:rPr>
              <a:t>	</a:t>
            </a:r>
            <a:r>
              <a:rPr lang="en-US" sz="2000">
                <a:latin typeface="Times New Roman"/>
                <a:ea typeface="Times New Roman"/>
                <a:cs typeface="Times New Roman"/>
                <a:sym typeface="Times New Roman"/>
              </a:rPr>
              <a:t>yarn-site.xml</a:t>
            </a:r>
            <a:endParaRPr sz="2000">
              <a:latin typeface="Times New Roman"/>
              <a:ea typeface="Times New Roman"/>
              <a:cs typeface="Times New Roman"/>
              <a:sym typeface="Times New Roman"/>
            </a:endParaRPr>
          </a:p>
          <a:p>
            <a:pPr indent="0" lvl="0" marL="405765" marR="0" rtl="0" algn="l">
              <a:lnSpc>
                <a:spcPct val="100000"/>
              </a:lnSpc>
              <a:spcBef>
                <a:spcPts val="464"/>
              </a:spcBef>
              <a:spcAft>
                <a:spcPts val="0"/>
              </a:spcAft>
              <a:buNone/>
            </a:pPr>
            <a:r>
              <a:rPr lang="en-US" sz="1600">
                <a:solidFill>
                  <a:srgbClr val="0E6EC5"/>
                </a:solidFill>
                <a:latin typeface="Arial"/>
                <a:ea typeface="Arial"/>
                <a:cs typeface="Arial"/>
                <a:sym typeface="Arial"/>
              </a:rPr>
              <a:t>	</a:t>
            </a:r>
            <a:r>
              <a:rPr lang="en-US" sz="1900">
                <a:latin typeface="Times New Roman"/>
                <a:ea typeface="Times New Roman"/>
                <a:cs typeface="Times New Roman"/>
                <a:sym typeface="Times New Roman"/>
              </a:rPr>
              <a:t>Add the following property within the configuration tabs</a:t>
            </a:r>
            <a:endParaRPr sz="1900">
              <a:latin typeface="Times New Roman"/>
              <a:ea typeface="Times New Roman"/>
              <a:cs typeface="Times New Roman"/>
              <a:sym typeface="Times New Roman"/>
            </a:endParaRPr>
          </a:p>
          <a:p>
            <a:pPr indent="0" lvl="0" marL="680085" marR="0" rtl="0" algn="l">
              <a:lnSpc>
                <a:spcPct val="100000"/>
              </a:lnSpc>
              <a:spcBef>
                <a:spcPts val="405"/>
              </a:spcBef>
              <a:spcAft>
                <a:spcPts val="0"/>
              </a:spcAft>
              <a:buNone/>
            </a:pPr>
            <a:r>
              <a:rPr lang="en-US" sz="1600">
                <a:solidFill>
                  <a:srgbClr val="C00000"/>
                </a:solidFill>
                <a:latin typeface="Times New Roman"/>
                <a:ea typeface="Times New Roman"/>
                <a:cs typeface="Times New Roman"/>
                <a:sym typeface="Times New Roman"/>
              </a:rPr>
              <a:t>&lt;property&gt;</a:t>
            </a:r>
            <a:endParaRPr sz="1600">
              <a:latin typeface="Times New Roman"/>
              <a:ea typeface="Times New Roman"/>
              <a:cs typeface="Times New Roman"/>
              <a:sym typeface="Times New Roman"/>
            </a:endParaRPr>
          </a:p>
          <a:p>
            <a:pPr indent="0" lvl="0" marL="882650" marR="0" rtl="0" algn="l">
              <a:lnSpc>
                <a:spcPct val="100000"/>
              </a:lnSpc>
              <a:spcBef>
                <a:spcPts val="385"/>
              </a:spcBef>
              <a:spcAft>
                <a:spcPts val="0"/>
              </a:spcAft>
              <a:buNone/>
            </a:pPr>
            <a:r>
              <a:rPr lang="en-US" sz="1600">
                <a:solidFill>
                  <a:srgbClr val="C00000"/>
                </a:solidFill>
                <a:latin typeface="Times New Roman"/>
                <a:ea typeface="Times New Roman"/>
                <a:cs typeface="Times New Roman"/>
                <a:sym typeface="Times New Roman"/>
              </a:rPr>
              <a:t>&lt;name&gt;yarn.resourcemanager.resource-tracker.address&lt;/name&gt;</a:t>
            </a:r>
            <a:endParaRPr sz="1600">
              <a:latin typeface="Times New Roman"/>
              <a:ea typeface="Times New Roman"/>
              <a:cs typeface="Times New Roman"/>
              <a:sym typeface="Times New Roman"/>
            </a:endParaRPr>
          </a:p>
          <a:p>
            <a:pPr indent="0" lvl="0" marL="882650" marR="0" rtl="0" algn="l">
              <a:lnSpc>
                <a:spcPct val="100000"/>
              </a:lnSpc>
              <a:spcBef>
                <a:spcPts val="385"/>
              </a:spcBef>
              <a:spcAft>
                <a:spcPts val="0"/>
              </a:spcAft>
              <a:buNone/>
            </a:pPr>
            <a:r>
              <a:rPr lang="en-US" sz="1600">
                <a:solidFill>
                  <a:srgbClr val="C00000"/>
                </a:solidFill>
                <a:latin typeface="Times New Roman"/>
                <a:ea typeface="Times New Roman"/>
                <a:cs typeface="Times New Roman"/>
                <a:sym typeface="Times New Roman"/>
              </a:rPr>
              <a:t>&lt;value&gt;HadoopMaster:8025&lt;/value&gt;</a:t>
            </a:r>
            <a:endParaRPr sz="1600">
              <a:latin typeface="Times New Roman"/>
              <a:ea typeface="Times New Roman"/>
              <a:cs typeface="Times New Roman"/>
              <a:sym typeface="Times New Roman"/>
            </a:endParaRPr>
          </a:p>
          <a:p>
            <a:pPr indent="0" lvl="0" marL="680085" marR="0" rtl="0" algn="l">
              <a:lnSpc>
                <a:spcPct val="100000"/>
              </a:lnSpc>
              <a:spcBef>
                <a:spcPts val="385"/>
              </a:spcBef>
              <a:spcAft>
                <a:spcPts val="0"/>
              </a:spcAft>
              <a:buNone/>
            </a:pPr>
            <a:r>
              <a:rPr lang="en-US" sz="1600">
                <a:solidFill>
                  <a:srgbClr val="C00000"/>
                </a:solidFill>
                <a:latin typeface="Times New Roman"/>
                <a:ea typeface="Times New Roman"/>
                <a:cs typeface="Times New Roman"/>
                <a:sym typeface="Times New Roman"/>
              </a:rPr>
              <a:t>&lt;/property&gt;</a:t>
            </a:r>
            <a:endParaRPr sz="1600">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2300">
              <a:latin typeface="Times New Roman"/>
              <a:ea typeface="Times New Roman"/>
              <a:cs typeface="Times New Roman"/>
              <a:sym typeface="Times New Roman"/>
            </a:endParaRPr>
          </a:p>
          <a:p>
            <a:pPr indent="0" lvl="0" marL="680085" marR="0" rtl="0" algn="l">
              <a:lnSpc>
                <a:spcPct val="100000"/>
              </a:lnSpc>
              <a:spcBef>
                <a:spcPts val="0"/>
              </a:spcBef>
              <a:spcAft>
                <a:spcPts val="0"/>
              </a:spcAft>
              <a:buNone/>
            </a:pPr>
            <a:r>
              <a:rPr lang="en-US" sz="1600">
                <a:solidFill>
                  <a:srgbClr val="C00000"/>
                </a:solidFill>
                <a:latin typeface="Times New Roman"/>
                <a:ea typeface="Times New Roman"/>
                <a:cs typeface="Times New Roman"/>
                <a:sym typeface="Times New Roman"/>
              </a:rPr>
              <a:t>&lt;property&gt;</a:t>
            </a:r>
            <a:endParaRPr sz="1600">
              <a:latin typeface="Times New Roman"/>
              <a:ea typeface="Times New Roman"/>
              <a:cs typeface="Times New Roman"/>
              <a:sym typeface="Times New Roman"/>
            </a:endParaRPr>
          </a:p>
          <a:p>
            <a:pPr indent="0" lvl="0" marL="882650" marR="0" rtl="0" algn="l">
              <a:lnSpc>
                <a:spcPct val="100000"/>
              </a:lnSpc>
              <a:spcBef>
                <a:spcPts val="384"/>
              </a:spcBef>
              <a:spcAft>
                <a:spcPts val="0"/>
              </a:spcAft>
              <a:buNone/>
            </a:pPr>
            <a:r>
              <a:rPr lang="en-US" sz="1600">
                <a:solidFill>
                  <a:srgbClr val="C00000"/>
                </a:solidFill>
                <a:latin typeface="Times New Roman"/>
                <a:ea typeface="Times New Roman"/>
                <a:cs typeface="Times New Roman"/>
                <a:sym typeface="Times New Roman"/>
              </a:rPr>
              <a:t>&lt;name&gt;yarn.resourcemanager.scheduler.address&lt;/name&gt;</a:t>
            </a:r>
            <a:endParaRPr sz="1600">
              <a:latin typeface="Times New Roman"/>
              <a:ea typeface="Times New Roman"/>
              <a:cs typeface="Times New Roman"/>
              <a:sym typeface="Times New Roman"/>
            </a:endParaRPr>
          </a:p>
          <a:p>
            <a:pPr indent="0" lvl="0" marL="882650" marR="0" rtl="0" algn="l">
              <a:lnSpc>
                <a:spcPct val="100000"/>
              </a:lnSpc>
              <a:spcBef>
                <a:spcPts val="385"/>
              </a:spcBef>
              <a:spcAft>
                <a:spcPts val="0"/>
              </a:spcAft>
              <a:buNone/>
            </a:pPr>
            <a:r>
              <a:rPr lang="en-US" sz="1600">
                <a:solidFill>
                  <a:srgbClr val="C00000"/>
                </a:solidFill>
                <a:latin typeface="Times New Roman"/>
                <a:ea typeface="Times New Roman"/>
                <a:cs typeface="Times New Roman"/>
                <a:sym typeface="Times New Roman"/>
              </a:rPr>
              <a:t>&lt;value&gt;HadoopMaster:8035&lt;/value&gt;</a:t>
            </a:r>
            <a:endParaRPr sz="1600">
              <a:latin typeface="Times New Roman"/>
              <a:ea typeface="Times New Roman"/>
              <a:cs typeface="Times New Roman"/>
              <a:sym typeface="Times New Roman"/>
            </a:endParaRPr>
          </a:p>
          <a:p>
            <a:pPr indent="0" lvl="0" marL="680085" marR="0" rtl="0" algn="l">
              <a:lnSpc>
                <a:spcPct val="100000"/>
              </a:lnSpc>
              <a:spcBef>
                <a:spcPts val="384"/>
              </a:spcBef>
              <a:spcAft>
                <a:spcPts val="0"/>
              </a:spcAft>
              <a:buNone/>
            </a:pPr>
            <a:r>
              <a:rPr lang="en-US" sz="1600">
                <a:solidFill>
                  <a:srgbClr val="C00000"/>
                </a:solidFill>
                <a:latin typeface="Times New Roman"/>
                <a:ea typeface="Times New Roman"/>
                <a:cs typeface="Times New Roman"/>
                <a:sym typeface="Times New Roman"/>
              </a:rPr>
              <a:t>&lt;/property&gt;</a:t>
            </a:r>
            <a:endParaRPr sz="1600">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2300">
              <a:latin typeface="Times New Roman"/>
              <a:ea typeface="Times New Roman"/>
              <a:cs typeface="Times New Roman"/>
              <a:sym typeface="Times New Roman"/>
            </a:endParaRPr>
          </a:p>
          <a:p>
            <a:pPr indent="0" lvl="0" marL="680085" marR="0" rtl="0" algn="l">
              <a:lnSpc>
                <a:spcPct val="100000"/>
              </a:lnSpc>
              <a:spcBef>
                <a:spcPts val="0"/>
              </a:spcBef>
              <a:spcAft>
                <a:spcPts val="0"/>
              </a:spcAft>
              <a:buNone/>
            </a:pPr>
            <a:r>
              <a:rPr lang="en-US" sz="1600">
                <a:solidFill>
                  <a:srgbClr val="C00000"/>
                </a:solidFill>
                <a:latin typeface="Times New Roman"/>
                <a:ea typeface="Times New Roman"/>
                <a:cs typeface="Times New Roman"/>
                <a:sym typeface="Times New Roman"/>
              </a:rPr>
              <a:t>&lt;property&gt;</a:t>
            </a:r>
            <a:endParaRPr sz="1600">
              <a:latin typeface="Times New Roman"/>
              <a:ea typeface="Times New Roman"/>
              <a:cs typeface="Times New Roman"/>
              <a:sym typeface="Times New Roman"/>
            </a:endParaRPr>
          </a:p>
          <a:p>
            <a:pPr indent="0" lvl="0" marL="882650" marR="0" rtl="0" algn="l">
              <a:lnSpc>
                <a:spcPct val="100000"/>
              </a:lnSpc>
              <a:spcBef>
                <a:spcPts val="390"/>
              </a:spcBef>
              <a:spcAft>
                <a:spcPts val="0"/>
              </a:spcAft>
              <a:buNone/>
            </a:pPr>
            <a:r>
              <a:rPr lang="en-US" sz="1600">
                <a:solidFill>
                  <a:srgbClr val="C00000"/>
                </a:solidFill>
                <a:latin typeface="Times New Roman"/>
                <a:ea typeface="Times New Roman"/>
                <a:cs typeface="Times New Roman"/>
                <a:sym typeface="Times New Roman"/>
              </a:rPr>
              <a:t>&lt;name&gt;yarn.resourcemanager.address&lt;/name&gt;</a:t>
            </a:r>
            <a:endParaRPr sz="1600">
              <a:latin typeface="Times New Roman"/>
              <a:ea typeface="Times New Roman"/>
              <a:cs typeface="Times New Roman"/>
              <a:sym typeface="Times New Roman"/>
            </a:endParaRPr>
          </a:p>
          <a:p>
            <a:pPr indent="0" lvl="0" marL="882650" marR="0" rtl="0" algn="l">
              <a:lnSpc>
                <a:spcPct val="100000"/>
              </a:lnSpc>
              <a:spcBef>
                <a:spcPts val="380"/>
              </a:spcBef>
              <a:spcAft>
                <a:spcPts val="0"/>
              </a:spcAft>
              <a:buNone/>
            </a:pPr>
            <a:r>
              <a:rPr lang="en-US" sz="1600">
                <a:solidFill>
                  <a:srgbClr val="C00000"/>
                </a:solidFill>
                <a:latin typeface="Times New Roman"/>
                <a:ea typeface="Times New Roman"/>
                <a:cs typeface="Times New Roman"/>
                <a:sym typeface="Times New Roman"/>
              </a:rPr>
              <a:t>&lt;value&gt;HadoopMaster:8050&lt;/value&gt;</a:t>
            </a:r>
            <a:endParaRPr sz="1600">
              <a:latin typeface="Times New Roman"/>
              <a:ea typeface="Times New Roman"/>
              <a:cs typeface="Times New Roman"/>
              <a:sym typeface="Times New Roman"/>
            </a:endParaRPr>
          </a:p>
          <a:p>
            <a:pPr indent="0" lvl="0" marL="680085" marR="0" rtl="0" algn="l">
              <a:lnSpc>
                <a:spcPct val="100000"/>
              </a:lnSpc>
              <a:spcBef>
                <a:spcPts val="385"/>
              </a:spcBef>
              <a:spcAft>
                <a:spcPts val="0"/>
              </a:spcAft>
              <a:buNone/>
            </a:pPr>
            <a:r>
              <a:rPr lang="en-US" sz="1600">
                <a:solidFill>
                  <a:srgbClr val="C00000"/>
                </a:solidFill>
                <a:latin typeface="Times New Roman"/>
                <a:ea typeface="Times New Roman"/>
                <a:cs typeface="Times New Roman"/>
                <a:sym typeface="Times New Roman"/>
              </a:rPr>
              <a:t>&lt;/property&gt;</a:t>
            </a:r>
            <a:endParaRPr sz="1600">
              <a:latin typeface="Times New Roman"/>
              <a:ea typeface="Times New Roman"/>
              <a:cs typeface="Times New Roman"/>
              <a:sym typeface="Times New Roman"/>
            </a:endParaRPr>
          </a:p>
        </p:txBody>
      </p:sp>
      <p:sp>
        <p:nvSpPr>
          <p:cNvPr id="461" name="Shape 461"/>
          <p:cNvSpPr txBox="1"/>
          <p:nvPr>
            <p:ph type="title"/>
          </p:nvPr>
        </p:nvSpPr>
        <p:spPr>
          <a:xfrm>
            <a:off x="444500" y="677672"/>
            <a:ext cx="6115050"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4: Hadoop Configuration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65" name="Shape 465"/>
        <p:cNvGrpSpPr/>
        <p:nvPr/>
      </p:nvGrpSpPr>
      <p:grpSpPr>
        <a:xfrm>
          <a:off x="0" y="0"/>
          <a:ext cx="0" cy="0"/>
          <a:chOff x="0" y="0"/>
          <a:chExt cx="0" cy="0"/>
        </a:xfrm>
      </p:grpSpPr>
      <p:sp>
        <p:nvSpPr>
          <p:cNvPr id="466" name="Shape 466"/>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7" name="Shape 467"/>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8" name="Shape 468"/>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9" name="Shape 469"/>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0" name="Shape 470"/>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1" name="Shape 471"/>
          <p:cNvSpPr txBox="1"/>
          <p:nvPr/>
        </p:nvSpPr>
        <p:spPr>
          <a:xfrm>
            <a:off x="535940" y="1867436"/>
            <a:ext cx="6598920" cy="4019550"/>
          </a:xfrm>
          <a:prstGeom prst="rect">
            <a:avLst/>
          </a:prstGeom>
          <a:noFill/>
          <a:ln>
            <a:noFill/>
          </a:ln>
        </p:spPr>
        <p:txBody>
          <a:bodyPr anchorCtr="0" anchor="t" bIns="0" lIns="0" spcFirstLastPara="1" rIns="0" wrap="square" tIns="93325">
            <a:noAutofit/>
          </a:bodyPr>
          <a:lstStyle/>
          <a:p>
            <a:pPr indent="-274320" lvl="0" marL="287020" marR="0" rtl="0" algn="l">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In directory $HADOOP_HOME/etc/hadoop</a:t>
            </a:r>
            <a:endParaRPr sz="2600">
              <a:latin typeface="Times New Roman"/>
              <a:ea typeface="Times New Roman"/>
              <a:cs typeface="Times New Roman"/>
              <a:sym typeface="Times New Roman"/>
            </a:endParaRPr>
          </a:p>
          <a:p>
            <a:pPr indent="-247015" lvl="1" marL="652780" marR="0" rtl="0" algn="l">
              <a:lnSpc>
                <a:spcPct val="100000"/>
              </a:lnSpc>
              <a:spcBef>
                <a:spcPts val="585"/>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Create ‘</a:t>
            </a:r>
            <a:r>
              <a:rPr b="0" i="1" lang="en-US" sz="2400" u="none" cap="none" strike="noStrike">
                <a:latin typeface="Georgia"/>
                <a:ea typeface="Georgia"/>
                <a:cs typeface="Georgia"/>
                <a:sym typeface="Georgia"/>
              </a:rPr>
              <a:t>master</a:t>
            </a:r>
            <a:r>
              <a:rPr b="0" i="0" lang="en-US" sz="2400" u="none" cap="none" strike="noStrike">
                <a:latin typeface="Times New Roman"/>
                <a:ea typeface="Times New Roman"/>
                <a:cs typeface="Times New Roman"/>
                <a:sym typeface="Times New Roman"/>
              </a:rPr>
              <a:t>’ file (if not already present)</a:t>
            </a:r>
            <a:endParaRPr b="0" i="0" sz="2400" u="none" cap="none" strike="noStrike">
              <a:latin typeface="Times New Roman"/>
              <a:ea typeface="Times New Roman"/>
              <a:cs typeface="Times New Roman"/>
              <a:sym typeface="Times New Roman"/>
            </a:endParaRPr>
          </a:p>
          <a:p>
            <a:pPr indent="-247015" lvl="2" marL="927100" marR="0" rtl="0" algn="l">
              <a:lnSpc>
                <a:spcPct val="100000"/>
              </a:lnSpc>
              <a:spcBef>
                <a:spcPts val="530"/>
              </a:spcBef>
              <a:spcAft>
                <a:spcPts val="0"/>
              </a:spcAft>
              <a:buClr>
                <a:srgbClr val="009DD9"/>
              </a:buClr>
              <a:buSzPts val="1450"/>
              <a:buFont typeface="Arial"/>
              <a:buChar char=""/>
            </a:pPr>
            <a:r>
              <a:rPr b="0" i="0" lang="en-US" sz="2100" u="none" cap="none" strike="noStrike">
                <a:solidFill>
                  <a:srgbClr val="6F2F9F"/>
                </a:solidFill>
                <a:latin typeface="Times New Roman"/>
                <a:ea typeface="Times New Roman"/>
                <a:cs typeface="Times New Roman"/>
                <a:sym typeface="Times New Roman"/>
              </a:rPr>
              <a:t>$ vi master</a:t>
            </a:r>
            <a:endParaRPr b="0" i="0" sz="2100" u="none" cap="none" strike="noStrike">
              <a:latin typeface="Times New Roman"/>
              <a:ea typeface="Times New Roman"/>
              <a:cs typeface="Times New Roman"/>
              <a:sym typeface="Times New Roman"/>
            </a:endParaRPr>
          </a:p>
          <a:p>
            <a:pPr indent="-247015" lvl="2" marL="927100" marR="0" rtl="0" algn="l">
              <a:lnSpc>
                <a:spcPct val="100000"/>
              </a:lnSpc>
              <a:spcBef>
                <a:spcPts val="505"/>
              </a:spcBef>
              <a:spcAft>
                <a:spcPts val="0"/>
              </a:spcAft>
              <a:buClr>
                <a:srgbClr val="009DD9"/>
              </a:buClr>
              <a:buSzPts val="1450"/>
              <a:buFont typeface="Arial"/>
              <a:buChar char=""/>
            </a:pPr>
            <a:r>
              <a:rPr b="0" i="0" lang="en-US" sz="2100" u="none" cap="none" strike="noStrike">
                <a:latin typeface="Times New Roman"/>
                <a:ea typeface="Times New Roman"/>
                <a:cs typeface="Times New Roman"/>
                <a:sym typeface="Times New Roman"/>
              </a:rPr>
              <a:t>Add the following line</a:t>
            </a:r>
            <a:endParaRPr b="0" i="0" sz="2100" u="none" cap="none" strike="noStrike">
              <a:latin typeface="Times New Roman"/>
              <a:ea typeface="Times New Roman"/>
              <a:cs typeface="Times New Roman"/>
              <a:sym typeface="Times New Roman"/>
            </a:endParaRPr>
          </a:p>
          <a:p>
            <a:pPr indent="-210184" lvl="3" marL="1201420" marR="0" rtl="0" algn="l">
              <a:lnSpc>
                <a:spcPct val="100000"/>
              </a:lnSpc>
              <a:spcBef>
                <a:spcPts val="480"/>
              </a:spcBef>
              <a:spcAft>
                <a:spcPts val="0"/>
              </a:spcAft>
              <a:buClr>
                <a:srgbClr val="0AD0D9"/>
              </a:buClr>
              <a:buSzPts val="1300"/>
              <a:buFont typeface="Arial"/>
              <a:buChar char=""/>
            </a:pPr>
            <a:r>
              <a:rPr b="0" i="0" lang="en-US" sz="2000" u="none" cap="none" strike="noStrike">
                <a:solidFill>
                  <a:srgbClr val="6F2F9F"/>
                </a:solidFill>
                <a:latin typeface="Times New Roman"/>
                <a:ea typeface="Times New Roman"/>
                <a:cs typeface="Times New Roman"/>
                <a:sym typeface="Times New Roman"/>
              </a:rPr>
              <a:t>HadoopMaster</a:t>
            </a:r>
            <a:endParaRPr b="0" i="0" sz="2000" u="none" cap="none" strike="noStrike">
              <a:latin typeface="Times New Roman"/>
              <a:ea typeface="Times New Roman"/>
              <a:cs typeface="Times New Roman"/>
              <a:sym typeface="Times New Roman"/>
            </a:endParaRPr>
          </a:p>
          <a:p>
            <a:pPr indent="-247015" lvl="1" marL="652780" marR="0" rtl="0" algn="l">
              <a:lnSpc>
                <a:spcPct val="100000"/>
              </a:lnSpc>
              <a:spcBef>
                <a:spcPts val="550"/>
              </a:spcBef>
              <a:spcAft>
                <a:spcPts val="0"/>
              </a:spcAft>
              <a:buClr>
                <a:srgbClr val="0E6EC5"/>
              </a:buClr>
              <a:buSzPts val="2050"/>
              <a:buFont typeface="Arial"/>
              <a:buChar char=""/>
            </a:pPr>
            <a:r>
              <a:rPr b="0" i="0" lang="en-US" sz="2400" u="none" cap="none" strike="noStrike">
                <a:latin typeface="Times New Roman"/>
                <a:ea typeface="Times New Roman"/>
                <a:cs typeface="Times New Roman"/>
                <a:sym typeface="Times New Roman"/>
              </a:rPr>
              <a:t>Add the slaves entries to </a:t>
            </a:r>
            <a:r>
              <a:rPr b="0" i="1" lang="en-US" sz="2400" u="none" cap="none" strike="noStrike">
                <a:latin typeface="Georgia"/>
                <a:ea typeface="Georgia"/>
                <a:cs typeface="Georgia"/>
                <a:sym typeface="Georgia"/>
              </a:rPr>
              <a:t>slaves </a:t>
            </a:r>
            <a:r>
              <a:rPr b="0" i="0" lang="en-US" sz="2400" u="none" cap="none" strike="noStrike">
                <a:latin typeface="Times New Roman"/>
                <a:ea typeface="Times New Roman"/>
                <a:cs typeface="Times New Roman"/>
                <a:sym typeface="Times New Roman"/>
              </a:rPr>
              <a:t>file</a:t>
            </a:r>
            <a:endParaRPr b="0" i="0" sz="2400" u="none" cap="none" strike="noStrike">
              <a:latin typeface="Times New Roman"/>
              <a:ea typeface="Times New Roman"/>
              <a:cs typeface="Times New Roman"/>
              <a:sym typeface="Times New Roman"/>
            </a:endParaRPr>
          </a:p>
          <a:p>
            <a:pPr indent="-247015" lvl="2" marL="927100" marR="0" rtl="0" algn="l">
              <a:lnSpc>
                <a:spcPct val="100000"/>
              </a:lnSpc>
              <a:spcBef>
                <a:spcPts val="530"/>
              </a:spcBef>
              <a:spcAft>
                <a:spcPts val="0"/>
              </a:spcAft>
              <a:buClr>
                <a:srgbClr val="009DD9"/>
              </a:buClr>
              <a:buSzPts val="1450"/>
              <a:buFont typeface="Arial"/>
              <a:buChar char=""/>
            </a:pPr>
            <a:r>
              <a:rPr b="0" i="0" lang="en-US" sz="2100" u="none" cap="none" strike="noStrike">
                <a:solidFill>
                  <a:srgbClr val="6F2F9F"/>
                </a:solidFill>
                <a:latin typeface="Times New Roman"/>
                <a:ea typeface="Times New Roman"/>
                <a:cs typeface="Times New Roman"/>
                <a:sym typeface="Times New Roman"/>
              </a:rPr>
              <a:t>$ vi slaves</a:t>
            </a:r>
            <a:endParaRPr b="0" i="0" sz="2100" u="none" cap="none" strike="noStrike">
              <a:latin typeface="Times New Roman"/>
              <a:ea typeface="Times New Roman"/>
              <a:cs typeface="Times New Roman"/>
              <a:sym typeface="Times New Roman"/>
            </a:endParaRPr>
          </a:p>
          <a:p>
            <a:pPr indent="-247015" lvl="2" marL="927100" marR="0" rtl="0" algn="l">
              <a:lnSpc>
                <a:spcPct val="100000"/>
              </a:lnSpc>
              <a:spcBef>
                <a:spcPts val="505"/>
              </a:spcBef>
              <a:spcAft>
                <a:spcPts val="0"/>
              </a:spcAft>
              <a:buClr>
                <a:srgbClr val="009DD9"/>
              </a:buClr>
              <a:buSzPts val="1450"/>
              <a:buFont typeface="Arial"/>
              <a:buChar char=""/>
            </a:pPr>
            <a:r>
              <a:rPr b="0" i="0" lang="en-US" sz="2100" u="none" cap="none" strike="noStrike">
                <a:latin typeface="Times New Roman"/>
                <a:ea typeface="Times New Roman"/>
                <a:cs typeface="Times New Roman"/>
                <a:sym typeface="Times New Roman"/>
              </a:rPr>
              <a:t>Add the following line</a:t>
            </a:r>
            <a:endParaRPr b="0" i="0" sz="2100" u="none" cap="none" strike="noStrike">
              <a:latin typeface="Times New Roman"/>
              <a:ea typeface="Times New Roman"/>
              <a:cs typeface="Times New Roman"/>
              <a:sym typeface="Times New Roman"/>
            </a:endParaRPr>
          </a:p>
          <a:p>
            <a:pPr indent="-210184" lvl="3" marL="1201420" marR="0" rtl="0" algn="l">
              <a:lnSpc>
                <a:spcPct val="100000"/>
              </a:lnSpc>
              <a:spcBef>
                <a:spcPts val="484"/>
              </a:spcBef>
              <a:spcAft>
                <a:spcPts val="0"/>
              </a:spcAft>
              <a:buClr>
                <a:srgbClr val="0AD0D9"/>
              </a:buClr>
              <a:buSzPts val="1300"/>
              <a:buFont typeface="Arial"/>
              <a:buChar char=""/>
            </a:pPr>
            <a:r>
              <a:rPr b="0" i="0" lang="en-US" sz="2000" u="none" cap="none" strike="noStrike">
                <a:solidFill>
                  <a:srgbClr val="6F2F9F"/>
                </a:solidFill>
                <a:latin typeface="Times New Roman"/>
                <a:ea typeface="Times New Roman"/>
                <a:cs typeface="Times New Roman"/>
                <a:sym typeface="Times New Roman"/>
              </a:rPr>
              <a:t>HadoopMaster</a:t>
            </a:r>
            <a:endParaRPr b="0" i="0" sz="2000" u="none" cap="none" strike="noStrike">
              <a:latin typeface="Times New Roman"/>
              <a:ea typeface="Times New Roman"/>
              <a:cs typeface="Times New Roman"/>
              <a:sym typeface="Times New Roman"/>
            </a:endParaRPr>
          </a:p>
          <a:p>
            <a:pPr indent="-210184" lvl="3" marL="1201420" marR="0" rtl="0" algn="l">
              <a:lnSpc>
                <a:spcPct val="100000"/>
              </a:lnSpc>
              <a:spcBef>
                <a:spcPts val="480"/>
              </a:spcBef>
              <a:spcAft>
                <a:spcPts val="0"/>
              </a:spcAft>
              <a:buClr>
                <a:srgbClr val="0AD0D9"/>
              </a:buClr>
              <a:buSzPts val="1300"/>
              <a:buFont typeface="Arial"/>
              <a:buChar char=""/>
            </a:pPr>
            <a:r>
              <a:rPr b="0" i="0" lang="en-US" sz="2000" u="none" cap="none" strike="noStrike">
                <a:solidFill>
                  <a:srgbClr val="6F2F9F"/>
                </a:solidFill>
                <a:latin typeface="Times New Roman"/>
                <a:ea typeface="Times New Roman"/>
                <a:cs typeface="Times New Roman"/>
                <a:sym typeface="Times New Roman"/>
              </a:rPr>
              <a:t>HadoopSlave</a:t>
            </a:r>
            <a:endParaRPr b="0" i="0" sz="2000" u="none" cap="none" strike="noStrike">
              <a:latin typeface="Times New Roman"/>
              <a:ea typeface="Times New Roman"/>
              <a:cs typeface="Times New Roman"/>
              <a:sym typeface="Times New Roman"/>
            </a:endParaRPr>
          </a:p>
        </p:txBody>
      </p:sp>
      <p:sp>
        <p:nvSpPr>
          <p:cNvPr id="472" name="Shape 472"/>
          <p:cNvSpPr txBox="1"/>
          <p:nvPr>
            <p:ph type="title"/>
          </p:nvPr>
        </p:nvSpPr>
        <p:spPr>
          <a:xfrm>
            <a:off x="444500" y="677672"/>
            <a:ext cx="8207375"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5: Setting up </a:t>
            </a:r>
            <a:r>
              <a:rPr b="0" i="1" lang="en-US" sz="4000" u="none" cap="none" strike="noStrike">
                <a:solidFill>
                  <a:srgbClr val="04607A"/>
                </a:solidFill>
                <a:latin typeface="Trebuchet MS"/>
                <a:ea typeface="Trebuchet MS"/>
                <a:cs typeface="Trebuchet MS"/>
                <a:sym typeface="Trebuchet MS"/>
              </a:rPr>
              <a:t>master </a:t>
            </a:r>
            <a:r>
              <a:rPr b="0" i="0" lang="en-US" sz="4000" u="none" cap="none" strike="noStrike">
                <a:solidFill>
                  <a:srgbClr val="04607A"/>
                </a:solidFill>
                <a:latin typeface="Arial"/>
                <a:ea typeface="Arial"/>
                <a:cs typeface="Arial"/>
                <a:sym typeface="Arial"/>
              </a:rPr>
              <a:t>and </a:t>
            </a:r>
            <a:r>
              <a:rPr b="0" i="1" lang="en-US" sz="4000" u="none" cap="none" strike="noStrike">
                <a:solidFill>
                  <a:srgbClr val="04607A"/>
                </a:solidFill>
                <a:latin typeface="Trebuchet MS"/>
                <a:ea typeface="Trebuchet MS"/>
                <a:cs typeface="Trebuchet MS"/>
                <a:sym typeface="Trebuchet MS"/>
              </a:rPr>
              <a:t>slaves </a:t>
            </a:r>
            <a:r>
              <a:rPr b="0" i="0" lang="en-US" sz="4000" u="none" cap="none" strike="noStrike">
                <a:solidFill>
                  <a:srgbClr val="04607A"/>
                </a:solidFill>
                <a:latin typeface="Arial"/>
                <a:ea typeface="Arial"/>
                <a:cs typeface="Arial"/>
                <a:sym typeface="Arial"/>
              </a:rPr>
              <a:t>file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4" name="Shape 74"/>
        <p:cNvGrpSpPr/>
        <p:nvPr/>
      </p:nvGrpSpPr>
      <p:grpSpPr>
        <a:xfrm>
          <a:off x="0" y="0"/>
          <a:ext cx="0" cy="0"/>
          <a:chOff x="0" y="0"/>
          <a:chExt cx="0" cy="0"/>
        </a:xfrm>
      </p:grpSpPr>
      <p:sp>
        <p:nvSpPr>
          <p:cNvPr id="75" name="Shape 7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Shape 76"/>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Shape 77"/>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 name="Shape 78"/>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Shape 79"/>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Shape 80"/>
          <p:cNvSpPr txBox="1"/>
          <p:nvPr>
            <p:ph type="title"/>
          </p:nvPr>
        </p:nvSpPr>
        <p:spPr>
          <a:xfrm>
            <a:off x="444500" y="613917"/>
            <a:ext cx="3057525" cy="71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4500" u="none" cap="none" strike="noStrike">
                <a:solidFill>
                  <a:srgbClr val="04607A"/>
                </a:solidFill>
                <a:latin typeface="Arial"/>
                <a:ea typeface="Arial"/>
                <a:cs typeface="Arial"/>
                <a:sym typeface="Arial"/>
              </a:rPr>
              <a:t>Prerequisites</a:t>
            </a:r>
            <a:endParaRPr b="0" i="0" sz="4500" u="none" cap="none" strike="noStrike">
              <a:solidFill>
                <a:srgbClr val="04607A"/>
              </a:solidFill>
              <a:latin typeface="Arial"/>
              <a:ea typeface="Arial"/>
              <a:cs typeface="Arial"/>
              <a:sym typeface="Arial"/>
            </a:endParaRPr>
          </a:p>
        </p:txBody>
      </p:sp>
      <p:sp>
        <p:nvSpPr>
          <p:cNvPr id="81" name="Shape 81"/>
          <p:cNvSpPr txBox="1"/>
          <p:nvPr/>
        </p:nvSpPr>
        <p:spPr>
          <a:xfrm>
            <a:off x="444500" y="1394576"/>
            <a:ext cx="8171815" cy="3996054"/>
          </a:xfrm>
          <a:prstGeom prst="rect">
            <a:avLst/>
          </a:prstGeom>
          <a:noFill/>
          <a:ln>
            <a:noFill/>
          </a:ln>
        </p:spPr>
        <p:txBody>
          <a:bodyPr anchorCtr="0" anchor="t" bIns="0" lIns="0" spcFirstLastPara="1" rIns="0" wrap="square" tIns="144775">
            <a:noAutofit/>
          </a:bodyPr>
          <a:lstStyle/>
          <a:p>
            <a:pPr indent="0" lvl="0" marL="12700" marR="0" rtl="0" algn="l">
              <a:lnSpc>
                <a:spcPct val="100000"/>
              </a:lnSpc>
              <a:spcBef>
                <a:spcPts val="0"/>
              </a:spcBef>
              <a:spcAft>
                <a:spcPts val="0"/>
              </a:spcAft>
              <a:buNone/>
            </a:pPr>
            <a:r>
              <a:rPr b="1" lang="en-US" sz="2800">
                <a:solidFill>
                  <a:srgbClr val="04607A"/>
                </a:solidFill>
                <a:latin typeface="Trebuchet MS"/>
                <a:ea typeface="Trebuchet MS"/>
                <a:cs typeface="Trebuchet MS"/>
                <a:sym typeface="Trebuchet MS"/>
              </a:rPr>
              <a:t>Required Software</a:t>
            </a:r>
            <a:endParaRPr sz="2800">
              <a:latin typeface="Trebuchet MS"/>
              <a:ea typeface="Trebuchet MS"/>
              <a:cs typeface="Trebuchet MS"/>
              <a:sym typeface="Trebuchet MS"/>
            </a:endParaRPr>
          </a:p>
          <a:p>
            <a:pPr indent="-274319" lvl="0" marL="378460" marR="0" rtl="0" algn="l">
              <a:lnSpc>
                <a:spcPct val="100000"/>
              </a:lnSpc>
              <a:spcBef>
                <a:spcPts val="969"/>
              </a:spcBef>
              <a:spcAft>
                <a:spcPts val="0"/>
              </a:spcAft>
              <a:buClr>
                <a:srgbClr val="0AD0D9"/>
              </a:buClr>
              <a:buSzPts val="2450"/>
              <a:buFont typeface="Arial"/>
              <a:buChar char=""/>
            </a:pPr>
            <a:r>
              <a:rPr lang="en-US" sz="2600">
                <a:latin typeface="Times New Roman"/>
                <a:ea typeface="Times New Roman"/>
                <a:cs typeface="Times New Roman"/>
                <a:sym typeface="Times New Roman"/>
              </a:rPr>
              <a:t>Required software for Linux and Windows include:</a:t>
            </a:r>
            <a:endParaRPr sz="2600">
              <a:latin typeface="Times New Roman"/>
              <a:ea typeface="Times New Roman"/>
              <a:cs typeface="Times New Roman"/>
              <a:sym typeface="Times New Roman"/>
            </a:endParaRPr>
          </a:p>
          <a:p>
            <a:pPr indent="-514984" lvl="1" marL="1076325" marR="0" rtl="0" algn="l">
              <a:lnSpc>
                <a:spcPct val="100000"/>
              </a:lnSpc>
              <a:spcBef>
                <a:spcPts val="590"/>
              </a:spcBef>
              <a:spcAft>
                <a:spcPts val="0"/>
              </a:spcAft>
              <a:buClr>
                <a:srgbClr val="0E6EC5"/>
              </a:buClr>
              <a:buSzPts val="2050"/>
              <a:buFont typeface="Times New Roman"/>
              <a:buAutoNum type="arabicPeriod"/>
            </a:pPr>
            <a:r>
              <a:rPr b="0" i="0" lang="en-US" sz="2400" u="none" cap="none" strike="noStrike">
                <a:latin typeface="Times New Roman"/>
                <a:ea typeface="Times New Roman"/>
                <a:cs typeface="Times New Roman"/>
                <a:sym typeface="Times New Roman"/>
              </a:rPr>
              <a:t>Java</a:t>
            </a:r>
            <a:r>
              <a:rPr b="0" baseline="30000" i="0" lang="en-US" sz="2400" u="none" cap="none" strike="noStrike">
                <a:latin typeface="Times New Roman"/>
                <a:ea typeface="Times New Roman"/>
                <a:cs typeface="Times New Roman"/>
                <a:sym typeface="Times New Roman"/>
              </a:rPr>
              <a:t>TM </a:t>
            </a:r>
            <a:r>
              <a:rPr b="0" i="0" lang="en-US" sz="2400" u="none" cap="none" strike="noStrike">
                <a:latin typeface="Times New Roman"/>
                <a:ea typeface="Times New Roman"/>
                <a:cs typeface="Times New Roman"/>
                <a:sym typeface="Times New Roman"/>
              </a:rPr>
              <a:t>1.6.x, preferably from Sun, must be installed.</a:t>
            </a:r>
            <a:endParaRPr b="0" i="0" sz="2400" u="none" cap="none" strike="noStrike">
              <a:latin typeface="Times New Roman"/>
              <a:ea typeface="Times New Roman"/>
              <a:cs typeface="Times New Roman"/>
              <a:sym typeface="Times New Roman"/>
            </a:endParaRPr>
          </a:p>
          <a:p>
            <a:pPr indent="-514984" lvl="1" marL="1076325" marR="6985" rtl="0" algn="just">
              <a:lnSpc>
                <a:spcPct val="100000"/>
              </a:lnSpc>
              <a:spcBef>
                <a:spcPts val="575"/>
              </a:spcBef>
              <a:spcAft>
                <a:spcPts val="0"/>
              </a:spcAft>
              <a:buClr>
                <a:srgbClr val="0E6EC5"/>
              </a:buClr>
              <a:buSzPts val="2050"/>
              <a:buFont typeface="Times New Roman"/>
              <a:buAutoNum type="arabicPeriod"/>
            </a:pPr>
            <a:r>
              <a:rPr b="0" i="0" lang="en-US" sz="2400" u="none" cap="none" strike="noStrike">
                <a:latin typeface="Times New Roman"/>
                <a:ea typeface="Times New Roman"/>
                <a:cs typeface="Times New Roman"/>
                <a:sym typeface="Times New Roman"/>
              </a:rPr>
              <a:t>ssh must be installed and sshd must be running to  use the Hadoop scripts that manage remote Hadoop  daemons.</a:t>
            </a:r>
            <a:endParaRPr b="0" i="0" sz="2400" u="none" cap="none" strike="noStrike">
              <a:latin typeface="Times New Roman"/>
              <a:ea typeface="Times New Roman"/>
              <a:cs typeface="Times New Roman"/>
              <a:sym typeface="Times New Roman"/>
            </a:endParaRPr>
          </a:p>
          <a:p>
            <a:pPr indent="-513715" lvl="0" marL="675640" marR="0" rtl="0" algn="l">
              <a:lnSpc>
                <a:spcPct val="100000"/>
              </a:lnSpc>
              <a:spcBef>
                <a:spcPts val="615"/>
              </a:spcBef>
              <a:spcAft>
                <a:spcPts val="0"/>
              </a:spcAft>
              <a:buClr>
                <a:srgbClr val="0AD0D9"/>
              </a:buClr>
              <a:buSzPts val="2450"/>
              <a:buFont typeface="Arial"/>
              <a:buChar char=""/>
            </a:pPr>
            <a:r>
              <a:rPr lang="en-US" sz="2600">
                <a:latin typeface="Times New Roman"/>
                <a:ea typeface="Times New Roman"/>
                <a:cs typeface="Times New Roman"/>
                <a:sym typeface="Times New Roman"/>
              </a:rPr>
              <a:t>Additional requirements for Windows include:</a:t>
            </a:r>
            <a:endParaRPr sz="2600">
              <a:latin typeface="Times New Roman"/>
              <a:ea typeface="Times New Roman"/>
              <a:cs typeface="Times New Roman"/>
              <a:sym typeface="Times New Roman"/>
            </a:endParaRPr>
          </a:p>
          <a:p>
            <a:pPr indent="-514984" lvl="1" marL="1076325" marR="5080" rtl="0" algn="just">
              <a:lnSpc>
                <a:spcPct val="100000"/>
              </a:lnSpc>
              <a:spcBef>
                <a:spcPts val="585"/>
              </a:spcBef>
              <a:spcAft>
                <a:spcPts val="0"/>
              </a:spcAft>
              <a:buClr>
                <a:srgbClr val="0E6EC5"/>
              </a:buClr>
              <a:buSzPts val="2050"/>
              <a:buFont typeface="Times New Roman"/>
              <a:buAutoNum type="arabicPeriod"/>
            </a:pPr>
            <a:r>
              <a:rPr b="0" i="0" lang="en-US" sz="2400" u="none" cap="none" strike="noStrike">
                <a:latin typeface="Times New Roman"/>
                <a:ea typeface="Times New Roman"/>
                <a:cs typeface="Times New Roman"/>
                <a:sym typeface="Times New Roman"/>
              </a:rPr>
              <a:t>Cygwin - Required for shell support in addition to the  required software above.</a:t>
            </a:r>
            <a:endParaRPr b="0" i="0" sz="2400" u="none" cap="none" strike="noStrike">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76" name="Shape 476"/>
        <p:cNvGrpSpPr/>
        <p:nvPr/>
      </p:nvGrpSpPr>
      <p:grpSpPr>
        <a:xfrm>
          <a:off x="0" y="0"/>
          <a:ext cx="0" cy="0"/>
          <a:chOff x="0" y="0"/>
          <a:chExt cx="0" cy="0"/>
        </a:xfrm>
      </p:grpSpPr>
      <p:sp>
        <p:nvSpPr>
          <p:cNvPr id="477" name="Shape 477"/>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8" name="Shape 478"/>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9" name="Shape 479"/>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0" name="Shape 480"/>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1" name="Shape 481"/>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2" name="Shape 482"/>
          <p:cNvSpPr txBox="1"/>
          <p:nvPr/>
        </p:nvSpPr>
        <p:spPr>
          <a:xfrm>
            <a:off x="535940" y="2069843"/>
            <a:ext cx="7708265" cy="2813050"/>
          </a:xfrm>
          <a:prstGeom prst="rect">
            <a:avLst/>
          </a:prstGeom>
          <a:noFill/>
          <a:ln>
            <a:noFill/>
          </a:ln>
        </p:spPr>
        <p:txBody>
          <a:bodyPr anchorCtr="0" anchor="t" bIns="0" lIns="0" spcFirstLastPara="1" rIns="0" wrap="square" tIns="89525">
            <a:noAutofit/>
          </a:bodyPr>
          <a:lstStyle/>
          <a:p>
            <a:pPr indent="-274320" lvl="0" marL="287020" marR="0" rtl="0" algn="l">
              <a:lnSpc>
                <a:spcPct val="100000"/>
              </a:lnSpc>
              <a:spcBef>
                <a:spcPts val="0"/>
              </a:spcBef>
              <a:spcAft>
                <a:spcPts val="0"/>
              </a:spcAft>
              <a:buClr>
                <a:srgbClr val="0AD0D9"/>
              </a:buClr>
              <a:buSzPts val="2250"/>
              <a:buFont typeface="Arial"/>
              <a:buChar char=""/>
            </a:pPr>
            <a:r>
              <a:rPr lang="en-US" sz="2400">
                <a:latin typeface="Times New Roman"/>
                <a:ea typeface="Times New Roman"/>
                <a:cs typeface="Times New Roman"/>
                <a:sym typeface="Times New Roman"/>
              </a:rPr>
              <a:t>Copy the Hadoop directory to all the nodes in the cluster</a:t>
            </a:r>
            <a:endParaRPr sz="2400">
              <a:latin typeface="Times New Roman"/>
              <a:ea typeface="Times New Roman"/>
              <a:cs typeface="Times New Roman"/>
              <a:sym typeface="Times New Roman"/>
            </a:endParaRPr>
          </a:p>
          <a:p>
            <a:pPr indent="-247015" lvl="1" marL="652780" marR="0" rtl="0" algn="l">
              <a:lnSpc>
                <a:spcPct val="100000"/>
              </a:lnSpc>
              <a:spcBef>
                <a:spcPts val="509"/>
              </a:spcBef>
              <a:spcAft>
                <a:spcPts val="0"/>
              </a:spcAft>
              <a:buClr>
                <a:srgbClr val="0E6EC5"/>
              </a:buClr>
              <a:buSzPts val="1700"/>
              <a:buFont typeface="Arial"/>
              <a:buChar char=""/>
            </a:pPr>
            <a:r>
              <a:rPr b="0" i="0" lang="en-US" sz="2000" u="none" cap="none" strike="noStrike">
                <a:solidFill>
                  <a:srgbClr val="6F2F9F"/>
                </a:solidFill>
                <a:latin typeface="Times New Roman"/>
                <a:ea typeface="Times New Roman"/>
                <a:cs typeface="Times New Roman"/>
                <a:sym typeface="Times New Roman"/>
              </a:rPr>
              <a:t>$ scp -r /usr/local/hadoop-2.7.3 hdpuser@HadoopSlave:~/</a:t>
            </a:r>
            <a:endParaRPr b="0" i="0" sz="2000" u="none" cap="none" strike="noStrike">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0E6EC5"/>
              </a:buClr>
              <a:buSzPts val="2000"/>
              <a:buFont typeface="Arial"/>
              <a:buNone/>
            </a:pPr>
            <a:r>
              <a:t/>
            </a:r>
            <a:endParaRPr b="0" i="0" sz="2000" u="none" cap="none" strike="noStrike">
              <a:latin typeface="Times New Roman"/>
              <a:ea typeface="Times New Roman"/>
              <a:cs typeface="Times New Roman"/>
              <a:sym typeface="Times New Roman"/>
            </a:endParaRPr>
          </a:p>
          <a:p>
            <a:pPr indent="-274320" lvl="0" marL="287020" marR="0" rtl="0" algn="l">
              <a:lnSpc>
                <a:spcPct val="100000"/>
              </a:lnSpc>
              <a:spcBef>
                <a:spcPts val="1705"/>
              </a:spcBef>
              <a:spcAft>
                <a:spcPts val="0"/>
              </a:spcAft>
              <a:buClr>
                <a:srgbClr val="0AD0D9"/>
              </a:buClr>
              <a:buSzPts val="2250"/>
              <a:buFont typeface="Arial"/>
              <a:buChar char=""/>
            </a:pPr>
            <a:r>
              <a:rPr lang="en-US" sz="2400">
                <a:latin typeface="Times New Roman"/>
                <a:ea typeface="Times New Roman"/>
                <a:cs typeface="Times New Roman"/>
                <a:sym typeface="Times New Roman"/>
              </a:rPr>
              <a:t>Go the HadoopSlave</a:t>
            </a:r>
            <a:endParaRPr sz="2400">
              <a:latin typeface="Times New Roman"/>
              <a:ea typeface="Times New Roman"/>
              <a:cs typeface="Times New Roman"/>
              <a:sym typeface="Times New Roman"/>
            </a:endParaRPr>
          </a:p>
          <a:p>
            <a:pPr indent="-247015" lvl="1" marL="652780" marR="0" rtl="0" algn="l">
              <a:lnSpc>
                <a:spcPct val="100000"/>
              </a:lnSpc>
              <a:spcBef>
                <a:spcPts val="505"/>
              </a:spcBef>
              <a:spcAft>
                <a:spcPts val="0"/>
              </a:spcAft>
              <a:buClr>
                <a:srgbClr val="0E6EC5"/>
              </a:buClr>
              <a:buSzPts val="1700"/>
              <a:buFont typeface="Arial"/>
              <a:buChar char=""/>
            </a:pPr>
            <a:r>
              <a:rPr b="0" i="0" lang="en-US" sz="2000" u="none" cap="none" strike="noStrike">
                <a:solidFill>
                  <a:srgbClr val="6F2F9F"/>
                </a:solidFill>
                <a:latin typeface="Times New Roman"/>
                <a:ea typeface="Times New Roman"/>
                <a:cs typeface="Times New Roman"/>
                <a:sym typeface="Times New Roman"/>
              </a:rPr>
              <a:t>$ sudo mv hadoop-2.7.3 /usr/local/</a:t>
            </a:r>
            <a:endParaRPr b="0" i="0" sz="2000" u="none" cap="none" strike="noStrike">
              <a:latin typeface="Times New Roman"/>
              <a:ea typeface="Times New Roman"/>
              <a:cs typeface="Times New Roman"/>
              <a:sym typeface="Times New Roman"/>
            </a:endParaRPr>
          </a:p>
          <a:p>
            <a:pPr indent="-247015" lvl="1" marL="652780" marR="0" rtl="0" algn="l">
              <a:lnSpc>
                <a:spcPct val="100000"/>
              </a:lnSpc>
              <a:spcBef>
                <a:spcPts val="480"/>
              </a:spcBef>
              <a:spcAft>
                <a:spcPts val="0"/>
              </a:spcAft>
              <a:buClr>
                <a:srgbClr val="0E6EC5"/>
              </a:buClr>
              <a:buSzPts val="1700"/>
              <a:buFont typeface="Arial"/>
              <a:buChar char=""/>
            </a:pPr>
            <a:r>
              <a:rPr b="0" i="0" lang="en-US" sz="2000" u="none" cap="none" strike="noStrike">
                <a:solidFill>
                  <a:srgbClr val="6F2F9F"/>
                </a:solidFill>
                <a:latin typeface="Times New Roman"/>
                <a:ea typeface="Times New Roman"/>
                <a:cs typeface="Times New Roman"/>
                <a:sym typeface="Times New Roman"/>
              </a:rPr>
              <a:t>$ cd /usr/local</a:t>
            </a:r>
            <a:endParaRPr b="0" i="0" sz="2000" u="none" cap="none" strike="noStrike">
              <a:latin typeface="Times New Roman"/>
              <a:ea typeface="Times New Roman"/>
              <a:cs typeface="Times New Roman"/>
              <a:sym typeface="Times New Roman"/>
            </a:endParaRPr>
          </a:p>
          <a:p>
            <a:pPr indent="-247015" lvl="1" marL="652780" marR="0" rtl="0" algn="l">
              <a:lnSpc>
                <a:spcPct val="100000"/>
              </a:lnSpc>
              <a:spcBef>
                <a:spcPts val="480"/>
              </a:spcBef>
              <a:spcAft>
                <a:spcPts val="0"/>
              </a:spcAft>
              <a:buClr>
                <a:srgbClr val="0E6EC5"/>
              </a:buClr>
              <a:buSzPts val="1700"/>
              <a:buFont typeface="Arial"/>
              <a:buChar char=""/>
            </a:pPr>
            <a:r>
              <a:rPr b="0" i="0" lang="en-US" sz="2000" u="none" cap="none" strike="noStrike">
                <a:solidFill>
                  <a:srgbClr val="6F2F9F"/>
                </a:solidFill>
                <a:latin typeface="Times New Roman"/>
                <a:ea typeface="Times New Roman"/>
                <a:cs typeface="Times New Roman"/>
                <a:sym typeface="Times New Roman"/>
              </a:rPr>
              <a:t>$ sudo ln -s hadoop-2.7.3 hadoop</a:t>
            </a:r>
            <a:endParaRPr b="0" i="0" sz="2000" u="none" cap="none" strike="noStrike">
              <a:latin typeface="Times New Roman"/>
              <a:ea typeface="Times New Roman"/>
              <a:cs typeface="Times New Roman"/>
              <a:sym typeface="Times New Roman"/>
            </a:endParaRPr>
          </a:p>
        </p:txBody>
      </p:sp>
      <p:sp>
        <p:nvSpPr>
          <p:cNvPr id="483" name="Shape 483"/>
          <p:cNvSpPr txBox="1"/>
          <p:nvPr>
            <p:ph type="title"/>
          </p:nvPr>
        </p:nvSpPr>
        <p:spPr>
          <a:xfrm>
            <a:off x="444500" y="643839"/>
            <a:ext cx="8255000" cy="1244600"/>
          </a:xfrm>
          <a:prstGeom prst="rect">
            <a:avLst/>
          </a:prstGeom>
          <a:noFill/>
          <a:ln>
            <a:noFill/>
          </a:ln>
        </p:spPr>
        <p:txBody>
          <a:bodyPr anchorCtr="0" anchor="t" bIns="0" lIns="0" spcFirstLastPara="1" rIns="0" wrap="square" tIns="12050">
            <a:noAutofit/>
          </a:bodyPr>
          <a:lstStyle/>
          <a:p>
            <a:pPr indent="0" lvl="0" marL="12700" marR="508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6: Copying Hadoop Distribution  across all nodes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87" name="Shape 487"/>
        <p:cNvGrpSpPr/>
        <p:nvPr/>
      </p:nvGrpSpPr>
      <p:grpSpPr>
        <a:xfrm>
          <a:off x="0" y="0"/>
          <a:ext cx="0" cy="0"/>
          <a:chOff x="0" y="0"/>
          <a:chExt cx="0" cy="0"/>
        </a:xfrm>
      </p:grpSpPr>
      <p:sp>
        <p:nvSpPr>
          <p:cNvPr id="488" name="Shape 488"/>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9" name="Shape 489"/>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0" name="Shape 490"/>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1" name="Shape 491"/>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2" name="Shape 492"/>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3" name="Shape 493"/>
          <p:cNvSpPr txBox="1"/>
          <p:nvPr>
            <p:ph idx="1" type="body"/>
          </p:nvPr>
        </p:nvSpPr>
        <p:spPr>
          <a:xfrm>
            <a:off x="527684" y="1784985"/>
            <a:ext cx="8088630" cy="3873500"/>
          </a:xfrm>
          <a:prstGeom prst="rect">
            <a:avLst/>
          </a:prstGeom>
          <a:noFill/>
          <a:ln>
            <a:noFill/>
          </a:ln>
        </p:spPr>
        <p:txBody>
          <a:bodyPr anchorCtr="0" anchor="t" bIns="0" lIns="0" spcFirstLastPara="1" rIns="0" wrap="square" tIns="13325">
            <a:noAutofit/>
          </a:bodyPr>
          <a:lstStyle/>
          <a:p>
            <a:pPr indent="-274320" lvl="0" marL="295275" marR="8255" rtl="0" algn="l">
              <a:lnSpc>
                <a:spcPct val="100000"/>
              </a:lnSpc>
              <a:spcBef>
                <a:spcPts val="0"/>
              </a:spcBef>
              <a:spcAft>
                <a:spcPts val="0"/>
              </a:spcAft>
              <a:buClr>
                <a:srgbClr val="0AD0D9"/>
              </a:buClr>
              <a:buSzPts val="2450"/>
              <a:buFont typeface="Arial"/>
              <a:buChar char=""/>
            </a:pPr>
            <a:r>
              <a:rPr b="0" i="0" lang="en-US" sz="2600" u="none" cap="none" strike="noStrike">
                <a:solidFill>
                  <a:schemeClr val="dk1"/>
                </a:solidFill>
                <a:latin typeface="Times New Roman"/>
                <a:ea typeface="Times New Roman"/>
                <a:cs typeface="Times New Roman"/>
                <a:sym typeface="Times New Roman"/>
              </a:rPr>
              <a:t>Once	the	Hadoop	configuration	is	over,	we	need	to  format the Namenode.</a:t>
            </a:r>
            <a:endParaRPr/>
          </a:p>
          <a:p>
            <a:pPr indent="-274320" lvl="0" marL="295275" marR="5080" rtl="0" algn="l">
              <a:lnSpc>
                <a:spcPct val="100000"/>
              </a:lnSpc>
              <a:spcBef>
                <a:spcPts val="625"/>
              </a:spcBef>
              <a:spcAft>
                <a:spcPts val="0"/>
              </a:spcAft>
              <a:buClr>
                <a:srgbClr val="0AD0D9"/>
              </a:buClr>
              <a:buSzPts val="2450"/>
              <a:buFont typeface="Arial"/>
              <a:buChar char=""/>
            </a:pPr>
            <a:r>
              <a:rPr b="0" i="0" lang="en-US" sz="2600" u="none" cap="none" strike="noStrike">
                <a:solidFill>
                  <a:srgbClr val="C00000"/>
                </a:solidFill>
                <a:latin typeface="Times New Roman"/>
                <a:ea typeface="Times New Roman"/>
                <a:cs typeface="Times New Roman"/>
                <a:sym typeface="Times New Roman"/>
              </a:rPr>
              <a:t>The	Namenode	should	be	formatted	only	from	the  Master node.</a:t>
            </a:r>
            <a:endParaRPr/>
          </a:p>
          <a:p>
            <a:pPr indent="-274320" lvl="0" marL="295275" marR="11430" rtl="0" algn="l">
              <a:lnSpc>
                <a:spcPct val="100000"/>
              </a:lnSpc>
              <a:spcBef>
                <a:spcPts val="625"/>
              </a:spcBef>
              <a:spcAft>
                <a:spcPts val="0"/>
              </a:spcAft>
              <a:buClr>
                <a:srgbClr val="0AD0D9"/>
              </a:buClr>
              <a:buSzPts val="2450"/>
              <a:buFont typeface="Arial"/>
              <a:buChar char=""/>
            </a:pPr>
            <a:r>
              <a:rPr b="0" i="0" lang="en-US" sz="2600" u="none" cap="none" strike="noStrike">
                <a:solidFill>
                  <a:schemeClr val="dk1"/>
                </a:solidFill>
                <a:latin typeface="Times New Roman"/>
                <a:ea typeface="Times New Roman"/>
                <a:cs typeface="Times New Roman"/>
                <a:sym typeface="Times New Roman"/>
              </a:rPr>
              <a:t>The Hadoop system can be formatted by the following  command:</a:t>
            </a:r>
            <a:endParaRPr/>
          </a:p>
          <a:p>
            <a:pPr indent="0" lvl="0" marL="414019" marR="0" rtl="0" algn="l">
              <a:lnSpc>
                <a:spcPct val="100000"/>
              </a:lnSpc>
              <a:spcBef>
                <a:spcPts val="585"/>
              </a:spcBef>
              <a:spcAft>
                <a:spcPts val="0"/>
              </a:spcAft>
              <a:buNone/>
            </a:pPr>
            <a:r>
              <a:rPr b="0" i="0" lang="en-US" sz="2050" u="none" cap="none" strike="noStrike">
                <a:solidFill>
                  <a:srgbClr val="0E6EC5"/>
                </a:solidFill>
                <a:latin typeface="Arial"/>
                <a:ea typeface="Arial"/>
                <a:cs typeface="Arial"/>
                <a:sym typeface="Arial"/>
              </a:rPr>
              <a:t> </a:t>
            </a:r>
            <a:r>
              <a:rPr b="0" i="0" lang="en-US" sz="2400" u="none" cap="none" strike="noStrike">
                <a:solidFill>
                  <a:srgbClr val="6F2F9F"/>
                </a:solidFill>
                <a:latin typeface="Times New Roman"/>
                <a:ea typeface="Times New Roman"/>
                <a:cs typeface="Times New Roman"/>
                <a:sym typeface="Times New Roman"/>
              </a:rPr>
              <a:t>hadoop namenode –format</a:t>
            </a:r>
            <a:endParaRPr b="0" i="0" sz="2400" u="none" cap="none" strike="noStrike">
              <a:solidFill>
                <a:schemeClr val="dk1"/>
              </a:solidFill>
              <a:latin typeface="Arial"/>
              <a:ea typeface="Arial"/>
              <a:cs typeface="Arial"/>
              <a:sym typeface="Arial"/>
            </a:endParaRPr>
          </a:p>
          <a:p>
            <a:pPr indent="-274320" lvl="0" marL="295275" marR="12065" rtl="0" algn="l">
              <a:lnSpc>
                <a:spcPct val="100000"/>
              </a:lnSpc>
              <a:spcBef>
                <a:spcPts val="620"/>
              </a:spcBef>
              <a:spcAft>
                <a:spcPts val="0"/>
              </a:spcAft>
              <a:buClr>
                <a:srgbClr val="0AD0D9"/>
              </a:buClr>
              <a:buSzPts val="2450"/>
              <a:buFont typeface="Arial"/>
              <a:buChar char=""/>
            </a:pPr>
            <a:r>
              <a:rPr b="0" i="0" lang="en-US" sz="2600" u="none" cap="none" strike="noStrike">
                <a:solidFill>
                  <a:schemeClr val="dk1"/>
                </a:solidFill>
                <a:latin typeface="Times New Roman"/>
                <a:ea typeface="Times New Roman"/>
                <a:cs typeface="Times New Roman"/>
                <a:sym typeface="Times New Roman"/>
              </a:rPr>
              <a:t>The	Namenode	should	be	successfully	formatted  before proceeding further.</a:t>
            </a:r>
            <a:endParaRPr/>
          </a:p>
        </p:txBody>
      </p:sp>
      <p:sp>
        <p:nvSpPr>
          <p:cNvPr id="494" name="Shape 494"/>
          <p:cNvSpPr txBox="1"/>
          <p:nvPr>
            <p:ph type="title"/>
          </p:nvPr>
        </p:nvSpPr>
        <p:spPr>
          <a:xfrm>
            <a:off x="444500" y="677672"/>
            <a:ext cx="7998459"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7: Format the Hadoop Namenode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98" name="Shape 498"/>
        <p:cNvGrpSpPr/>
        <p:nvPr/>
      </p:nvGrpSpPr>
      <p:grpSpPr>
        <a:xfrm>
          <a:off x="0" y="0"/>
          <a:ext cx="0" cy="0"/>
          <a:chOff x="0" y="0"/>
          <a:chExt cx="0" cy="0"/>
        </a:xfrm>
      </p:grpSpPr>
      <p:sp>
        <p:nvSpPr>
          <p:cNvPr id="499" name="Shape 499"/>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0" name="Shape 500"/>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1" name="Shape 501"/>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2" name="Shape 502"/>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3" name="Shape 503"/>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4" name="Shape 504"/>
          <p:cNvSpPr txBox="1"/>
          <p:nvPr>
            <p:ph idx="1" type="body"/>
          </p:nvPr>
        </p:nvSpPr>
        <p:spPr>
          <a:xfrm>
            <a:off x="527684" y="1784985"/>
            <a:ext cx="8088630" cy="3873500"/>
          </a:xfrm>
          <a:prstGeom prst="rect">
            <a:avLst/>
          </a:prstGeom>
          <a:noFill/>
          <a:ln>
            <a:noFill/>
          </a:ln>
        </p:spPr>
        <p:txBody>
          <a:bodyPr anchorCtr="0" anchor="t" bIns="0" lIns="0" spcFirstLastPara="1" rIns="0" wrap="square" tIns="13325">
            <a:noAutofit/>
          </a:bodyPr>
          <a:lstStyle/>
          <a:p>
            <a:pPr indent="-274320" lvl="0" marL="295275" marR="12700" rtl="0" algn="l">
              <a:lnSpc>
                <a:spcPct val="100000"/>
              </a:lnSpc>
              <a:spcBef>
                <a:spcPts val="0"/>
              </a:spcBef>
              <a:spcAft>
                <a:spcPts val="0"/>
              </a:spcAft>
              <a:buClr>
                <a:srgbClr val="0AD0D9"/>
              </a:buClr>
              <a:buSzPts val="2450"/>
              <a:buFont typeface="Arial"/>
              <a:buChar char=""/>
            </a:pPr>
            <a:r>
              <a:rPr b="0" i="0" lang="en-US" sz="2600" u="none" cap="none" strike="noStrike">
                <a:solidFill>
                  <a:schemeClr val="dk1"/>
                </a:solidFill>
                <a:latin typeface="Times New Roman"/>
                <a:ea typeface="Times New Roman"/>
                <a:cs typeface="Times New Roman"/>
                <a:sym typeface="Times New Roman"/>
              </a:rPr>
              <a:t>Next we need to start the Hadoop Daemons which run  as individual Java services.</a:t>
            </a:r>
            <a:endParaRPr/>
          </a:p>
          <a:p>
            <a:pPr indent="-274320" lvl="0" marL="295275" marR="5080" rtl="0" algn="l">
              <a:lnSpc>
                <a:spcPct val="100000"/>
              </a:lnSpc>
              <a:spcBef>
                <a:spcPts val="625"/>
              </a:spcBef>
              <a:spcAft>
                <a:spcPts val="0"/>
              </a:spcAft>
              <a:buClr>
                <a:srgbClr val="0AD0D9"/>
              </a:buClr>
              <a:buSzPts val="2450"/>
              <a:buFont typeface="Arial"/>
              <a:buChar char=""/>
            </a:pPr>
            <a:r>
              <a:rPr b="0" i="0" lang="en-US" sz="2600" u="none" cap="none" strike="noStrike">
                <a:solidFill>
                  <a:srgbClr val="C00000"/>
                </a:solidFill>
                <a:latin typeface="Times New Roman"/>
                <a:ea typeface="Times New Roman"/>
                <a:cs typeface="Times New Roman"/>
                <a:sym typeface="Times New Roman"/>
              </a:rPr>
              <a:t>The Hadoop Daemons should be run from the Master  node only.</a:t>
            </a:r>
            <a:endParaRPr/>
          </a:p>
        </p:txBody>
      </p:sp>
      <p:sp>
        <p:nvSpPr>
          <p:cNvPr id="505" name="Shape 505"/>
          <p:cNvSpPr txBox="1"/>
          <p:nvPr/>
        </p:nvSpPr>
        <p:spPr>
          <a:xfrm>
            <a:off x="5581269" y="3528821"/>
            <a:ext cx="3025775" cy="42227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2600">
                <a:latin typeface="Times New Roman"/>
                <a:ea typeface="Times New Roman"/>
                <a:cs typeface="Times New Roman"/>
                <a:sym typeface="Times New Roman"/>
              </a:rPr>
              <a:t>issue	the	following</a:t>
            </a:r>
            <a:endParaRPr sz="2600">
              <a:latin typeface="Times New Roman"/>
              <a:ea typeface="Times New Roman"/>
              <a:cs typeface="Times New Roman"/>
              <a:sym typeface="Times New Roman"/>
            </a:endParaRPr>
          </a:p>
        </p:txBody>
      </p:sp>
      <p:sp>
        <p:nvSpPr>
          <p:cNvPr id="506" name="Shape 506"/>
          <p:cNvSpPr txBox="1"/>
          <p:nvPr/>
        </p:nvSpPr>
        <p:spPr>
          <a:xfrm>
            <a:off x="535940" y="3528821"/>
            <a:ext cx="4810760" cy="1258570"/>
          </a:xfrm>
          <a:prstGeom prst="rect">
            <a:avLst/>
          </a:prstGeom>
          <a:noFill/>
          <a:ln>
            <a:noFill/>
          </a:ln>
        </p:spPr>
        <p:txBody>
          <a:bodyPr anchorCtr="0" anchor="t" bIns="0" lIns="0" spcFirstLastPara="1" rIns="0" wrap="square" tIns="13325">
            <a:noAutofit/>
          </a:bodyPr>
          <a:lstStyle/>
          <a:p>
            <a:pPr indent="-274319" lvl="0" marL="286385" marR="5080" rtl="0" algn="l">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latin typeface="Times New Roman"/>
                <a:ea typeface="Times New Roman"/>
                <a:cs typeface="Times New Roman"/>
                <a:sym typeface="Times New Roman"/>
              </a:rPr>
              <a:t>To	start	the	DFS	Daemons,  command in the terminal:</a:t>
            </a:r>
            <a:endParaRPr sz="2600">
              <a:latin typeface="Times New Roman"/>
              <a:ea typeface="Times New Roman"/>
              <a:cs typeface="Times New Roman"/>
              <a:sym typeface="Times New Roman"/>
            </a:endParaRPr>
          </a:p>
          <a:p>
            <a:pPr indent="0" lvl="0" marL="405765" marR="0" rtl="0" algn="l">
              <a:lnSpc>
                <a:spcPct val="100000"/>
              </a:lnSpc>
              <a:spcBef>
                <a:spcPts val="585"/>
              </a:spcBef>
              <a:spcAft>
                <a:spcPts val="0"/>
              </a:spcAft>
              <a:buNone/>
            </a:pPr>
            <a:r>
              <a:rPr lang="en-US" sz="2050">
                <a:solidFill>
                  <a:srgbClr val="0E6EC5"/>
                </a:solidFill>
                <a:latin typeface="Arial"/>
                <a:ea typeface="Arial"/>
                <a:cs typeface="Arial"/>
                <a:sym typeface="Arial"/>
              </a:rPr>
              <a:t> </a:t>
            </a:r>
            <a:r>
              <a:rPr lang="en-US" sz="2400">
                <a:solidFill>
                  <a:srgbClr val="6F2F9F"/>
                </a:solidFill>
                <a:latin typeface="Times New Roman"/>
                <a:ea typeface="Times New Roman"/>
                <a:cs typeface="Times New Roman"/>
                <a:sym typeface="Times New Roman"/>
              </a:rPr>
              <a:t>start-dfs.sh</a:t>
            </a:r>
            <a:endParaRPr sz="2400">
              <a:latin typeface="Times New Roman"/>
              <a:ea typeface="Times New Roman"/>
              <a:cs typeface="Times New Roman"/>
              <a:sym typeface="Times New Roman"/>
            </a:endParaRPr>
          </a:p>
        </p:txBody>
      </p:sp>
      <p:sp>
        <p:nvSpPr>
          <p:cNvPr id="507" name="Shape 507"/>
          <p:cNvSpPr txBox="1"/>
          <p:nvPr/>
        </p:nvSpPr>
        <p:spPr>
          <a:xfrm>
            <a:off x="5594984" y="4839970"/>
            <a:ext cx="730250" cy="42227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600">
                <a:latin typeface="Times New Roman"/>
                <a:ea typeface="Times New Roman"/>
                <a:cs typeface="Times New Roman"/>
                <a:sym typeface="Times New Roman"/>
              </a:rPr>
              <a:t>issue</a:t>
            </a:r>
            <a:endParaRPr sz="2600">
              <a:latin typeface="Times New Roman"/>
              <a:ea typeface="Times New Roman"/>
              <a:cs typeface="Times New Roman"/>
              <a:sym typeface="Times New Roman"/>
            </a:endParaRPr>
          </a:p>
        </p:txBody>
      </p:sp>
      <p:sp>
        <p:nvSpPr>
          <p:cNvPr id="508" name="Shape 508"/>
          <p:cNvSpPr txBox="1"/>
          <p:nvPr/>
        </p:nvSpPr>
        <p:spPr>
          <a:xfrm>
            <a:off x="6544818" y="4839970"/>
            <a:ext cx="2063750" cy="42227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600">
                <a:latin typeface="Times New Roman"/>
                <a:ea typeface="Times New Roman"/>
                <a:cs typeface="Times New Roman"/>
                <a:sym typeface="Times New Roman"/>
              </a:rPr>
              <a:t>the	following</a:t>
            </a:r>
            <a:endParaRPr sz="2600">
              <a:latin typeface="Times New Roman"/>
              <a:ea typeface="Times New Roman"/>
              <a:cs typeface="Times New Roman"/>
              <a:sym typeface="Times New Roman"/>
            </a:endParaRPr>
          </a:p>
        </p:txBody>
      </p:sp>
      <p:sp>
        <p:nvSpPr>
          <p:cNvPr id="509" name="Shape 509"/>
          <p:cNvSpPr txBox="1"/>
          <p:nvPr/>
        </p:nvSpPr>
        <p:spPr>
          <a:xfrm>
            <a:off x="535940" y="4839970"/>
            <a:ext cx="4832350" cy="1258570"/>
          </a:xfrm>
          <a:prstGeom prst="rect">
            <a:avLst/>
          </a:prstGeom>
          <a:noFill/>
          <a:ln>
            <a:noFill/>
          </a:ln>
        </p:spPr>
        <p:txBody>
          <a:bodyPr anchorCtr="0" anchor="t" bIns="0" lIns="0" spcFirstLastPara="1" rIns="0" wrap="square" tIns="12700">
            <a:noAutofit/>
          </a:bodyPr>
          <a:lstStyle/>
          <a:p>
            <a:pPr indent="-274319" lvl="0" marL="286385" marR="5080" rtl="0" algn="l">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latin typeface="Times New Roman"/>
                <a:ea typeface="Times New Roman"/>
                <a:cs typeface="Times New Roman"/>
                <a:sym typeface="Times New Roman"/>
              </a:rPr>
              <a:t>To	start	the	Yarn	Daemons,  command in the terminal:</a:t>
            </a:r>
            <a:endParaRPr sz="2600">
              <a:latin typeface="Times New Roman"/>
              <a:ea typeface="Times New Roman"/>
              <a:cs typeface="Times New Roman"/>
              <a:sym typeface="Times New Roman"/>
            </a:endParaRPr>
          </a:p>
          <a:p>
            <a:pPr indent="0" lvl="0" marL="405765" marR="0" rtl="0" algn="l">
              <a:lnSpc>
                <a:spcPct val="100000"/>
              </a:lnSpc>
              <a:spcBef>
                <a:spcPts val="585"/>
              </a:spcBef>
              <a:spcAft>
                <a:spcPts val="0"/>
              </a:spcAft>
              <a:buNone/>
            </a:pPr>
            <a:r>
              <a:rPr lang="en-US" sz="2050">
                <a:solidFill>
                  <a:srgbClr val="0E6EC5"/>
                </a:solidFill>
                <a:latin typeface="Arial"/>
                <a:ea typeface="Arial"/>
                <a:cs typeface="Arial"/>
                <a:sym typeface="Arial"/>
              </a:rPr>
              <a:t> </a:t>
            </a:r>
            <a:r>
              <a:rPr lang="en-US" sz="2400">
                <a:solidFill>
                  <a:srgbClr val="6F2F9F"/>
                </a:solidFill>
                <a:latin typeface="Times New Roman"/>
                <a:ea typeface="Times New Roman"/>
                <a:cs typeface="Times New Roman"/>
                <a:sym typeface="Times New Roman"/>
              </a:rPr>
              <a:t>start-yarn.sh</a:t>
            </a:r>
            <a:endParaRPr sz="2400">
              <a:latin typeface="Times New Roman"/>
              <a:ea typeface="Times New Roman"/>
              <a:cs typeface="Times New Roman"/>
              <a:sym typeface="Times New Roman"/>
            </a:endParaRPr>
          </a:p>
        </p:txBody>
      </p:sp>
      <p:sp>
        <p:nvSpPr>
          <p:cNvPr id="510" name="Shape 510"/>
          <p:cNvSpPr txBox="1"/>
          <p:nvPr>
            <p:ph type="title"/>
          </p:nvPr>
        </p:nvSpPr>
        <p:spPr>
          <a:xfrm>
            <a:off x="444500" y="677672"/>
            <a:ext cx="6978650"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8: Starting Hadoop Daemons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14" name="Shape 514"/>
        <p:cNvGrpSpPr/>
        <p:nvPr/>
      </p:nvGrpSpPr>
      <p:grpSpPr>
        <a:xfrm>
          <a:off x="0" y="0"/>
          <a:ext cx="0" cy="0"/>
          <a:chOff x="0" y="0"/>
          <a:chExt cx="0" cy="0"/>
        </a:xfrm>
      </p:grpSpPr>
      <p:sp>
        <p:nvSpPr>
          <p:cNvPr id="515" name="Shape 51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6" name="Shape 516"/>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7" name="Shape 517"/>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8" name="Shape 518"/>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9" name="Shape 519"/>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0" name="Shape 520"/>
          <p:cNvSpPr txBox="1"/>
          <p:nvPr/>
        </p:nvSpPr>
        <p:spPr>
          <a:xfrm>
            <a:off x="535940" y="1429257"/>
            <a:ext cx="8077200" cy="5227955"/>
          </a:xfrm>
          <a:prstGeom prst="rect">
            <a:avLst/>
          </a:prstGeom>
          <a:noFill/>
          <a:ln>
            <a:noFill/>
          </a:ln>
        </p:spPr>
        <p:txBody>
          <a:bodyPr anchorCtr="0" anchor="t" bIns="0" lIns="0" spcFirstLastPara="1" rIns="0" wrap="square" tIns="13325">
            <a:noAutofit/>
          </a:bodyPr>
          <a:lstStyle/>
          <a:p>
            <a:pPr indent="-274320" lvl="0" marL="287020" marR="5080" rtl="0" algn="l">
              <a:lnSpc>
                <a:spcPct val="100000"/>
              </a:lnSpc>
              <a:spcBef>
                <a:spcPts val="0"/>
              </a:spcBef>
              <a:spcAft>
                <a:spcPts val="0"/>
              </a:spcAft>
              <a:buClr>
                <a:srgbClr val="0AD0D9"/>
              </a:buClr>
              <a:buSzPts val="1900"/>
              <a:buFont typeface="Arial"/>
              <a:buChar char=""/>
            </a:pPr>
            <a:r>
              <a:rPr lang="en-US" sz="2000">
                <a:latin typeface="Times New Roman"/>
                <a:ea typeface="Times New Roman"/>
                <a:cs typeface="Times New Roman"/>
                <a:sym typeface="Times New Roman"/>
              </a:rPr>
              <a:t>Hadoop installation can be verified by checking if all the Daemons are  running successfully.</a:t>
            </a:r>
            <a:endParaRPr sz="2000">
              <a:latin typeface="Times New Roman"/>
              <a:ea typeface="Times New Roman"/>
              <a:cs typeface="Times New Roman"/>
              <a:sym typeface="Times New Roman"/>
            </a:endParaRPr>
          </a:p>
          <a:p>
            <a:pPr indent="-274320" lvl="0" marL="287020" marR="0" rtl="0" algn="l">
              <a:lnSpc>
                <a:spcPct val="100000"/>
              </a:lnSpc>
              <a:spcBef>
                <a:spcPts val="480"/>
              </a:spcBef>
              <a:spcAft>
                <a:spcPts val="0"/>
              </a:spcAft>
              <a:buClr>
                <a:srgbClr val="0AD0D9"/>
              </a:buClr>
              <a:buSzPts val="1900"/>
              <a:buFont typeface="Arial"/>
              <a:buChar char=""/>
            </a:pPr>
            <a:r>
              <a:rPr lang="en-US" sz="2000">
                <a:latin typeface="Times New Roman"/>
                <a:ea typeface="Times New Roman"/>
                <a:cs typeface="Times New Roman"/>
                <a:sym typeface="Times New Roman"/>
              </a:rPr>
              <a:t>Issue the following command on the Master:</a:t>
            </a:r>
            <a:endParaRPr sz="2000">
              <a:latin typeface="Times New Roman"/>
              <a:ea typeface="Times New Roman"/>
              <a:cs typeface="Times New Roman"/>
              <a:sym typeface="Times New Roman"/>
            </a:endParaRPr>
          </a:p>
          <a:p>
            <a:pPr indent="-247015" lvl="1" marL="652780" marR="0" rtl="0" algn="l">
              <a:lnSpc>
                <a:spcPct val="100000"/>
              </a:lnSpc>
              <a:spcBef>
                <a:spcPts val="459"/>
              </a:spcBef>
              <a:spcAft>
                <a:spcPts val="0"/>
              </a:spcAft>
              <a:buClr>
                <a:srgbClr val="0E6EC5"/>
              </a:buClr>
              <a:buSzPts val="1600"/>
              <a:buFont typeface="Arial"/>
              <a:buChar char=""/>
            </a:pPr>
            <a:r>
              <a:rPr b="0" i="0" lang="en-US" sz="1900" u="none" cap="none" strike="noStrike">
                <a:solidFill>
                  <a:srgbClr val="6F2F9F"/>
                </a:solidFill>
                <a:latin typeface="Times New Roman"/>
                <a:ea typeface="Times New Roman"/>
                <a:cs typeface="Times New Roman"/>
                <a:sym typeface="Times New Roman"/>
              </a:rPr>
              <a:t>$ jps</a:t>
            </a:r>
            <a:endParaRPr b="0" i="0" sz="1900" u="none" cap="none" strike="noStrike">
              <a:latin typeface="Times New Roman"/>
              <a:ea typeface="Times New Roman"/>
              <a:cs typeface="Times New Roman"/>
              <a:sym typeface="Times New Roman"/>
            </a:endParaRPr>
          </a:p>
          <a:p>
            <a:pPr indent="-274320" lvl="0" marL="287020" marR="0" rtl="0" algn="l">
              <a:lnSpc>
                <a:spcPct val="100000"/>
              </a:lnSpc>
              <a:spcBef>
                <a:spcPts val="480"/>
              </a:spcBef>
              <a:spcAft>
                <a:spcPts val="0"/>
              </a:spcAft>
              <a:buClr>
                <a:srgbClr val="0AD0D9"/>
              </a:buClr>
              <a:buSzPts val="1900"/>
              <a:buFont typeface="Arial"/>
              <a:buChar char=""/>
            </a:pPr>
            <a:r>
              <a:rPr lang="en-US" sz="2000">
                <a:latin typeface="Times New Roman"/>
                <a:ea typeface="Times New Roman"/>
                <a:cs typeface="Times New Roman"/>
                <a:sym typeface="Times New Roman"/>
              </a:rPr>
              <a:t>It should list the following processes:</a:t>
            </a:r>
            <a:endParaRPr sz="2000">
              <a:latin typeface="Times New Roman"/>
              <a:ea typeface="Times New Roman"/>
              <a:cs typeface="Times New Roman"/>
              <a:sym typeface="Times New Roman"/>
            </a:endParaRPr>
          </a:p>
          <a:p>
            <a:pPr indent="-247015" lvl="1" marL="652780" marR="0" rtl="0" algn="l">
              <a:lnSpc>
                <a:spcPct val="100000"/>
              </a:lnSpc>
              <a:spcBef>
                <a:spcPts val="459"/>
              </a:spcBef>
              <a:spcAft>
                <a:spcPts val="0"/>
              </a:spcAft>
              <a:buClr>
                <a:srgbClr val="0E6EC5"/>
              </a:buClr>
              <a:buSzPts val="1600"/>
              <a:buFont typeface="Arial"/>
              <a:buChar char=""/>
            </a:pPr>
            <a:r>
              <a:rPr b="0" i="0" lang="en-US" sz="1900" u="none" cap="none" strike="noStrike">
                <a:solidFill>
                  <a:srgbClr val="6F2F9F"/>
                </a:solidFill>
                <a:latin typeface="Times New Roman"/>
                <a:ea typeface="Times New Roman"/>
                <a:cs typeface="Times New Roman"/>
                <a:sym typeface="Times New Roman"/>
              </a:rPr>
              <a:t>Namenode</a:t>
            </a:r>
            <a:endParaRPr b="0" i="0" sz="1900" u="none" cap="none" strike="noStrike">
              <a:latin typeface="Times New Roman"/>
              <a:ea typeface="Times New Roman"/>
              <a:cs typeface="Times New Roman"/>
              <a:sym typeface="Times New Roman"/>
            </a:endParaRPr>
          </a:p>
          <a:p>
            <a:pPr indent="-247015" lvl="1" marL="652780" marR="0" rtl="0" algn="l">
              <a:lnSpc>
                <a:spcPct val="100000"/>
              </a:lnSpc>
              <a:spcBef>
                <a:spcPts val="455"/>
              </a:spcBef>
              <a:spcAft>
                <a:spcPts val="0"/>
              </a:spcAft>
              <a:buClr>
                <a:srgbClr val="0E6EC5"/>
              </a:buClr>
              <a:buSzPts val="1600"/>
              <a:buFont typeface="Arial"/>
              <a:buChar char=""/>
            </a:pPr>
            <a:r>
              <a:rPr b="0" i="0" lang="en-US" sz="1900" u="none" cap="none" strike="noStrike">
                <a:solidFill>
                  <a:srgbClr val="6F2F9F"/>
                </a:solidFill>
                <a:latin typeface="Times New Roman"/>
                <a:ea typeface="Times New Roman"/>
                <a:cs typeface="Times New Roman"/>
                <a:sym typeface="Times New Roman"/>
              </a:rPr>
              <a:t>SecondaryNamenode</a:t>
            </a:r>
            <a:endParaRPr b="0" i="0" sz="1900" u="none" cap="none" strike="noStrike">
              <a:latin typeface="Times New Roman"/>
              <a:ea typeface="Times New Roman"/>
              <a:cs typeface="Times New Roman"/>
              <a:sym typeface="Times New Roman"/>
            </a:endParaRPr>
          </a:p>
          <a:p>
            <a:pPr indent="-247015" lvl="1" marL="652780" marR="0" rtl="0" algn="l">
              <a:lnSpc>
                <a:spcPct val="100000"/>
              </a:lnSpc>
              <a:spcBef>
                <a:spcPts val="455"/>
              </a:spcBef>
              <a:spcAft>
                <a:spcPts val="0"/>
              </a:spcAft>
              <a:buClr>
                <a:srgbClr val="0E6EC5"/>
              </a:buClr>
              <a:buSzPts val="1600"/>
              <a:buFont typeface="Arial"/>
              <a:buChar char=""/>
            </a:pPr>
            <a:r>
              <a:rPr b="0" i="0" lang="en-US" sz="1900" u="none" cap="none" strike="noStrike">
                <a:solidFill>
                  <a:srgbClr val="6F2F9F"/>
                </a:solidFill>
                <a:latin typeface="Times New Roman"/>
                <a:ea typeface="Times New Roman"/>
                <a:cs typeface="Times New Roman"/>
                <a:sym typeface="Times New Roman"/>
              </a:rPr>
              <a:t>Datanode</a:t>
            </a:r>
            <a:endParaRPr b="0" i="0" sz="1900" u="none" cap="none" strike="noStrike">
              <a:latin typeface="Times New Roman"/>
              <a:ea typeface="Times New Roman"/>
              <a:cs typeface="Times New Roman"/>
              <a:sym typeface="Times New Roman"/>
            </a:endParaRPr>
          </a:p>
          <a:p>
            <a:pPr indent="-247015" lvl="1" marL="652780" marR="0" rtl="0" algn="l">
              <a:lnSpc>
                <a:spcPct val="100000"/>
              </a:lnSpc>
              <a:spcBef>
                <a:spcPts val="459"/>
              </a:spcBef>
              <a:spcAft>
                <a:spcPts val="0"/>
              </a:spcAft>
              <a:buClr>
                <a:srgbClr val="0E6EC5"/>
              </a:buClr>
              <a:buSzPts val="1600"/>
              <a:buFont typeface="Arial"/>
              <a:buChar char=""/>
            </a:pPr>
            <a:r>
              <a:rPr b="0" i="0" lang="en-US" sz="1900" u="none" cap="none" strike="noStrike">
                <a:solidFill>
                  <a:srgbClr val="6F2F9F"/>
                </a:solidFill>
                <a:latin typeface="Times New Roman"/>
                <a:ea typeface="Times New Roman"/>
                <a:cs typeface="Times New Roman"/>
                <a:sym typeface="Times New Roman"/>
              </a:rPr>
              <a:t>NodeManager</a:t>
            </a:r>
            <a:endParaRPr b="0" i="0" sz="1900" u="none" cap="none" strike="noStrike">
              <a:latin typeface="Times New Roman"/>
              <a:ea typeface="Times New Roman"/>
              <a:cs typeface="Times New Roman"/>
              <a:sym typeface="Times New Roman"/>
            </a:endParaRPr>
          </a:p>
          <a:p>
            <a:pPr indent="-247015" lvl="1" marL="652780" marR="0" rtl="0" algn="l">
              <a:lnSpc>
                <a:spcPct val="100000"/>
              </a:lnSpc>
              <a:spcBef>
                <a:spcPts val="455"/>
              </a:spcBef>
              <a:spcAft>
                <a:spcPts val="0"/>
              </a:spcAft>
              <a:buClr>
                <a:srgbClr val="0E6EC5"/>
              </a:buClr>
              <a:buSzPts val="1600"/>
              <a:buFont typeface="Arial"/>
              <a:buChar char=""/>
            </a:pPr>
            <a:r>
              <a:rPr b="0" i="0" lang="en-US" sz="1900" u="none" cap="none" strike="noStrike">
                <a:solidFill>
                  <a:srgbClr val="6F2F9F"/>
                </a:solidFill>
                <a:latin typeface="Times New Roman"/>
                <a:ea typeface="Times New Roman"/>
                <a:cs typeface="Times New Roman"/>
                <a:sym typeface="Times New Roman"/>
              </a:rPr>
              <a:t>ResourceManager</a:t>
            </a:r>
            <a:endParaRPr b="0" i="0" sz="1900" u="none" cap="none" strike="noStrike">
              <a:latin typeface="Times New Roman"/>
              <a:ea typeface="Times New Roman"/>
              <a:cs typeface="Times New Roman"/>
              <a:sym typeface="Times New Roman"/>
            </a:endParaRPr>
          </a:p>
          <a:p>
            <a:pPr indent="-274320" lvl="0" marL="287020" marR="0" rtl="0" algn="l">
              <a:lnSpc>
                <a:spcPct val="100000"/>
              </a:lnSpc>
              <a:spcBef>
                <a:spcPts val="475"/>
              </a:spcBef>
              <a:spcAft>
                <a:spcPts val="0"/>
              </a:spcAft>
              <a:buClr>
                <a:srgbClr val="0AD0D9"/>
              </a:buClr>
              <a:buSzPts val="1900"/>
              <a:buFont typeface="Arial"/>
              <a:buChar char=""/>
            </a:pPr>
            <a:r>
              <a:rPr lang="en-US" sz="2000">
                <a:solidFill>
                  <a:srgbClr val="C00000"/>
                </a:solidFill>
                <a:latin typeface="Times New Roman"/>
                <a:ea typeface="Times New Roman"/>
                <a:cs typeface="Times New Roman"/>
                <a:sym typeface="Times New Roman"/>
              </a:rPr>
              <a:t>Issue the following command on each Slave:</a:t>
            </a:r>
            <a:endParaRPr sz="2000">
              <a:latin typeface="Times New Roman"/>
              <a:ea typeface="Times New Roman"/>
              <a:cs typeface="Times New Roman"/>
              <a:sym typeface="Times New Roman"/>
            </a:endParaRPr>
          </a:p>
          <a:p>
            <a:pPr indent="-247015" lvl="1" marL="652780" marR="0" rtl="0" algn="l">
              <a:lnSpc>
                <a:spcPct val="100000"/>
              </a:lnSpc>
              <a:spcBef>
                <a:spcPts val="465"/>
              </a:spcBef>
              <a:spcAft>
                <a:spcPts val="0"/>
              </a:spcAft>
              <a:buClr>
                <a:srgbClr val="0E6EC5"/>
              </a:buClr>
              <a:buSzPts val="1600"/>
              <a:buFont typeface="Arial"/>
              <a:buChar char=""/>
            </a:pPr>
            <a:r>
              <a:rPr b="0" i="0" lang="en-US" sz="1900" u="none" cap="none" strike="noStrike">
                <a:solidFill>
                  <a:srgbClr val="6F2F9F"/>
                </a:solidFill>
                <a:latin typeface="Times New Roman"/>
                <a:ea typeface="Times New Roman"/>
                <a:cs typeface="Times New Roman"/>
                <a:sym typeface="Times New Roman"/>
              </a:rPr>
              <a:t>$ jps</a:t>
            </a:r>
            <a:endParaRPr b="0" i="0" sz="1900" u="none" cap="none" strike="noStrike">
              <a:latin typeface="Times New Roman"/>
              <a:ea typeface="Times New Roman"/>
              <a:cs typeface="Times New Roman"/>
              <a:sym typeface="Times New Roman"/>
            </a:endParaRPr>
          </a:p>
          <a:p>
            <a:pPr indent="-274320" lvl="0" marL="287020" marR="0" rtl="0" algn="l">
              <a:lnSpc>
                <a:spcPct val="100000"/>
              </a:lnSpc>
              <a:spcBef>
                <a:spcPts val="475"/>
              </a:spcBef>
              <a:spcAft>
                <a:spcPts val="0"/>
              </a:spcAft>
              <a:buClr>
                <a:srgbClr val="0AD0D9"/>
              </a:buClr>
              <a:buSzPts val="1900"/>
              <a:buFont typeface="Arial"/>
              <a:buChar char=""/>
            </a:pPr>
            <a:r>
              <a:rPr lang="en-US" sz="2000">
                <a:solidFill>
                  <a:srgbClr val="C00000"/>
                </a:solidFill>
                <a:latin typeface="Times New Roman"/>
                <a:ea typeface="Times New Roman"/>
                <a:cs typeface="Times New Roman"/>
                <a:sym typeface="Times New Roman"/>
              </a:rPr>
              <a:t>It should list the following processes:</a:t>
            </a:r>
            <a:endParaRPr sz="2000">
              <a:latin typeface="Times New Roman"/>
              <a:ea typeface="Times New Roman"/>
              <a:cs typeface="Times New Roman"/>
              <a:sym typeface="Times New Roman"/>
            </a:endParaRPr>
          </a:p>
          <a:p>
            <a:pPr indent="-247015" lvl="1" marL="652780" marR="0" rtl="0" algn="l">
              <a:lnSpc>
                <a:spcPct val="100000"/>
              </a:lnSpc>
              <a:spcBef>
                <a:spcPts val="459"/>
              </a:spcBef>
              <a:spcAft>
                <a:spcPts val="0"/>
              </a:spcAft>
              <a:buClr>
                <a:srgbClr val="0E6EC5"/>
              </a:buClr>
              <a:buSzPts val="1600"/>
              <a:buFont typeface="Arial"/>
              <a:buChar char=""/>
            </a:pPr>
            <a:r>
              <a:rPr b="0" i="0" lang="en-US" sz="1900" u="none" cap="none" strike="noStrike">
                <a:solidFill>
                  <a:srgbClr val="6F2F9F"/>
                </a:solidFill>
                <a:latin typeface="Times New Roman"/>
                <a:ea typeface="Times New Roman"/>
                <a:cs typeface="Times New Roman"/>
                <a:sym typeface="Times New Roman"/>
              </a:rPr>
              <a:t>Datanode</a:t>
            </a:r>
            <a:endParaRPr b="0" i="0" sz="1900" u="none" cap="none" strike="noStrike">
              <a:latin typeface="Times New Roman"/>
              <a:ea typeface="Times New Roman"/>
              <a:cs typeface="Times New Roman"/>
              <a:sym typeface="Times New Roman"/>
            </a:endParaRPr>
          </a:p>
          <a:p>
            <a:pPr indent="-247015" lvl="1" marL="652780" marR="0" rtl="0" algn="l">
              <a:lnSpc>
                <a:spcPct val="100000"/>
              </a:lnSpc>
              <a:spcBef>
                <a:spcPts val="455"/>
              </a:spcBef>
              <a:spcAft>
                <a:spcPts val="0"/>
              </a:spcAft>
              <a:buClr>
                <a:srgbClr val="0E6EC5"/>
              </a:buClr>
              <a:buSzPts val="1600"/>
              <a:buFont typeface="Arial"/>
              <a:buChar char=""/>
            </a:pPr>
            <a:r>
              <a:rPr b="0" i="0" lang="en-US" sz="1900" u="none" cap="none" strike="noStrike">
                <a:solidFill>
                  <a:srgbClr val="6F2F9F"/>
                </a:solidFill>
                <a:latin typeface="Times New Roman"/>
                <a:ea typeface="Times New Roman"/>
                <a:cs typeface="Times New Roman"/>
                <a:sym typeface="Times New Roman"/>
              </a:rPr>
              <a:t>NodeManager</a:t>
            </a:r>
            <a:endParaRPr b="0" i="0" sz="1900" u="none" cap="none" strike="noStrike">
              <a:latin typeface="Times New Roman"/>
              <a:ea typeface="Times New Roman"/>
              <a:cs typeface="Times New Roman"/>
              <a:sym typeface="Times New Roman"/>
            </a:endParaRPr>
          </a:p>
        </p:txBody>
      </p:sp>
      <p:sp>
        <p:nvSpPr>
          <p:cNvPr id="521" name="Shape 521"/>
          <p:cNvSpPr txBox="1"/>
          <p:nvPr>
            <p:ph type="title"/>
          </p:nvPr>
        </p:nvSpPr>
        <p:spPr>
          <a:xfrm>
            <a:off x="444500" y="677672"/>
            <a:ext cx="7529195"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Step 9: Verifying Hadoop Installation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25" name="Shape 525"/>
        <p:cNvGrpSpPr/>
        <p:nvPr/>
      </p:nvGrpSpPr>
      <p:grpSpPr>
        <a:xfrm>
          <a:off x="0" y="0"/>
          <a:ext cx="0" cy="0"/>
          <a:chOff x="0" y="0"/>
          <a:chExt cx="0" cy="0"/>
        </a:xfrm>
      </p:grpSpPr>
      <p:sp>
        <p:nvSpPr>
          <p:cNvPr id="526" name="Shape 526"/>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7" name="Shape 527"/>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8" name="Shape 528"/>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9" name="Shape 529"/>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0" name="Shape 530"/>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1" name="Shape 531"/>
          <p:cNvSpPr txBox="1"/>
          <p:nvPr>
            <p:ph type="title"/>
          </p:nvPr>
        </p:nvSpPr>
        <p:spPr>
          <a:xfrm>
            <a:off x="444500" y="588009"/>
            <a:ext cx="6092190"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Hadoop Web Interfaces</a:t>
            </a:r>
            <a:endParaRPr b="0" i="0" sz="5000" u="none" cap="none" strike="noStrike">
              <a:solidFill>
                <a:srgbClr val="04607A"/>
              </a:solidFill>
              <a:latin typeface="Arial"/>
              <a:ea typeface="Arial"/>
              <a:cs typeface="Arial"/>
              <a:sym typeface="Arial"/>
            </a:endParaRPr>
          </a:p>
        </p:txBody>
      </p:sp>
      <p:sp>
        <p:nvSpPr>
          <p:cNvPr id="532" name="Shape 532"/>
          <p:cNvSpPr txBox="1"/>
          <p:nvPr/>
        </p:nvSpPr>
        <p:spPr>
          <a:xfrm>
            <a:off x="7511033" y="1947799"/>
            <a:ext cx="1104900" cy="42227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2600">
                <a:latin typeface="Times New Roman"/>
                <a:ea typeface="Times New Roman"/>
                <a:cs typeface="Times New Roman"/>
                <a:sym typeface="Times New Roman"/>
              </a:rPr>
              <a:t>can	be</a:t>
            </a:r>
            <a:endParaRPr sz="2600">
              <a:latin typeface="Times New Roman"/>
              <a:ea typeface="Times New Roman"/>
              <a:cs typeface="Times New Roman"/>
              <a:sym typeface="Times New Roman"/>
            </a:endParaRPr>
          </a:p>
        </p:txBody>
      </p:sp>
      <p:sp>
        <p:nvSpPr>
          <p:cNvPr id="533" name="Shape 533"/>
          <p:cNvSpPr txBox="1"/>
          <p:nvPr/>
        </p:nvSpPr>
        <p:spPr>
          <a:xfrm>
            <a:off x="535940" y="1947799"/>
            <a:ext cx="6775450" cy="1294765"/>
          </a:xfrm>
          <a:prstGeom prst="rect">
            <a:avLst/>
          </a:prstGeom>
          <a:noFill/>
          <a:ln>
            <a:noFill/>
          </a:ln>
        </p:spPr>
        <p:txBody>
          <a:bodyPr anchorCtr="0" anchor="t" bIns="0" lIns="0" spcFirstLastPara="1" rIns="0" wrap="square" tIns="13325">
            <a:noAutofit/>
          </a:bodyPr>
          <a:lstStyle/>
          <a:p>
            <a:pPr indent="-274320" lvl="0" marL="287020" marR="5080" rtl="0" algn="l">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Hadoop	Namenode	and	ResourceManager  monitored using the web interfaces.</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Usually used by Hadoop Administrators.</a:t>
            </a:r>
            <a:endParaRPr sz="2600">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37" name="Shape 537"/>
        <p:cNvGrpSpPr/>
        <p:nvPr/>
      </p:nvGrpSpPr>
      <p:grpSpPr>
        <a:xfrm>
          <a:off x="0" y="0"/>
          <a:ext cx="0" cy="0"/>
          <a:chOff x="0" y="0"/>
          <a:chExt cx="0" cy="0"/>
        </a:xfrm>
      </p:grpSpPr>
      <p:sp>
        <p:nvSpPr>
          <p:cNvPr id="538" name="Shape 538"/>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9" name="Shape 539"/>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0" name="Shape 540"/>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1" name="Shape 541"/>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2" name="Shape 542"/>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3" name="Shape 543"/>
          <p:cNvSpPr txBox="1"/>
          <p:nvPr>
            <p:ph type="title"/>
          </p:nvPr>
        </p:nvSpPr>
        <p:spPr>
          <a:xfrm>
            <a:off x="444500" y="588009"/>
            <a:ext cx="6092190"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Hadoop Web Interfaces</a:t>
            </a:r>
            <a:endParaRPr b="0" i="0" sz="5000" u="none" cap="none" strike="noStrike">
              <a:solidFill>
                <a:srgbClr val="04607A"/>
              </a:solidFill>
              <a:latin typeface="Arial"/>
              <a:ea typeface="Arial"/>
              <a:cs typeface="Arial"/>
              <a:sym typeface="Arial"/>
            </a:endParaRPr>
          </a:p>
        </p:txBody>
      </p:sp>
      <p:sp>
        <p:nvSpPr>
          <p:cNvPr id="544" name="Shape 544"/>
          <p:cNvSpPr txBox="1"/>
          <p:nvPr/>
        </p:nvSpPr>
        <p:spPr>
          <a:xfrm>
            <a:off x="535940" y="1867436"/>
            <a:ext cx="4399915" cy="3686810"/>
          </a:xfrm>
          <a:prstGeom prst="rect">
            <a:avLst/>
          </a:prstGeom>
          <a:noFill/>
          <a:ln>
            <a:noFill/>
          </a:ln>
        </p:spPr>
        <p:txBody>
          <a:bodyPr anchorCtr="0" anchor="t" bIns="0" lIns="0" spcFirstLastPara="1" rIns="0" wrap="square" tIns="93325">
            <a:noAutofit/>
          </a:bodyPr>
          <a:lstStyle/>
          <a:p>
            <a:pPr indent="-274320" lvl="0" marL="287020" marR="0" rtl="0" algn="l">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For NameNode:</a:t>
            </a:r>
            <a:endParaRPr sz="2600">
              <a:latin typeface="Times New Roman"/>
              <a:ea typeface="Times New Roman"/>
              <a:cs typeface="Times New Roman"/>
              <a:sym typeface="Times New Roman"/>
            </a:endParaRPr>
          </a:p>
          <a:p>
            <a:pPr indent="-247015" lvl="1" marL="652780" marR="0" rtl="0" algn="l">
              <a:lnSpc>
                <a:spcPct val="100000"/>
              </a:lnSpc>
              <a:spcBef>
                <a:spcPts val="585"/>
              </a:spcBef>
              <a:spcAft>
                <a:spcPts val="0"/>
              </a:spcAft>
              <a:buClr>
                <a:srgbClr val="0E6EC5"/>
              </a:buClr>
              <a:buSzPts val="2050"/>
              <a:buFont typeface="Arial"/>
              <a:buChar char=""/>
            </a:pPr>
            <a:r>
              <a:rPr b="0" i="0" lang="en-US" sz="2400" u="none" cap="none" strike="noStrike">
                <a:solidFill>
                  <a:srgbClr val="6F2F9F"/>
                </a:solidFill>
                <a:latin typeface="Times New Roman"/>
                <a:ea typeface="Times New Roman"/>
                <a:cs typeface="Times New Roman"/>
                <a:sym typeface="Times New Roman"/>
              </a:rPr>
              <a:t>http://HadoopMaster:50070</a:t>
            </a:r>
            <a:endParaRPr b="0" i="0" sz="2400" u="none" cap="none" strike="noStrike">
              <a:latin typeface="Times New Roman"/>
              <a:ea typeface="Times New Roman"/>
              <a:cs typeface="Times New Roman"/>
              <a:sym typeface="Times New Roman"/>
            </a:endParaRPr>
          </a:p>
          <a:p>
            <a:pPr indent="-274320" lvl="0" marL="287020" marR="0" rtl="0" algn="l">
              <a:lnSpc>
                <a:spcPct val="100000"/>
              </a:lnSpc>
              <a:spcBef>
                <a:spcPts val="615"/>
              </a:spcBef>
              <a:spcAft>
                <a:spcPts val="0"/>
              </a:spcAft>
              <a:buClr>
                <a:srgbClr val="0AD0D9"/>
              </a:buClr>
              <a:buSzPts val="2450"/>
              <a:buFont typeface="Arial"/>
              <a:buChar char=""/>
            </a:pPr>
            <a:r>
              <a:rPr lang="en-US" sz="2600">
                <a:latin typeface="Times New Roman"/>
                <a:ea typeface="Times New Roman"/>
                <a:cs typeface="Times New Roman"/>
                <a:sym typeface="Times New Roman"/>
              </a:rPr>
              <a:t>For ResourceManger:</a:t>
            </a:r>
            <a:endParaRPr sz="2600">
              <a:latin typeface="Times New Roman"/>
              <a:ea typeface="Times New Roman"/>
              <a:cs typeface="Times New Roman"/>
              <a:sym typeface="Times New Roman"/>
            </a:endParaRPr>
          </a:p>
          <a:p>
            <a:pPr indent="-247015" lvl="1" marL="652780" marR="0" rtl="0" algn="l">
              <a:lnSpc>
                <a:spcPct val="100000"/>
              </a:lnSpc>
              <a:spcBef>
                <a:spcPts val="585"/>
              </a:spcBef>
              <a:spcAft>
                <a:spcPts val="0"/>
              </a:spcAft>
              <a:buClr>
                <a:srgbClr val="0E6EC5"/>
              </a:buClr>
              <a:buSzPts val="2050"/>
              <a:buFont typeface="Arial"/>
              <a:buChar char=""/>
            </a:pPr>
            <a:r>
              <a:rPr b="0" i="0" lang="en-US" sz="2400" u="none" cap="none" strike="noStrike">
                <a:solidFill>
                  <a:srgbClr val="6F2F9F"/>
                </a:solidFill>
                <a:latin typeface="Times New Roman"/>
                <a:ea typeface="Times New Roman"/>
                <a:cs typeface="Times New Roman"/>
                <a:sym typeface="Times New Roman"/>
              </a:rPr>
              <a:t>http://HadoopMaster:8088</a:t>
            </a:r>
            <a:endParaRPr b="0" i="0" sz="2400" u="none" cap="none" strike="noStrike">
              <a:latin typeface="Times New Roman"/>
              <a:ea typeface="Times New Roman"/>
              <a:cs typeface="Times New Roman"/>
              <a:sym typeface="Times New Roman"/>
            </a:endParaRPr>
          </a:p>
          <a:p>
            <a:pPr indent="-274320" lvl="0" marL="287020" marR="0" rtl="0" algn="l">
              <a:lnSpc>
                <a:spcPct val="100000"/>
              </a:lnSpc>
              <a:spcBef>
                <a:spcPts val="615"/>
              </a:spcBef>
              <a:spcAft>
                <a:spcPts val="0"/>
              </a:spcAft>
              <a:buClr>
                <a:srgbClr val="0AD0D9"/>
              </a:buClr>
              <a:buSzPts val="2450"/>
              <a:buFont typeface="Arial"/>
              <a:buChar char=""/>
            </a:pPr>
            <a:r>
              <a:rPr lang="en-US" sz="2600">
                <a:latin typeface="Times New Roman"/>
                <a:ea typeface="Times New Roman"/>
                <a:cs typeface="Times New Roman"/>
                <a:sym typeface="Times New Roman"/>
              </a:rPr>
              <a:t>For Secondary NameNode:</a:t>
            </a:r>
            <a:endParaRPr sz="2600">
              <a:latin typeface="Times New Roman"/>
              <a:ea typeface="Times New Roman"/>
              <a:cs typeface="Times New Roman"/>
              <a:sym typeface="Times New Roman"/>
            </a:endParaRPr>
          </a:p>
          <a:p>
            <a:pPr indent="-247015" lvl="1" marL="652780" marR="0" rtl="0" algn="l">
              <a:lnSpc>
                <a:spcPct val="100000"/>
              </a:lnSpc>
              <a:spcBef>
                <a:spcPts val="590"/>
              </a:spcBef>
              <a:spcAft>
                <a:spcPts val="0"/>
              </a:spcAft>
              <a:buClr>
                <a:srgbClr val="0E6EC5"/>
              </a:buClr>
              <a:buSzPts val="2050"/>
              <a:buFont typeface="Arial"/>
              <a:buChar char=""/>
            </a:pPr>
            <a:r>
              <a:rPr b="0" i="0" lang="en-US" sz="2400" u="none" cap="none" strike="noStrike">
                <a:solidFill>
                  <a:srgbClr val="6F2F9F"/>
                </a:solidFill>
                <a:latin typeface="Times New Roman"/>
                <a:ea typeface="Times New Roman"/>
                <a:cs typeface="Times New Roman"/>
                <a:sym typeface="Times New Roman"/>
              </a:rPr>
              <a:t>http://HadoopMaster:50090</a:t>
            </a:r>
            <a:endParaRPr b="0" i="0" sz="2400" u="none" cap="none" strike="noStrike">
              <a:latin typeface="Times New Roman"/>
              <a:ea typeface="Times New Roman"/>
              <a:cs typeface="Times New Roman"/>
              <a:sym typeface="Times New Roman"/>
            </a:endParaRPr>
          </a:p>
          <a:p>
            <a:pPr indent="-274320" lvl="0" marL="287020" marR="0" rtl="0" algn="l">
              <a:lnSpc>
                <a:spcPct val="100000"/>
              </a:lnSpc>
              <a:spcBef>
                <a:spcPts val="615"/>
              </a:spcBef>
              <a:spcAft>
                <a:spcPts val="0"/>
              </a:spcAft>
              <a:buClr>
                <a:srgbClr val="0AD0D9"/>
              </a:buClr>
              <a:buSzPts val="2450"/>
              <a:buFont typeface="Arial"/>
              <a:buChar char=""/>
            </a:pPr>
            <a:r>
              <a:rPr lang="en-US" sz="2600">
                <a:latin typeface="Times New Roman"/>
                <a:ea typeface="Times New Roman"/>
                <a:cs typeface="Times New Roman"/>
                <a:sym typeface="Times New Roman"/>
              </a:rPr>
              <a:t>For DataNode:</a:t>
            </a:r>
            <a:endParaRPr sz="2600">
              <a:latin typeface="Times New Roman"/>
              <a:ea typeface="Times New Roman"/>
              <a:cs typeface="Times New Roman"/>
              <a:sym typeface="Times New Roman"/>
            </a:endParaRPr>
          </a:p>
          <a:p>
            <a:pPr indent="-247015" lvl="1" marL="652780" marR="0" rtl="0" algn="l">
              <a:lnSpc>
                <a:spcPct val="100000"/>
              </a:lnSpc>
              <a:spcBef>
                <a:spcPts val="585"/>
              </a:spcBef>
              <a:spcAft>
                <a:spcPts val="0"/>
              </a:spcAft>
              <a:buClr>
                <a:srgbClr val="0E6EC5"/>
              </a:buClr>
              <a:buSzPts val="2050"/>
              <a:buFont typeface="Arial"/>
              <a:buChar char=""/>
            </a:pPr>
            <a:r>
              <a:rPr b="0" i="0" lang="en-US" sz="2400" u="none" cap="none" strike="noStrike">
                <a:solidFill>
                  <a:srgbClr val="6F2F9F"/>
                </a:solidFill>
                <a:latin typeface="Times New Roman"/>
                <a:ea typeface="Times New Roman"/>
                <a:cs typeface="Times New Roman"/>
                <a:sym typeface="Times New Roman"/>
              </a:rPr>
              <a:t>http://HadoopMaster:50075</a:t>
            </a:r>
            <a:endParaRPr b="0" i="0" sz="2400" u="none" cap="none" strike="noStrike">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48" name="Shape 548"/>
        <p:cNvGrpSpPr/>
        <p:nvPr/>
      </p:nvGrpSpPr>
      <p:grpSpPr>
        <a:xfrm>
          <a:off x="0" y="0"/>
          <a:ext cx="0" cy="0"/>
          <a:chOff x="0" y="0"/>
          <a:chExt cx="0" cy="0"/>
        </a:xfrm>
      </p:grpSpPr>
      <p:sp>
        <p:nvSpPr>
          <p:cNvPr id="549" name="Shape 549"/>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0" name="Shape 550"/>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1" name="Shape 551"/>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2" name="Shape 552"/>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3" name="Shape 553"/>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4" name="Shape 554"/>
          <p:cNvSpPr txBox="1"/>
          <p:nvPr>
            <p:ph type="title"/>
          </p:nvPr>
        </p:nvSpPr>
        <p:spPr>
          <a:xfrm>
            <a:off x="444500" y="326517"/>
            <a:ext cx="7473315"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Hadoop Web Interfaces: NameNode</a:t>
            </a:r>
            <a:endParaRPr/>
          </a:p>
        </p:txBody>
      </p:sp>
      <p:sp>
        <p:nvSpPr>
          <p:cNvPr id="555" name="Shape 555"/>
          <p:cNvSpPr txBox="1"/>
          <p:nvPr/>
        </p:nvSpPr>
        <p:spPr>
          <a:xfrm>
            <a:off x="548640" y="1664011"/>
            <a:ext cx="1615440" cy="330835"/>
          </a:xfrm>
          <a:prstGeom prst="rect">
            <a:avLst/>
          </a:prstGeom>
          <a:noFill/>
          <a:ln>
            <a:noFill/>
          </a:ln>
        </p:spPr>
        <p:txBody>
          <a:bodyPr anchorCtr="0" anchor="t" bIns="0" lIns="0" spcFirstLastPara="1" rIns="0" wrap="square" tIns="0">
            <a:noAutofit/>
          </a:bodyPr>
          <a:lstStyle/>
          <a:p>
            <a:pPr indent="0" lvl="0" marL="0" marR="0" rtl="0" algn="l">
              <a:lnSpc>
                <a:spcPct val="95192"/>
              </a:lnSpc>
              <a:spcBef>
                <a:spcPts val="0"/>
              </a:spcBef>
              <a:spcAft>
                <a:spcPts val="0"/>
              </a:spcAft>
              <a:buNone/>
            </a:pPr>
            <a:r>
              <a:rPr lang="en-US" sz="2600">
                <a:latin typeface="Times New Roman"/>
                <a:ea typeface="Times New Roman"/>
                <a:cs typeface="Times New Roman"/>
                <a:sym typeface="Times New Roman"/>
              </a:rPr>
              <a:t>NameNode</a:t>
            </a:r>
            <a:endParaRPr sz="2600">
              <a:latin typeface="Times New Roman"/>
              <a:ea typeface="Times New Roman"/>
              <a:cs typeface="Times New Roman"/>
              <a:sym typeface="Times New Roman"/>
            </a:endParaRPr>
          </a:p>
        </p:txBody>
      </p:sp>
      <p:sp>
        <p:nvSpPr>
          <p:cNvPr id="556" name="Shape 556"/>
          <p:cNvSpPr/>
          <p:nvPr/>
        </p:nvSpPr>
        <p:spPr>
          <a:xfrm>
            <a:off x="72007" y="1210515"/>
            <a:ext cx="8964549" cy="560285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60" name="Shape 560"/>
        <p:cNvGrpSpPr/>
        <p:nvPr/>
      </p:nvGrpSpPr>
      <p:grpSpPr>
        <a:xfrm>
          <a:off x="0" y="0"/>
          <a:ext cx="0" cy="0"/>
          <a:chOff x="0" y="0"/>
          <a:chExt cx="0" cy="0"/>
        </a:xfrm>
      </p:grpSpPr>
      <p:sp>
        <p:nvSpPr>
          <p:cNvPr id="561" name="Shape 56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2" name="Shape 562"/>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3" name="Shape 563"/>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4" name="Shape 564"/>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5" name="Shape 565"/>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6" name="Shape 566"/>
          <p:cNvSpPr txBox="1"/>
          <p:nvPr>
            <p:ph type="title"/>
          </p:nvPr>
        </p:nvSpPr>
        <p:spPr>
          <a:xfrm>
            <a:off x="444500" y="454532"/>
            <a:ext cx="7806690"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3200" u="none" cap="none" strike="noStrike">
                <a:solidFill>
                  <a:srgbClr val="04607A"/>
                </a:solidFill>
                <a:latin typeface="Arial"/>
                <a:ea typeface="Arial"/>
                <a:cs typeface="Arial"/>
                <a:sym typeface="Arial"/>
              </a:rPr>
              <a:t>Hadoop Web Interfaces: Secondary NameNode</a:t>
            </a:r>
            <a:endParaRPr b="0" i="0" sz="3200" u="none" cap="none" strike="noStrike">
              <a:solidFill>
                <a:srgbClr val="04607A"/>
              </a:solidFill>
              <a:latin typeface="Arial"/>
              <a:ea typeface="Arial"/>
              <a:cs typeface="Arial"/>
              <a:sym typeface="Arial"/>
            </a:endParaRPr>
          </a:p>
        </p:txBody>
      </p:sp>
      <p:sp>
        <p:nvSpPr>
          <p:cNvPr id="567" name="Shape 567"/>
          <p:cNvSpPr/>
          <p:nvPr/>
        </p:nvSpPr>
        <p:spPr>
          <a:xfrm>
            <a:off x="323532" y="1196708"/>
            <a:ext cx="8496935" cy="531063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71" name="Shape 571"/>
        <p:cNvGrpSpPr/>
        <p:nvPr/>
      </p:nvGrpSpPr>
      <p:grpSpPr>
        <a:xfrm>
          <a:off x="0" y="0"/>
          <a:ext cx="0" cy="0"/>
          <a:chOff x="0" y="0"/>
          <a:chExt cx="0" cy="0"/>
        </a:xfrm>
      </p:grpSpPr>
      <p:sp>
        <p:nvSpPr>
          <p:cNvPr id="572" name="Shape 572"/>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3" name="Shape 573"/>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4" name="Shape 574"/>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5" name="Shape 575"/>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6" name="Shape 576"/>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7" name="Shape 577"/>
          <p:cNvSpPr txBox="1"/>
          <p:nvPr>
            <p:ph type="title"/>
          </p:nvPr>
        </p:nvSpPr>
        <p:spPr>
          <a:xfrm>
            <a:off x="444500" y="326517"/>
            <a:ext cx="7201534"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4000" u="none" cap="none" strike="noStrike">
                <a:solidFill>
                  <a:srgbClr val="04607A"/>
                </a:solidFill>
                <a:latin typeface="Arial"/>
                <a:ea typeface="Arial"/>
                <a:cs typeface="Arial"/>
                <a:sym typeface="Arial"/>
              </a:rPr>
              <a:t>Hadoop Web Interfaces: DataNode</a:t>
            </a:r>
            <a:endParaRPr/>
          </a:p>
        </p:txBody>
      </p:sp>
      <p:sp>
        <p:nvSpPr>
          <p:cNvPr id="578" name="Shape 578"/>
          <p:cNvSpPr/>
          <p:nvPr/>
        </p:nvSpPr>
        <p:spPr>
          <a:xfrm>
            <a:off x="313486" y="1181442"/>
            <a:ext cx="8434959" cy="5271897"/>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82" name="Shape 582"/>
        <p:cNvGrpSpPr/>
        <p:nvPr/>
      </p:nvGrpSpPr>
      <p:grpSpPr>
        <a:xfrm>
          <a:off x="0" y="0"/>
          <a:ext cx="0" cy="0"/>
          <a:chOff x="0" y="0"/>
          <a:chExt cx="0" cy="0"/>
        </a:xfrm>
      </p:grpSpPr>
      <p:sp>
        <p:nvSpPr>
          <p:cNvPr id="583" name="Shape 58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4" name="Shape 584"/>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5" name="Shape 585"/>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6" name="Shape 586"/>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7" name="Shape 587"/>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8" name="Shape 588"/>
          <p:cNvSpPr txBox="1"/>
          <p:nvPr>
            <p:ph type="title"/>
          </p:nvPr>
        </p:nvSpPr>
        <p:spPr>
          <a:xfrm>
            <a:off x="444500" y="670687"/>
            <a:ext cx="7202170" cy="51371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3200" u="none" cap="none" strike="noStrike">
                <a:solidFill>
                  <a:srgbClr val="04607A"/>
                </a:solidFill>
                <a:latin typeface="Arial"/>
                <a:ea typeface="Arial"/>
                <a:cs typeface="Arial"/>
                <a:sym typeface="Arial"/>
              </a:rPr>
              <a:t>Hadoop Web Interfaces: Resource Manager</a:t>
            </a:r>
            <a:endParaRPr b="0" i="0" sz="3200" u="none" cap="none" strike="noStrike">
              <a:solidFill>
                <a:srgbClr val="04607A"/>
              </a:solidFill>
              <a:latin typeface="Arial"/>
              <a:ea typeface="Arial"/>
              <a:cs typeface="Arial"/>
              <a:sym typeface="Arial"/>
            </a:endParaRPr>
          </a:p>
        </p:txBody>
      </p:sp>
      <p:sp>
        <p:nvSpPr>
          <p:cNvPr id="589" name="Shape 589"/>
          <p:cNvSpPr/>
          <p:nvPr/>
        </p:nvSpPr>
        <p:spPr>
          <a:xfrm>
            <a:off x="457200" y="2132876"/>
            <a:ext cx="8229600" cy="355854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5" name="Shape 85"/>
        <p:cNvGrpSpPr/>
        <p:nvPr/>
      </p:nvGrpSpPr>
      <p:grpSpPr>
        <a:xfrm>
          <a:off x="0" y="0"/>
          <a:ext cx="0" cy="0"/>
          <a:chOff x="0" y="0"/>
          <a:chExt cx="0" cy="0"/>
        </a:xfrm>
      </p:grpSpPr>
      <p:sp>
        <p:nvSpPr>
          <p:cNvPr id="86" name="Shape 86"/>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 name="Shape 87"/>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8" name="Shape 88"/>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9" name="Shape 89"/>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 name="Shape 90"/>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1" name="Shape 91"/>
          <p:cNvSpPr txBox="1"/>
          <p:nvPr>
            <p:ph type="title"/>
          </p:nvPr>
        </p:nvSpPr>
        <p:spPr>
          <a:xfrm>
            <a:off x="444500" y="597153"/>
            <a:ext cx="6730365"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Hadoop Operation Modes</a:t>
            </a:r>
            <a:endParaRPr b="0" i="0" sz="5000" u="none" cap="none" strike="noStrike">
              <a:solidFill>
                <a:srgbClr val="04607A"/>
              </a:solidFill>
              <a:latin typeface="Arial"/>
              <a:ea typeface="Arial"/>
              <a:cs typeface="Arial"/>
              <a:sym typeface="Arial"/>
            </a:endParaRPr>
          </a:p>
        </p:txBody>
      </p:sp>
      <p:sp>
        <p:nvSpPr>
          <p:cNvPr id="92" name="Shape 92"/>
          <p:cNvSpPr txBox="1"/>
          <p:nvPr/>
        </p:nvSpPr>
        <p:spPr>
          <a:xfrm>
            <a:off x="535940" y="1515529"/>
            <a:ext cx="8080375" cy="4613910"/>
          </a:xfrm>
          <a:prstGeom prst="rect">
            <a:avLst/>
          </a:prstGeom>
          <a:noFill/>
          <a:ln>
            <a:noFill/>
          </a:ln>
        </p:spPr>
        <p:txBody>
          <a:bodyPr anchorCtr="0" anchor="t" bIns="0" lIns="0" spcFirstLastPara="1" rIns="0" wrap="square" tIns="127625">
            <a:noAutofit/>
          </a:bodyPr>
          <a:lstStyle/>
          <a:p>
            <a:pPr indent="-274320" lvl="0" marL="287020" marR="0" rtl="0" algn="l">
              <a:lnSpc>
                <a:spcPct val="100000"/>
              </a:lnSpc>
              <a:spcBef>
                <a:spcPts val="0"/>
              </a:spcBef>
              <a:spcAft>
                <a:spcPts val="0"/>
              </a:spcAft>
              <a:buClr>
                <a:srgbClr val="0AD0D9"/>
              </a:buClr>
              <a:buSzPts val="2250"/>
              <a:buFont typeface="Arial"/>
              <a:buChar char=""/>
            </a:pPr>
            <a:r>
              <a:rPr lang="en-US" sz="2400">
                <a:latin typeface="Times New Roman"/>
                <a:ea typeface="Times New Roman"/>
                <a:cs typeface="Times New Roman"/>
                <a:sym typeface="Times New Roman"/>
              </a:rPr>
              <a:t>Local/Standalone Mode</a:t>
            </a:r>
            <a:endParaRPr sz="2400">
              <a:latin typeface="Times New Roman"/>
              <a:ea typeface="Times New Roman"/>
              <a:cs typeface="Times New Roman"/>
              <a:sym typeface="Times New Roman"/>
            </a:endParaRPr>
          </a:p>
          <a:p>
            <a:pPr indent="-247015" lvl="1" marL="652780" marR="6350" rtl="0" algn="just">
              <a:lnSpc>
                <a:spcPct val="110000"/>
              </a:lnSpc>
              <a:spcBef>
                <a:spcPts val="560"/>
              </a:spcBef>
              <a:spcAft>
                <a:spcPts val="0"/>
              </a:spcAft>
              <a:buClr>
                <a:srgbClr val="0E6EC5"/>
              </a:buClr>
              <a:buSzPts val="1850"/>
              <a:buFont typeface="Arial"/>
              <a:buChar char=""/>
            </a:pPr>
            <a:r>
              <a:rPr b="0" i="0" lang="en-US" sz="2200" u="none" cap="none" strike="noStrike">
                <a:latin typeface="Times New Roman"/>
                <a:ea typeface="Times New Roman"/>
                <a:cs typeface="Times New Roman"/>
                <a:sym typeface="Times New Roman"/>
              </a:rPr>
              <a:t>After downloading Hadoop in your system, by default, it is  configured in a standalone mode and can be run as a single  java process.</a:t>
            </a:r>
            <a:endParaRPr b="0" i="0" sz="2200" u="none" cap="none" strike="noStrike">
              <a:latin typeface="Times New Roman"/>
              <a:ea typeface="Times New Roman"/>
              <a:cs typeface="Times New Roman"/>
              <a:sym typeface="Times New Roman"/>
            </a:endParaRPr>
          </a:p>
          <a:p>
            <a:pPr indent="-274320" lvl="0" marL="287020" marR="0" rtl="0" algn="l">
              <a:lnSpc>
                <a:spcPct val="100000"/>
              </a:lnSpc>
              <a:spcBef>
                <a:spcPts val="835"/>
              </a:spcBef>
              <a:spcAft>
                <a:spcPts val="0"/>
              </a:spcAft>
              <a:buClr>
                <a:srgbClr val="0AD0D9"/>
              </a:buClr>
              <a:buSzPts val="2250"/>
              <a:buFont typeface="Arial"/>
              <a:buChar char=""/>
            </a:pPr>
            <a:r>
              <a:rPr lang="en-US" sz="2400">
                <a:latin typeface="Times New Roman"/>
                <a:ea typeface="Times New Roman"/>
                <a:cs typeface="Times New Roman"/>
                <a:sym typeface="Times New Roman"/>
              </a:rPr>
              <a:t>Pseudo Distributed Mode</a:t>
            </a:r>
            <a:endParaRPr sz="2400">
              <a:latin typeface="Times New Roman"/>
              <a:ea typeface="Times New Roman"/>
              <a:cs typeface="Times New Roman"/>
              <a:sym typeface="Times New Roman"/>
            </a:endParaRPr>
          </a:p>
          <a:p>
            <a:pPr indent="-247015" lvl="1" marL="652780" marR="5080" rtl="0" algn="just">
              <a:lnSpc>
                <a:spcPct val="110100"/>
              </a:lnSpc>
              <a:spcBef>
                <a:spcPts val="555"/>
              </a:spcBef>
              <a:spcAft>
                <a:spcPts val="0"/>
              </a:spcAft>
              <a:buClr>
                <a:srgbClr val="0E6EC5"/>
              </a:buClr>
              <a:buSzPts val="1850"/>
              <a:buFont typeface="Arial"/>
              <a:buChar char=""/>
            </a:pPr>
            <a:r>
              <a:rPr b="0" i="0" lang="en-US" sz="2200" u="none" cap="none" strike="noStrike">
                <a:latin typeface="Times New Roman"/>
                <a:ea typeface="Times New Roman"/>
                <a:cs typeface="Times New Roman"/>
                <a:sym typeface="Times New Roman"/>
              </a:rPr>
              <a:t>It is a distributed simulation on single machine. Each Hadoop  daemon such as hdfs, yarn, MapReduce etc., will run as a  separate java process. This mode is useful for development.</a:t>
            </a:r>
            <a:endParaRPr b="0" i="0" sz="2200" u="none" cap="none" strike="noStrike">
              <a:latin typeface="Times New Roman"/>
              <a:ea typeface="Times New Roman"/>
              <a:cs typeface="Times New Roman"/>
              <a:sym typeface="Times New Roman"/>
            </a:endParaRPr>
          </a:p>
          <a:p>
            <a:pPr indent="-274320" lvl="0" marL="287020" marR="0" rtl="0" algn="l">
              <a:lnSpc>
                <a:spcPct val="100000"/>
              </a:lnSpc>
              <a:spcBef>
                <a:spcPts val="835"/>
              </a:spcBef>
              <a:spcAft>
                <a:spcPts val="0"/>
              </a:spcAft>
              <a:buClr>
                <a:srgbClr val="0AD0D9"/>
              </a:buClr>
              <a:buSzPts val="2250"/>
              <a:buFont typeface="Arial"/>
              <a:buChar char=""/>
            </a:pPr>
            <a:r>
              <a:rPr lang="en-US" sz="2400">
                <a:latin typeface="Times New Roman"/>
                <a:ea typeface="Times New Roman"/>
                <a:cs typeface="Times New Roman"/>
                <a:sym typeface="Times New Roman"/>
              </a:rPr>
              <a:t>Fully Distributed Mode</a:t>
            </a:r>
            <a:endParaRPr sz="2400">
              <a:latin typeface="Times New Roman"/>
              <a:ea typeface="Times New Roman"/>
              <a:cs typeface="Times New Roman"/>
              <a:sym typeface="Times New Roman"/>
            </a:endParaRPr>
          </a:p>
          <a:p>
            <a:pPr indent="-247015" lvl="1" marL="652780" marR="0" rtl="0" algn="l">
              <a:lnSpc>
                <a:spcPct val="100000"/>
              </a:lnSpc>
              <a:spcBef>
                <a:spcPts val="825"/>
              </a:spcBef>
              <a:spcAft>
                <a:spcPts val="0"/>
              </a:spcAft>
              <a:buClr>
                <a:srgbClr val="0E6EC5"/>
              </a:buClr>
              <a:buSzPts val="1850"/>
              <a:buFont typeface="Arial"/>
              <a:buChar char=""/>
            </a:pPr>
            <a:r>
              <a:rPr b="0" i="0" lang="en-US" sz="2200" u="none" cap="none" strike="noStrike">
                <a:latin typeface="Times New Roman"/>
                <a:ea typeface="Times New Roman"/>
                <a:cs typeface="Times New Roman"/>
                <a:sym typeface="Times New Roman"/>
              </a:rPr>
              <a:t>This mode is fully distributed with minimum two or more</a:t>
            </a:r>
            <a:endParaRPr b="0" i="0" sz="2200" u="none" cap="none" strike="noStrike">
              <a:latin typeface="Times New Roman"/>
              <a:ea typeface="Times New Roman"/>
              <a:cs typeface="Times New Roman"/>
              <a:sym typeface="Times New Roman"/>
            </a:endParaRPr>
          </a:p>
          <a:p>
            <a:pPr indent="0" lvl="0" marL="652780" marR="0" rtl="0" algn="l">
              <a:lnSpc>
                <a:spcPct val="100000"/>
              </a:lnSpc>
              <a:spcBef>
                <a:spcPts val="265"/>
              </a:spcBef>
              <a:spcAft>
                <a:spcPts val="0"/>
              </a:spcAft>
              <a:buNone/>
            </a:pPr>
            <a:r>
              <a:rPr lang="en-US" sz="2200">
                <a:latin typeface="Times New Roman"/>
                <a:ea typeface="Times New Roman"/>
                <a:cs typeface="Times New Roman"/>
                <a:sym typeface="Times New Roman"/>
              </a:rPr>
              <a:t>machines as a cluster.</a:t>
            </a:r>
            <a:endParaRPr sz="2200">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93" name="Shape 593"/>
        <p:cNvGrpSpPr/>
        <p:nvPr/>
      </p:nvGrpSpPr>
      <p:grpSpPr>
        <a:xfrm>
          <a:off x="0" y="0"/>
          <a:ext cx="0" cy="0"/>
          <a:chOff x="0" y="0"/>
          <a:chExt cx="0" cy="0"/>
        </a:xfrm>
      </p:grpSpPr>
      <p:sp>
        <p:nvSpPr>
          <p:cNvPr id="594" name="Shape 59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5" name="Shape 595"/>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6" name="Shape 596"/>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7" name="Shape 597"/>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8" name="Shape 598"/>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9" name="Shape 599"/>
          <p:cNvSpPr txBox="1"/>
          <p:nvPr>
            <p:ph type="title"/>
          </p:nvPr>
        </p:nvSpPr>
        <p:spPr>
          <a:xfrm>
            <a:off x="1999233" y="2080387"/>
            <a:ext cx="4995545"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That’s All For Today</a:t>
            </a:r>
            <a:endParaRPr b="0" i="0" sz="5000" u="none" cap="none" strike="noStrike">
              <a:solidFill>
                <a:srgbClr val="04607A"/>
              </a:solidFill>
              <a:latin typeface="Arial"/>
              <a:ea typeface="Arial"/>
              <a:cs typeface="Arial"/>
              <a:sym typeface="Arial"/>
            </a:endParaRPr>
          </a:p>
        </p:txBody>
      </p:sp>
      <p:sp>
        <p:nvSpPr>
          <p:cNvPr id="600" name="Shape 600"/>
          <p:cNvSpPr/>
          <p:nvPr/>
        </p:nvSpPr>
        <p:spPr>
          <a:xfrm>
            <a:off x="3692971" y="3699563"/>
            <a:ext cx="1726527" cy="180799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6" name="Shape 96"/>
        <p:cNvGrpSpPr/>
        <p:nvPr/>
      </p:nvGrpSpPr>
      <p:grpSpPr>
        <a:xfrm>
          <a:off x="0" y="0"/>
          <a:ext cx="0" cy="0"/>
          <a:chOff x="0" y="0"/>
          <a:chExt cx="0" cy="0"/>
        </a:xfrm>
      </p:grpSpPr>
      <p:sp>
        <p:nvSpPr>
          <p:cNvPr id="97" name="Shape 97"/>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Shape 98"/>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Shape 99"/>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Shape 100"/>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Shape 101"/>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Shape 102"/>
          <p:cNvSpPr txBox="1"/>
          <p:nvPr>
            <p:ph type="title"/>
          </p:nvPr>
        </p:nvSpPr>
        <p:spPr>
          <a:xfrm>
            <a:off x="444500" y="668782"/>
            <a:ext cx="7811770" cy="71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4500" u="none" cap="none" strike="noStrike">
                <a:solidFill>
                  <a:srgbClr val="04607A"/>
                </a:solidFill>
                <a:latin typeface="Arial"/>
                <a:ea typeface="Arial"/>
                <a:cs typeface="Arial"/>
                <a:sym typeface="Arial"/>
              </a:rPr>
              <a:t>Terms to Know before Installation</a:t>
            </a:r>
            <a:endParaRPr b="0" i="0" sz="4500" u="none" cap="none" strike="noStrike">
              <a:solidFill>
                <a:srgbClr val="04607A"/>
              </a:solidFill>
              <a:latin typeface="Arial"/>
              <a:ea typeface="Arial"/>
              <a:cs typeface="Arial"/>
              <a:sym typeface="Arial"/>
            </a:endParaRPr>
          </a:p>
        </p:txBody>
      </p:sp>
      <p:sp>
        <p:nvSpPr>
          <p:cNvPr id="103" name="Shape 103"/>
          <p:cNvSpPr txBox="1"/>
          <p:nvPr/>
        </p:nvSpPr>
        <p:spPr>
          <a:xfrm>
            <a:off x="535940" y="1869160"/>
            <a:ext cx="3416935" cy="2403475"/>
          </a:xfrm>
          <a:prstGeom prst="rect">
            <a:avLst/>
          </a:prstGeom>
          <a:noFill/>
          <a:ln>
            <a:noFill/>
          </a:ln>
        </p:spPr>
        <p:txBody>
          <a:bodyPr anchorCtr="0" anchor="t" bIns="0" lIns="0" spcFirstLastPara="1" rIns="0" wrap="square" tIns="91425">
            <a:noAutofit/>
          </a:bodyPr>
          <a:lstStyle/>
          <a:p>
            <a:pPr indent="-274320" lvl="0" marL="287020" marR="0" rtl="0" algn="l">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Namenode</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Datanode</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Secondary Namenode</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Node Manager</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Resource Manager</a:t>
            </a:r>
            <a:endParaRPr sz="2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p:nvPr/>
        </p:nvSpPr>
        <p:spPr>
          <a:xfrm>
            <a:off x="260604" y="3206495"/>
            <a:ext cx="4402836" cy="15620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2" name="Shape 112"/>
        <p:cNvGrpSpPr/>
        <p:nvPr/>
      </p:nvGrpSpPr>
      <p:grpSpPr>
        <a:xfrm>
          <a:off x="0" y="0"/>
          <a:ext cx="0" cy="0"/>
          <a:chOff x="0" y="0"/>
          <a:chExt cx="0" cy="0"/>
        </a:xfrm>
      </p:grpSpPr>
      <p:sp>
        <p:nvSpPr>
          <p:cNvPr id="113" name="Shape 11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Shape 114"/>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5" name="Shape 115"/>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6" name="Shape 116"/>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7" name="Shape 117"/>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8" name="Shape 118"/>
          <p:cNvSpPr txBox="1"/>
          <p:nvPr>
            <p:ph type="title"/>
          </p:nvPr>
        </p:nvSpPr>
        <p:spPr>
          <a:xfrm>
            <a:off x="444500" y="813307"/>
            <a:ext cx="5567045"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Pre-Installation Setup</a:t>
            </a:r>
            <a:endParaRPr b="0" i="0" sz="5000" u="none" cap="none" strike="noStrike">
              <a:solidFill>
                <a:srgbClr val="04607A"/>
              </a:solidFill>
              <a:latin typeface="Arial"/>
              <a:ea typeface="Arial"/>
              <a:cs typeface="Arial"/>
              <a:sym typeface="Arial"/>
            </a:endParaRPr>
          </a:p>
        </p:txBody>
      </p:sp>
      <p:sp>
        <p:nvSpPr>
          <p:cNvPr id="119" name="Shape 119"/>
          <p:cNvSpPr txBox="1"/>
          <p:nvPr/>
        </p:nvSpPr>
        <p:spPr>
          <a:xfrm>
            <a:off x="535940" y="1869160"/>
            <a:ext cx="5123815" cy="1927860"/>
          </a:xfrm>
          <a:prstGeom prst="rect">
            <a:avLst/>
          </a:prstGeom>
          <a:noFill/>
          <a:ln>
            <a:noFill/>
          </a:ln>
        </p:spPr>
        <p:txBody>
          <a:bodyPr anchorCtr="0" anchor="t" bIns="0" lIns="0" spcFirstLastPara="1" rIns="0" wrap="square" tIns="91425">
            <a:noAutofit/>
          </a:bodyPr>
          <a:lstStyle/>
          <a:p>
            <a:pPr indent="-274320" lvl="0" marL="287020" marR="0" rtl="0" algn="l">
              <a:lnSpc>
                <a:spcPct val="100000"/>
              </a:lnSpc>
              <a:spcBef>
                <a:spcPts val="0"/>
              </a:spcBef>
              <a:spcAft>
                <a:spcPts val="0"/>
              </a:spcAft>
              <a:buClr>
                <a:srgbClr val="0AD0D9"/>
              </a:buClr>
              <a:buSzPts val="2450"/>
              <a:buFont typeface="Arial"/>
              <a:buChar char=""/>
            </a:pPr>
            <a:r>
              <a:rPr lang="en-US" sz="2600">
                <a:latin typeface="Times New Roman"/>
                <a:ea typeface="Times New Roman"/>
                <a:cs typeface="Times New Roman"/>
                <a:sym typeface="Times New Roman"/>
              </a:rPr>
              <a:t>Creating a dedicated Hadoop user</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Installing Java</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Installing SSH</a:t>
            </a:r>
            <a:endParaRPr sz="2600">
              <a:latin typeface="Times New Roman"/>
              <a:ea typeface="Times New Roman"/>
              <a:cs typeface="Times New Roman"/>
              <a:sym typeface="Times New Roman"/>
            </a:endParaRPr>
          </a:p>
          <a:p>
            <a:pPr indent="-274320" lvl="0" marL="287020" marR="0" rtl="0" algn="l">
              <a:lnSpc>
                <a:spcPct val="100000"/>
              </a:lnSpc>
              <a:spcBef>
                <a:spcPts val="625"/>
              </a:spcBef>
              <a:spcAft>
                <a:spcPts val="0"/>
              </a:spcAft>
              <a:buClr>
                <a:srgbClr val="0AD0D9"/>
              </a:buClr>
              <a:buSzPts val="2450"/>
              <a:buFont typeface="Arial"/>
              <a:buChar char=""/>
            </a:pPr>
            <a:r>
              <a:rPr lang="en-US" sz="2600">
                <a:latin typeface="Times New Roman"/>
                <a:ea typeface="Times New Roman"/>
                <a:cs typeface="Times New Roman"/>
                <a:sym typeface="Times New Roman"/>
              </a:rPr>
              <a:t>SSH Key Generation</a:t>
            </a:r>
            <a:endParaRPr sz="2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3" name="Shape 123"/>
        <p:cNvGrpSpPr/>
        <p:nvPr/>
      </p:nvGrpSpPr>
      <p:grpSpPr>
        <a:xfrm>
          <a:off x="0" y="0"/>
          <a:ext cx="0" cy="0"/>
          <a:chOff x="0" y="0"/>
          <a:chExt cx="0" cy="0"/>
        </a:xfrm>
      </p:grpSpPr>
      <p:sp>
        <p:nvSpPr>
          <p:cNvPr id="124" name="Shape 12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5" name="Shape 125"/>
          <p:cNvSpPr/>
          <p:nvPr/>
        </p:nvSpPr>
        <p:spPr>
          <a:xfrm>
            <a:off x="0" y="746"/>
            <a:ext cx="9143999" cy="10274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 name="Shape 126"/>
          <p:cNvSpPr/>
          <p:nvPr/>
        </p:nvSpPr>
        <p:spPr>
          <a:xfrm>
            <a:off x="4400007" y="0"/>
            <a:ext cx="4743992" cy="6000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Shape 127"/>
          <p:cNvSpPr/>
          <p:nvPr/>
        </p:nvSpPr>
        <p:spPr>
          <a:xfrm>
            <a:off x="0" y="0"/>
            <a:ext cx="9088505"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Shape 128"/>
          <p:cNvSpPr/>
          <p:nvPr/>
        </p:nvSpPr>
        <p:spPr>
          <a:xfrm>
            <a:off x="-749" y="52451"/>
            <a:ext cx="9145638" cy="901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Shape 129"/>
          <p:cNvSpPr txBox="1"/>
          <p:nvPr>
            <p:ph type="title"/>
          </p:nvPr>
        </p:nvSpPr>
        <p:spPr>
          <a:xfrm>
            <a:off x="444500" y="597153"/>
            <a:ext cx="5700395" cy="788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0" i="0" lang="en-US" sz="5000" u="none" cap="none" strike="noStrike">
                <a:solidFill>
                  <a:srgbClr val="04607A"/>
                </a:solidFill>
                <a:latin typeface="Arial"/>
                <a:ea typeface="Arial"/>
                <a:cs typeface="Arial"/>
                <a:sym typeface="Arial"/>
              </a:rPr>
              <a:t>Creating Hadoop User</a:t>
            </a:r>
            <a:endParaRPr b="0" i="0" sz="5000" u="none" cap="none" strike="noStrike">
              <a:solidFill>
                <a:srgbClr val="04607A"/>
              </a:solidFill>
              <a:latin typeface="Arial"/>
              <a:ea typeface="Arial"/>
              <a:cs typeface="Arial"/>
              <a:sym typeface="Arial"/>
            </a:endParaRPr>
          </a:p>
        </p:txBody>
      </p:sp>
      <p:sp>
        <p:nvSpPr>
          <p:cNvPr id="130" name="Shape 130"/>
          <p:cNvSpPr txBox="1"/>
          <p:nvPr/>
        </p:nvSpPr>
        <p:spPr>
          <a:xfrm>
            <a:off x="535940" y="1584770"/>
            <a:ext cx="8077834" cy="4453255"/>
          </a:xfrm>
          <a:prstGeom prst="rect">
            <a:avLst/>
          </a:prstGeom>
          <a:noFill/>
          <a:ln>
            <a:noFill/>
          </a:ln>
        </p:spPr>
        <p:txBody>
          <a:bodyPr anchorCtr="0" anchor="t" bIns="0" lIns="0" spcFirstLastPara="1" rIns="0" wrap="square" tIns="85725">
            <a:noAutofit/>
          </a:bodyPr>
          <a:lstStyle/>
          <a:p>
            <a:pPr indent="-274320" lvl="0" marL="287020" marR="0" rtl="0" algn="l">
              <a:lnSpc>
                <a:spcPct val="100000"/>
              </a:lnSpc>
              <a:spcBef>
                <a:spcPts val="0"/>
              </a:spcBef>
              <a:spcAft>
                <a:spcPts val="0"/>
              </a:spcAft>
              <a:buClr>
                <a:srgbClr val="0AD0D9"/>
              </a:buClr>
              <a:buSzPts val="2250"/>
              <a:buFont typeface="Arial"/>
              <a:buChar char=""/>
            </a:pPr>
            <a:r>
              <a:rPr lang="en-US" sz="2400">
                <a:latin typeface="Times New Roman"/>
                <a:ea typeface="Times New Roman"/>
                <a:cs typeface="Times New Roman"/>
                <a:sym typeface="Times New Roman"/>
              </a:rPr>
              <a:t>It is recommended to create a separate user for Hadoop to</a:t>
            </a:r>
            <a:endParaRPr sz="2400">
              <a:latin typeface="Times New Roman"/>
              <a:ea typeface="Times New Roman"/>
              <a:cs typeface="Times New Roman"/>
              <a:sym typeface="Times New Roman"/>
            </a:endParaRPr>
          </a:p>
          <a:p>
            <a:pPr indent="0" lvl="0" marL="286385" marR="0" rtl="0" algn="l">
              <a:lnSpc>
                <a:spcPct val="100000"/>
              </a:lnSpc>
              <a:spcBef>
                <a:spcPts val="580"/>
              </a:spcBef>
              <a:spcAft>
                <a:spcPts val="0"/>
              </a:spcAft>
              <a:buNone/>
            </a:pPr>
            <a:r>
              <a:rPr lang="en-US" sz="2400">
                <a:latin typeface="Times New Roman"/>
                <a:ea typeface="Times New Roman"/>
                <a:cs typeface="Times New Roman"/>
                <a:sym typeface="Times New Roman"/>
              </a:rPr>
              <a:t>isolate Hadoop file system from Unix file system.</a:t>
            </a:r>
            <a:endParaRPr sz="2400">
              <a:latin typeface="Times New Roman"/>
              <a:ea typeface="Times New Roman"/>
              <a:cs typeface="Times New Roman"/>
              <a:sym typeface="Times New Roman"/>
            </a:endParaRPr>
          </a:p>
          <a:p>
            <a:pPr indent="-274320" lvl="0" marL="287020" marR="0" rtl="0" algn="l">
              <a:lnSpc>
                <a:spcPct val="100000"/>
              </a:lnSpc>
              <a:spcBef>
                <a:spcPts val="1150"/>
              </a:spcBef>
              <a:spcAft>
                <a:spcPts val="0"/>
              </a:spcAft>
              <a:buClr>
                <a:srgbClr val="0AD0D9"/>
              </a:buClr>
              <a:buSzPts val="2250"/>
              <a:buFont typeface="Arial"/>
              <a:buChar char=""/>
            </a:pPr>
            <a:r>
              <a:rPr lang="en-US" sz="2400">
                <a:latin typeface="Times New Roman"/>
                <a:ea typeface="Times New Roman"/>
                <a:cs typeface="Times New Roman"/>
                <a:sym typeface="Times New Roman"/>
              </a:rPr>
              <a:t>Follow the steps given below to create a user:</a:t>
            </a:r>
            <a:endParaRPr sz="2400">
              <a:latin typeface="Times New Roman"/>
              <a:ea typeface="Times New Roman"/>
              <a:cs typeface="Times New Roman"/>
              <a:sym typeface="Times New Roman"/>
            </a:endParaRPr>
          </a:p>
          <a:p>
            <a:pPr indent="-247015" lvl="1" marL="652780" marR="0" rtl="0" algn="l">
              <a:lnSpc>
                <a:spcPct val="100000"/>
              </a:lnSpc>
              <a:spcBef>
                <a:spcPts val="1090"/>
              </a:spcBef>
              <a:spcAft>
                <a:spcPts val="0"/>
              </a:spcAft>
              <a:buClr>
                <a:srgbClr val="0E6EC5"/>
              </a:buClr>
              <a:buSzPts val="1850"/>
              <a:buFont typeface="Arial"/>
              <a:buChar char=""/>
            </a:pPr>
            <a:r>
              <a:rPr b="0" i="0" lang="en-US" sz="2200" u="none" cap="none" strike="noStrike">
                <a:latin typeface="Times New Roman"/>
                <a:ea typeface="Times New Roman"/>
                <a:cs typeface="Times New Roman"/>
                <a:sym typeface="Times New Roman"/>
              </a:rPr>
              <a:t>Create	a	separate	group	to	which	the	Hadoop	user	would</a:t>
            </a:r>
            <a:endParaRPr b="0" i="0" sz="2200" u="none" cap="none" strike="noStrike">
              <a:latin typeface="Times New Roman"/>
              <a:ea typeface="Times New Roman"/>
              <a:cs typeface="Times New Roman"/>
              <a:sym typeface="Times New Roman"/>
            </a:endParaRPr>
          </a:p>
          <a:p>
            <a:pPr indent="0" lvl="0" marL="652780" marR="0" rtl="0" algn="l">
              <a:lnSpc>
                <a:spcPct val="100000"/>
              </a:lnSpc>
              <a:spcBef>
                <a:spcPts val="530"/>
              </a:spcBef>
              <a:spcAft>
                <a:spcPts val="0"/>
              </a:spcAft>
              <a:buNone/>
            </a:pPr>
            <a:r>
              <a:rPr lang="en-US" sz="2200">
                <a:latin typeface="Times New Roman"/>
                <a:ea typeface="Times New Roman"/>
                <a:cs typeface="Times New Roman"/>
                <a:sym typeface="Times New Roman"/>
              </a:rPr>
              <a:t>belong.</a:t>
            </a:r>
            <a:endParaRPr sz="2200">
              <a:latin typeface="Times New Roman"/>
              <a:ea typeface="Times New Roman"/>
              <a:cs typeface="Times New Roman"/>
              <a:sym typeface="Times New Roman"/>
            </a:endParaRPr>
          </a:p>
          <a:p>
            <a:pPr indent="-247015" lvl="2" marL="927100" marR="0" rtl="0" algn="l">
              <a:lnSpc>
                <a:spcPct val="100000"/>
              </a:lnSpc>
              <a:spcBef>
                <a:spcPts val="960"/>
              </a:spcBef>
              <a:spcAft>
                <a:spcPts val="0"/>
              </a:spcAft>
              <a:buClr>
                <a:srgbClr val="009DD9"/>
              </a:buClr>
              <a:buSzPts val="1300"/>
              <a:buFont typeface="Arial"/>
              <a:buChar char=""/>
            </a:pPr>
            <a:r>
              <a:rPr b="0" i="0" lang="en-US" sz="1900" u="none" cap="none" strike="noStrike">
                <a:solidFill>
                  <a:srgbClr val="6F2F9F"/>
                </a:solidFill>
                <a:latin typeface="Times New Roman"/>
                <a:ea typeface="Times New Roman"/>
                <a:cs typeface="Times New Roman"/>
                <a:sym typeface="Times New Roman"/>
              </a:rPr>
              <a:t>sudo groupadd hadoop</a:t>
            </a:r>
            <a:endParaRPr b="0" i="0" sz="1900" u="none" cap="none" strike="noStrike">
              <a:latin typeface="Times New Roman"/>
              <a:ea typeface="Times New Roman"/>
              <a:cs typeface="Times New Roman"/>
              <a:sym typeface="Times New Roman"/>
            </a:endParaRPr>
          </a:p>
          <a:p>
            <a:pPr indent="-247015" lvl="1" marL="652780" marR="0" rtl="0" algn="l">
              <a:lnSpc>
                <a:spcPct val="100000"/>
              </a:lnSpc>
              <a:spcBef>
                <a:spcPts val="1010"/>
              </a:spcBef>
              <a:spcAft>
                <a:spcPts val="0"/>
              </a:spcAft>
              <a:buClr>
                <a:srgbClr val="0E6EC5"/>
              </a:buClr>
              <a:buSzPts val="1850"/>
              <a:buFont typeface="Arial"/>
              <a:buChar char=""/>
            </a:pPr>
            <a:r>
              <a:rPr b="0" i="0" lang="en-US" sz="2200" u="none" cap="none" strike="noStrike">
                <a:latin typeface="Times New Roman"/>
                <a:ea typeface="Times New Roman"/>
                <a:cs typeface="Times New Roman"/>
                <a:sym typeface="Times New Roman"/>
              </a:rPr>
              <a:t>Create a hadoop user.</a:t>
            </a:r>
            <a:endParaRPr b="0" i="0" sz="2200" u="none" cap="none" strike="noStrike">
              <a:latin typeface="Times New Roman"/>
              <a:ea typeface="Times New Roman"/>
              <a:cs typeface="Times New Roman"/>
              <a:sym typeface="Times New Roman"/>
            </a:endParaRPr>
          </a:p>
          <a:p>
            <a:pPr indent="-247015" lvl="2" marL="927100" marR="0" rtl="0" algn="l">
              <a:lnSpc>
                <a:spcPct val="100000"/>
              </a:lnSpc>
              <a:spcBef>
                <a:spcPts val="960"/>
              </a:spcBef>
              <a:spcAft>
                <a:spcPts val="0"/>
              </a:spcAft>
              <a:buClr>
                <a:srgbClr val="009DD9"/>
              </a:buClr>
              <a:buSzPts val="1300"/>
              <a:buFont typeface="Arial"/>
              <a:buChar char=""/>
            </a:pPr>
            <a:r>
              <a:rPr b="0" i="0" lang="en-US" sz="1900" u="none" cap="none" strike="noStrike">
                <a:solidFill>
                  <a:srgbClr val="6F2F9F"/>
                </a:solidFill>
                <a:latin typeface="Times New Roman"/>
                <a:ea typeface="Times New Roman"/>
                <a:cs typeface="Times New Roman"/>
                <a:sym typeface="Times New Roman"/>
              </a:rPr>
              <a:t>sudo useradd -G hadoop -p hdpuser123 hdpuser</a:t>
            </a:r>
            <a:endParaRPr b="0" i="0" sz="1900" u="none" cap="none" strike="noStrike">
              <a:latin typeface="Times New Roman"/>
              <a:ea typeface="Times New Roman"/>
              <a:cs typeface="Times New Roman"/>
              <a:sym typeface="Times New Roman"/>
            </a:endParaRPr>
          </a:p>
          <a:p>
            <a:pPr indent="-247015" lvl="1" marL="652780" marR="0" rtl="0" algn="l">
              <a:lnSpc>
                <a:spcPct val="100000"/>
              </a:lnSpc>
              <a:spcBef>
                <a:spcPts val="1005"/>
              </a:spcBef>
              <a:spcAft>
                <a:spcPts val="0"/>
              </a:spcAft>
              <a:buClr>
                <a:srgbClr val="0E6EC5"/>
              </a:buClr>
              <a:buSzPts val="1850"/>
              <a:buFont typeface="Arial"/>
              <a:buChar char=""/>
            </a:pPr>
            <a:r>
              <a:rPr b="0" i="0" lang="en-US" sz="2200" u="none" cap="none" strike="noStrike">
                <a:latin typeface="Times New Roman"/>
                <a:ea typeface="Times New Roman"/>
                <a:cs typeface="Times New Roman"/>
                <a:sym typeface="Times New Roman"/>
              </a:rPr>
              <a:t>Open the new user account.</a:t>
            </a:r>
            <a:endParaRPr b="0" i="0" sz="2200" u="none" cap="none" strike="noStrike">
              <a:latin typeface="Times New Roman"/>
              <a:ea typeface="Times New Roman"/>
              <a:cs typeface="Times New Roman"/>
              <a:sym typeface="Times New Roman"/>
            </a:endParaRPr>
          </a:p>
          <a:p>
            <a:pPr indent="-247015" lvl="2" marL="927100" marR="0" rtl="0" algn="l">
              <a:lnSpc>
                <a:spcPct val="100000"/>
              </a:lnSpc>
              <a:spcBef>
                <a:spcPts val="965"/>
              </a:spcBef>
              <a:spcAft>
                <a:spcPts val="0"/>
              </a:spcAft>
              <a:buClr>
                <a:srgbClr val="009DD9"/>
              </a:buClr>
              <a:buSzPts val="1300"/>
              <a:buFont typeface="Arial"/>
              <a:buChar char=""/>
            </a:pPr>
            <a:r>
              <a:rPr b="0" i="0" lang="en-US" sz="1900" u="none" cap="none" strike="noStrike">
                <a:solidFill>
                  <a:srgbClr val="6F2F9F"/>
                </a:solidFill>
                <a:latin typeface="Times New Roman"/>
                <a:ea typeface="Times New Roman"/>
                <a:cs typeface="Times New Roman"/>
                <a:sym typeface="Times New Roman"/>
              </a:rPr>
              <a:t>su hdpuser</a:t>
            </a:r>
            <a:endParaRPr b="0" i="0" sz="1900" u="none" cap="none" strike="noStrike">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F2F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