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79" r:id="rId6"/>
    <p:sldId id="280" r:id="rId7"/>
    <p:sldId id="281" r:id="rId8"/>
    <p:sldId id="282" r:id="rId9"/>
    <p:sldId id="294" r:id="rId10"/>
    <p:sldId id="295" r:id="rId11"/>
    <p:sldId id="290" r:id="rId12"/>
    <p:sldId id="297" r:id="rId13"/>
    <p:sldId id="296"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5CDCE"/>
    <a:srgbClr val="660066"/>
    <a:srgbClr val="FDFBF6"/>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56" d="100"/>
          <a:sy n="56" d="100"/>
        </p:scale>
        <p:origin x="1068"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latin typeface="Times New Roman" pitchFamily="18" charset="0"/>
                <a:cs typeface="Times New Roman" pitchFamily="18" charset="0"/>
              </a:rPr>
              <a:t>Quiz app</a:t>
            </a:r>
            <a:br>
              <a:rPr lang="en-US" dirty="0">
                <a:latin typeface="Times New Roman" pitchFamily="18" charset="0"/>
                <a:cs typeface="Times New Roman" pitchFamily="18" charset="0"/>
              </a:rPr>
            </a:br>
            <a:r>
              <a:rPr lang="en-US" sz="3000" dirty="0">
                <a:latin typeface="Times New Roman" pitchFamily="18" charset="0"/>
                <a:cs typeface="Times New Roman" pitchFamily="18" charset="0"/>
              </a:rPr>
              <a:t>by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3"/>
            <a:ext cx="3493008" cy="1597183"/>
          </a:xfrm>
        </p:spPr>
        <p:txBody>
          <a:bodyPr/>
          <a:lstStyle/>
          <a:p>
            <a:pPr marL="285750" indent="-285750"/>
            <a:r>
              <a:rPr lang="en-US" sz="2000" dirty="0">
                <a:latin typeface="Times New Roman" pitchFamily="18" charset="0"/>
                <a:cs typeface="Times New Roman" pitchFamily="18" charset="0"/>
              </a:rPr>
              <a:t>   BHUSHAN AMIT </a:t>
            </a:r>
          </a:p>
          <a:p>
            <a:pPr marL="285750" indent="-285750"/>
            <a:r>
              <a:rPr lang="en-US" sz="2000" dirty="0">
                <a:latin typeface="Times New Roman" pitchFamily="18" charset="0"/>
                <a:cs typeface="Times New Roman" pitchFamily="18" charset="0"/>
              </a:rPr>
              <a:t>GANDHI</a:t>
            </a:r>
          </a:p>
          <a:p>
            <a:endParaRPr lang="en-US" dirty="0"/>
          </a:p>
          <a:p>
            <a:r>
              <a:rPr lang="en-US" dirty="0"/>
              <a:t> </a:t>
            </a:r>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DATABASE VIEW AFTER QUIZ SUBMIT</a:t>
            </a:r>
          </a:p>
        </p:txBody>
      </p:sp>
      <p:sp>
        <p:nvSpPr>
          <p:cNvPr id="7" name="Slide Number Placeholder 6"/>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1028" name="Picture 4"/>
          <p:cNvPicPr>
            <a:picLocks noGrp="1" noChangeAspect="1" noChangeArrowheads="1"/>
          </p:cNvPicPr>
          <p:nvPr>
            <p:ph sz="half" idx="2"/>
          </p:nvPr>
        </p:nvPicPr>
        <p:blipFill>
          <a:blip r:embed="rId2"/>
          <a:srcRect/>
          <a:stretch>
            <a:fillRect/>
          </a:stretch>
        </p:blipFill>
        <p:spPr bwMode="auto">
          <a:xfrm>
            <a:off x="3640346" y="1881188"/>
            <a:ext cx="8292573" cy="46799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3200" b="0" i="0" dirty="0">
                <a:solidFill>
                  <a:srgbClr val="002060"/>
                </a:solidFill>
                <a:effectLst/>
                <a:latin typeface="Times New Roman" panose="02020603050405020304" pitchFamily="18" charset="0"/>
                <a:cs typeface="Times New Roman" panose="02020603050405020304" pitchFamily="18" charset="0"/>
              </a:rPr>
              <a:t>The presented code provides a foundation for a basic quiz application with the potential for expansion and customization…</a:t>
            </a:r>
            <a:endParaRPr lang="en-US"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94460" y="1895094"/>
            <a:ext cx="4137660" cy="1911096"/>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​Libraries</a:t>
            </a:r>
          </a:p>
          <a:p>
            <a:r>
              <a:rPr lang="en-US" dirty="0"/>
              <a:t>Features</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80467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119816"/>
            <a:ext cx="6766560" cy="3019022"/>
          </a:xfrm>
        </p:spPr>
        <p:txBody>
          <a:bodyPr/>
          <a:lstStyle/>
          <a:p>
            <a:pPr algn="l">
              <a:buFont typeface="Arial" panose="020B0604020202020204" pitchFamily="34" charset="0"/>
              <a:buChar char="•"/>
            </a:pPr>
            <a:r>
              <a:rPr lang="en-US" sz="2400" b="0" i="0" dirty="0">
                <a:solidFill>
                  <a:srgbClr val="7030A0"/>
                </a:solidFill>
                <a:effectLst/>
                <a:cs typeface="Times New Roman" panose="02020603050405020304" pitchFamily="18" charset="0"/>
              </a:rPr>
              <a:t>Purpose: This Python script is a simple quiz application using the </a:t>
            </a:r>
            <a:r>
              <a:rPr lang="en-US" sz="2400" b="0" i="0" dirty="0" err="1">
                <a:solidFill>
                  <a:srgbClr val="7030A0"/>
                </a:solidFill>
                <a:effectLst/>
                <a:cs typeface="Times New Roman" panose="02020603050405020304" pitchFamily="18" charset="0"/>
              </a:rPr>
              <a:t>Tkinter</a:t>
            </a:r>
            <a:r>
              <a:rPr lang="en-US" sz="2400" b="0" i="0" dirty="0">
                <a:solidFill>
                  <a:srgbClr val="7030A0"/>
                </a:solidFill>
                <a:effectLst/>
                <a:cs typeface="Times New Roman" panose="02020603050405020304" pitchFamily="18" charset="0"/>
              </a:rPr>
              <a:t> library for the graphical user interface (GUI) and SQLite for database management.</a:t>
            </a:r>
          </a:p>
          <a:p>
            <a:pPr algn="l">
              <a:buFont typeface="Arial" panose="020B0604020202020204" pitchFamily="34" charset="0"/>
              <a:buChar char="•"/>
            </a:pPr>
            <a:endParaRPr lang="en-US" sz="2400" b="0" i="0" dirty="0">
              <a:solidFill>
                <a:srgbClr val="7030A0"/>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7030A0"/>
                </a:solidFill>
                <a:effectLst/>
                <a:cs typeface="Times New Roman" panose="02020603050405020304" pitchFamily="18" charset="0"/>
              </a:rPr>
              <a:t>The app allows users to log in, answer a set of pre-defined questions, and then provide a score.</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0"/>
            <a:ext cx="4627924" cy="457200"/>
          </a:xfrm>
        </p:spPr>
        <p:txBody>
          <a:bodyPr/>
          <a:lstStyle/>
          <a:p>
            <a:r>
              <a:rPr lang="en-US" dirty="0">
                <a:solidFill>
                  <a:schemeClr val="bg1"/>
                </a:solidFill>
              </a:rPr>
              <a:t>QUIZ APP</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167799" y="1716818"/>
            <a:ext cx="768096" cy="927653"/>
          </a:xfrm>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11439144" y="4147931"/>
            <a:ext cx="768097" cy="964891"/>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7" name="Title 6">
            <a:extLst>
              <a:ext uri="{FF2B5EF4-FFF2-40B4-BE49-F238E27FC236}">
                <a16:creationId xmlns:a16="http://schemas.microsoft.com/office/drawing/2014/main" id="{18A0CC03-E6CF-8912-9B78-2E9FBE982E4F}"/>
              </a:ext>
            </a:extLst>
          </p:cNvPr>
          <p:cNvSpPr>
            <a:spLocks noGrp="1"/>
          </p:cNvSpPr>
          <p:nvPr>
            <p:ph type="title"/>
          </p:nvPr>
        </p:nvSpPr>
        <p:spPr>
          <a:xfrm>
            <a:off x="3935895" y="2180645"/>
            <a:ext cx="7816132" cy="3027460"/>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In this Python script using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and SQLite, a quiz application is developed with a login interface, dynamic question loading, and interactive quiz elements, guiding users through a set of predefined questions, tracking their scores, and storing the results in a database upon completion</a:t>
            </a:r>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1775791"/>
            <a:ext cx="4773168" cy="4524425"/>
          </a:xfrm>
        </p:spPr>
        <p:txBody>
          <a:bodyPr/>
          <a:lstStyle/>
          <a:p>
            <a:r>
              <a:rPr lang="en-US" dirty="0"/>
              <a:t>GUI DESIGN: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2776529" y="1509005"/>
            <a:ext cx="646574" cy="536382"/>
          </a:xfrm>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5923722" y="1704317"/>
            <a:ext cx="5804452" cy="4524425"/>
          </a:xfrm>
        </p:spPr>
        <p:txBody>
          <a:bodyPr/>
          <a:lstStyle/>
          <a:p>
            <a:r>
              <a:rPr lang="en-US" dirty="0"/>
              <a:t>Quiz functionality</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8502661" y="1554854"/>
            <a:ext cx="646574" cy="441874"/>
          </a:xfrm>
        </p:spPr>
      </p:pic>
      <p:sp>
        <p:nvSpPr>
          <p:cNvPr id="9" name="Rectangle 1">
            <a:extLst>
              <a:ext uri="{FF2B5EF4-FFF2-40B4-BE49-F238E27FC236}">
                <a16:creationId xmlns:a16="http://schemas.microsoft.com/office/drawing/2014/main" id="{8690D40B-CC21-AF08-DDD3-1DBD4B66E912}"/>
              </a:ext>
            </a:extLst>
          </p:cNvPr>
          <p:cNvSpPr>
            <a:spLocks noChangeArrowheads="1"/>
          </p:cNvSpPr>
          <p:nvPr/>
        </p:nvSpPr>
        <p:spPr bwMode="auto">
          <a:xfrm rot="10800000" flipV="1">
            <a:off x="880992" y="2852604"/>
            <a:ext cx="460540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The graphical user interface (GUI) is implemented using the </a:t>
            </a:r>
            <a:r>
              <a:rPr kumimoji="0" lang="en-US" altLang="en-US" sz="2000" b="1" i="0" u="none" strike="noStrike" cap="none" normalizeH="0" baseline="0" dirty="0" err="1">
                <a:ln>
                  <a:noFill/>
                </a:ln>
                <a:solidFill>
                  <a:srgbClr val="660066"/>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 library for a desktop quiz application.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The GUI includes elements such as labels, buttons, entry widgets, and radio buttons, providing a user-friendly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0DEA5FF8-15DE-A4D6-4E38-4A5A7C8A2176}"/>
              </a:ext>
            </a:extLst>
          </p:cNvPr>
          <p:cNvSpPr>
            <a:spLocks noChangeArrowheads="1"/>
          </p:cNvSpPr>
          <p:nvPr/>
        </p:nvSpPr>
        <p:spPr bwMode="auto">
          <a:xfrm>
            <a:off x="6096000" y="3004566"/>
            <a:ext cx="56321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The code defines a </a:t>
            </a:r>
            <a:r>
              <a:rPr kumimoji="0" lang="en-US" altLang="en-US" b="1" i="0" u="none" strike="noStrike" cap="none" normalizeH="0" baseline="0" dirty="0" err="1">
                <a:ln>
                  <a:noFill/>
                </a:ln>
                <a:solidFill>
                  <a:srgbClr val="660066"/>
                </a:solidFill>
                <a:effectLst/>
                <a:latin typeface="Times New Roman" panose="02020603050405020304" pitchFamily="18" charset="0"/>
                <a:cs typeface="Times New Roman" panose="02020603050405020304" pitchFamily="18" charset="0"/>
              </a:rPr>
              <a:t>QuizApp</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 class that handles the quiz functionality, including loading questions from the database, presenting questions, and tracking the user's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Questions are fetched from the database and presented to the user, who can select an answer using radio buttons. The code ensures that an option is selected before moving to the next question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Flowchart: Delay 14">
            <a:extLst>
              <a:ext uri="{FF2B5EF4-FFF2-40B4-BE49-F238E27FC236}">
                <a16:creationId xmlns:a16="http://schemas.microsoft.com/office/drawing/2014/main" id="{19E570CA-2EC0-AB41-5F49-A9BC439E894D}"/>
              </a:ext>
            </a:extLst>
          </p:cNvPr>
          <p:cNvSpPr/>
          <p:nvPr/>
        </p:nvSpPr>
        <p:spPr>
          <a:xfrm rot="5400000">
            <a:off x="5306216" y="-5330927"/>
            <a:ext cx="1579567" cy="12192000"/>
          </a:xfrm>
          <a:prstGeom prst="flowChartDelay">
            <a:avLst/>
          </a:prstGeom>
          <a:solidFill>
            <a:srgbClr val="F5CD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elay 17">
            <a:extLst>
              <a:ext uri="{FF2B5EF4-FFF2-40B4-BE49-F238E27FC236}">
                <a16:creationId xmlns:a16="http://schemas.microsoft.com/office/drawing/2014/main" id="{4ECF7320-52C4-8220-5980-809C10A1F8C4}"/>
              </a:ext>
            </a:extLst>
          </p:cNvPr>
          <p:cNvSpPr/>
          <p:nvPr/>
        </p:nvSpPr>
        <p:spPr>
          <a:xfrm rot="5400000">
            <a:off x="5594515" y="-5606371"/>
            <a:ext cx="1002972" cy="12192000"/>
          </a:xfrm>
          <a:prstGeom prst="flowChartDelay">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733979"/>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solidFill>
                  <a:schemeClr val="bg1"/>
                </a:solidFill>
              </a:rPr>
              <a:t>app</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1775791"/>
            <a:ext cx="4773168" cy="4524425"/>
          </a:xfrm>
        </p:spPr>
        <p:txBody>
          <a:bodyPr/>
          <a:lstStyle/>
          <a:p>
            <a:r>
              <a:rPr lang="en-US" dirty="0"/>
              <a:t>Quiz completion &amp; Submission: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2776529" y="1509005"/>
            <a:ext cx="646574" cy="536382"/>
          </a:xfrm>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5923722" y="1704317"/>
            <a:ext cx="5804452" cy="4524425"/>
          </a:xfrm>
        </p:spPr>
        <p:txBody>
          <a:bodyPr/>
          <a:lstStyle/>
          <a:p>
            <a:r>
              <a:rPr lang="en-US" dirty="0"/>
              <a:t>Start quiz &amp; login feature:</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8542417" y="1492737"/>
            <a:ext cx="646574" cy="441874"/>
          </a:xfrm>
        </p:spPr>
      </p:pic>
      <p:sp>
        <p:nvSpPr>
          <p:cNvPr id="4" name="Rectangle 1">
            <a:extLst>
              <a:ext uri="{FF2B5EF4-FFF2-40B4-BE49-F238E27FC236}">
                <a16:creationId xmlns:a16="http://schemas.microsoft.com/office/drawing/2014/main" id="{209A5BB8-C1C9-F7C9-04B9-9327C8F7919D}"/>
              </a:ext>
            </a:extLst>
          </p:cNvPr>
          <p:cNvSpPr>
            <a:spLocks noChangeArrowheads="1"/>
          </p:cNvSpPr>
          <p:nvPr/>
        </p:nvSpPr>
        <p:spPr bwMode="auto">
          <a:xfrm>
            <a:off x="812623" y="3089658"/>
            <a:ext cx="45743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Once the user completes the quiz, the code displays the final score and inserts the student's information and score into the </a:t>
            </a:r>
            <a:r>
              <a:rPr kumimoji="0" lang="en-US" altLang="en-US" b="1" i="0" u="none" strike="noStrike" cap="none" normalizeH="0" baseline="0" dirty="0" err="1">
                <a:ln>
                  <a:noFill/>
                </a:ln>
                <a:solidFill>
                  <a:srgbClr val="660066"/>
                </a:solidFill>
                <a:effectLst/>
                <a:latin typeface="Times New Roman" panose="02020603050405020304" pitchFamily="18" charset="0"/>
                <a:cs typeface="Times New Roman" panose="02020603050405020304" pitchFamily="18" charset="0"/>
              </a:rPr>
              <a:t>student_data</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 table in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A message box notifies the user when the quiz is completed, and the user can submit their quiz</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30B8E1-7DDF-06A5-E5FC-8049D41EE669}"/>
              </a:ext>
            </a:extLst>
          </p:cNvPr>
          <p:cNvSpPr txBox="1"/>
          <p:nvPr/>
        </p:nvSpPr>
        <p:spPr>
          <a:xfrm>
            <a:off x="6096000" y="3227865"/>
            <a:ext cx="5539409"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660066"/>
                </a:solidFill>
                <a:effectLst/>
                <a:latin typeface="Times New Roman" panose="02020603050405020304" pitchFamily="18" charset="0"/>
                <a:cs typeface="Times New Roman" panose="02020603050405020304" pitchFamily="18" charset="0"/>
              </a:rPr>
              <a:t>The code includes a "Start Quiz" button that triggers the beginning of the quiz after the user enters their name and PRN.</a:t>
            </a:r>
          </a:p>
          <a:p>
            <a:pPr algn="l">
              <a:buFont typeface="Arial" panose="020B0604020202020204" pitchFamily="34" charset="0"/>
              <a:buChar char="•"/>
            </a:pPr>
            <a:r>
              <a:rPr lang="en-US" b="0" i="0" dirty="0">
                <a:solidFill>
                  <a:srgbClr val="660066"/>
                </a:solidFill>
                <a:effectLst/>
                <a:latin typeface="Times New Roman" panose="02020603050405020304" pitchFamily="18" charset="0"/>
                <a:cs typeface="Times New Roman" panose="02020603050405020304" pitchFamily="18" charset="0"/>
              </a:rPr>
              <a:t>A login screen with a background image is presented at the start, creating a visually appealing and engaging entry point for the quiz.</a:t>
            </a:r>
          </a:p>
        </p:txBody>
      </p:sp>
      <p:sp>
        <p:nvSpPr>
          <p:cNvPr id="10" name="Flowchart: Delay 9">
            <a:extLst>
              <a:ext uri="{FF2B5EF4-FFF2-40B4-BE49-F238E27FC236}">
                <a16:creationId xmlns:a16="http://schemas.microsoft.com/office/drawing/2014/main" id="{CF090721-7368-5D7B-0226-CA35C9856BB0}"/>
              </a:ext>
            </a:extLst>
          </p:cNvPr>
          <p:cNvSpPr/>
          <p:nvPr/>
        </p:nvSpPr>
        <p:spPr>
          <a:xfrm rot="5400000">
            <a:off x="5353634" y="-5378345"/>
            <a:ext cx="1484732" cy="12192000"/>
          </a:xfrm>
          <a:prstGeom prst="flowChartDelay">
            <a:avLst/>
          </a:prstGeom>
          <a:solidFill>
            <a:srgbClr val="F5CD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elay 10">
            <a:extLst>
              <a:ext uri="{FF2B5EF4-FFF2-40B4-BE49-F238E27FC236}">
                <a16:creationId xmlns:a16="http://schemas.microsoft.com/office/drawing/2014/main" id="{273616B1-3976-90BD-456C-2100982F0EEF}"/>
              </a:ext>
            </a:extLst>
          </p:cNvPr>
          <p:cNvSpPr/>
          <p:nvPr/>
        </p:nvSpPr>
        <p:spPr>
          <a:xfrm rot="5400000">
            <a:off x="5693531" y="-5705389"/>
            <a:ext cx="804938" cy="12192000"/>
          </a:xfrm>
          <a:prstGeom prst="flowChartDelay">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254843"/>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functionality</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845118" y="2011680"/>
            <a:ext cx="3822192" cy="4388149"/>
          </a:xfrm>
        </p:spPr>
        <p:txBody>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Database Setup</a:t>
            </a:r>
          </a:p>
          <a:p>
            <a:pPr marL="285750" indent="-285750">
              <a:lnSpc>
                <a:spcPct val="20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quizApp</a:t>
            </a:r>
            <a:r>
              <a:rPr lang="en-US" sz="2000" dirty="0">
                <a:latin typeface="Times New Roman" panose="02020603050405020304" pitchFamily="18" charset="0"/>
                <a:cs typeface="Times New Roman" panose="02020603050405020304" pitchFamily="18" charset="0"/>
              </a:rPr>
              <a:t> class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Quiz logic</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LIMIT ON QUESTIONS.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 initialization</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 notes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date &amp; time strap.</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70280394"/>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588" y="263796"/>
            <a:ext cx="8165592" cy="386808"/>
          </a:xfrm>
        </p:spPr>
        <p:txBody>
          <a:bodyPr/>
          <a:lstStyle/>
          <a:p>
            <a:r>
              <a:rPr lang="en-US" sz="2000" dirty="0"/>
              <a:t>View of </a:t>
            </a:r>
            <a:r>
              <a:rPr lang="en-US" sz="2000" dirty="0" err="1"/>
              <a:t>quizz</a:t>
            </a:r>
            <a:r>
              <a:rPr lang="en-US" sz="2000" dirty="0"/>
              <a:t> app</a:t>
            </a:r>
          </a:p>
        </p:txBody>
      </p:sp>
      <p:sp>
        <p:nvSpPr>
          <p:cNvPr id="7" name="Slide Number Placeholder 6"/>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3684588" y="731520"/>
            <a:ext cx="3741737" cy="2089318"/>
          </a:xfrm>
          <a:prstGeom prst="rect">
            <a:avLst/>
          </a:prstGeom>
          <a:noFill/>
          <a:ln w="9525">
            <a:noFill/>
            <a:miter lim="800000"/>
            <a:headEnd/>
            <a:tailEnd/>
          </a:ln>
          <a:effectLst/>
        </p:spPr>
      </p:pic>
      <p:pic>
        <p:nvPicPr>
          <p:cNvPr id="2051" name="Picture 3"/>
          <p:cNvPicPr>
            <a:picLocks noGrp="1" noChangeAspect="1" noChangeArrowheads="1"/>
          </p:cNvPicPr>
          <p:nvPr>
            <p:ph sz="quarter" idx="4"/>
          </p:nvPr>
        </p:nvPicPr>
        <p:blipFill>
          <a:blip r:embed="rId3"/>
          <a:srcRect/>
          <a:stretch>
            <a:fillRect/>
          </a:stretch>
        </p:blipFill>
        <p:spPr bwMode="auto">
          <a:xfrm>
            <a:off x="7761037" y="731521"/>
            <a:ext cx="3743325" cy="20893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708827" y="2931246"/>
            <a:ext cx="3801463" cy="218251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460965" y="5246988"/>
            <a:ext cx="1924971" cy="1334969"/>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8308543" y="5246988"/>
            <a:ext cx="2226923" cy="1334968"/>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7761037" y="2931246"/>
            <a:ext cx="3743325" cy="218251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{78FA5E14-F5FF-4D92-97B5-1A184DE94AE7}tf78438558_win32</Template>
  <TotalTime>256</TotalTime>
  <Words>407</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Sabon Next LT</vt:lpstr>
      <vt:lpstr>Times New Roman</vt:lpstr>
      <vt:lpstr>Office Theme</vt:lpstr>
      <vt:lpstr>Quiz app by </vt:lpstr>
      <vt:lpstr>AGENDA</vt:lpstr>
      <vt:lpstr>Introduction</vt:lpstr>
      <vt:lpstr>PRIMARY GOALS</vt:lpstr>
      <vt:lpstr>In this Python script using Tkinter and SQLite, a quiz application is developed with a login interface, dynamic question loading, and interactive quiz elements, guiding users through a set of predefined questions, tracking their scores, and storing the results in a database upon completion</vt:lpstr>
      <vt:lpstr>PowerPoint Presentation</vt:lpstr>
      <vt:lpstr>PowerPoint Presentation</vt:lpstr>
      <vt:lpstr>functionality </vt:lpstr>
      <vt:lpstr>View of quizz app</vt:lpstr>
      <vt:lpstr>DATABASE VIEW AFTER QUIZ SUBMIT</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dc:title>
  <dc:creator>TEJASWINI CHAVAN</dc:creator>
  <cp:lastModifiedBy>Bhushan gandhi</cp:lastModifiedBy>
  <cp:revision>7</cp:revision>
  <dcterms:created xsi:type="dcterms:W3CDTF">2024-01-15T12:04:20Z</dcterms:created>
  <dcterms:modified xsi:type="dcterms:W3CDTF">2024-03-27T13:58:35Z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