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9.jpg" ContentType="image/jpg"/>
  <Override PartName="/ppt/media/image25.jpg" ContentType="image/jpg"/>
  <Override PartName="/ppt/media/image26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65D2C-7538-4902-8509-BB874747C0E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38035-2B2B-47FC-91A4-A826DED53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24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2171701"/>
            <a:ext cx="13238487" cy="4994372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91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7200880"/>
            <a:ext cx="13238486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3" y="1028700"/>
            <a:ext cx="13238487" cy="5460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4" y="8050988"/>
            <a:ext cx="13238484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59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2171700"/>
            <a:ext cx="13238489" cy="2971800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13238489" cy="35433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740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2" y="2171700"/>
            <a:ext cx="11998973" cy="348506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2895600" y="5656761"/>
            <a:ext cx="11078742" cy="513261"/>
          </a:xfrm>
        </p:spPr>
        <p:txBody>
          <a:bodyPr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6525986"/>
            <a:ext cx="13238489" cy="25146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347443" y="1456880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95735" y="3920681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440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4686302"/>
            <a:ext cx="13238489" cy="247977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195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421" y="2971800"/>
            <a:ext cx="442029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8695" y="4000500"/>
            <a:ext cx="4391025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5489" y="2971800"/>
            <a:ext cx="440436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09659" y="4000500"/>
            <a:ext cx="4420191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2971800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87051" y="4000500"/>
            <a:ext cx="4398170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571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695" y="6376424"/>
            <a:ext cx="441007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8695" y="3314700"/>
            <a:ext cx="4410075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8695" y="7240817"/>
            <a:ext cx="4410075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4063" y="6376424"/>
            <a:ext cx="439578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34062" y="3314700"/>
            <a:ext cx="4395788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2033" y="7240816"/>
            <a:ext cx="4401609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6376424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687049" y="3314700"/>
            <a:ext cx="4398170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86863" y="7240813"/>
            <a:ext cx="4403996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321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251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56319" y="645320"/>
            <a:ext cx="2628902" cy="873918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8695" y="1331121"/>
            <a:ext cx="11134724" cy="80533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941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64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4292600"/>
            <a:ext cx="13238486" cy="28734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all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80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4969" y="3090863"/>
            <a:ext cx="6594509" cy="6293645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740" y="3084139"/>
            <a:ext cx="6594512" cy="6300368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75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70" y="2857500"/>
            <a:ext cx="659450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969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1743" y="2857500"/>
            <a:ext cx="659450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1743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93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2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2171700"/>
            <a:ext cx="5101596" cy="21717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25" y="2171700"/>
            <a:ext cx="7793996" cy="68580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4693921"/>
            <a:ext cx="5101595" cy="434339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19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861" y="2781288"/>
            <a:ext cx="7639359" cy="2362212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24319" y="1714500"/>
            <a:ext cx="480060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7627469" cy="205740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8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8"/>
            <a:ext cx="6055518" cy="6282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1"/>
            <a:ext cx="2283618" cy="35481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12000296" y="0"/>
            <a:ext cx="2405081" cy="171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12913518" y="9139299"/>
            <a:ext cx="1490601" cy="114770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67" y="679077"/>
            <a:ext cx="14107085" cy="210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69" y="3079378"/>
            <a:ext cx="13419812" cy="629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233459" y="2686052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427360" y="4837946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745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63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hyperlink" Target="http://wap/" TargetMode="External"/><Relationship Id="rId5" Type="http://schemas.openxmlformats.org/officeDocument/2006/relationships/image" Target="../media/image10.png"/><Relationship Id="rId10" Type="http://schemas.openxmlformats.org/officeDocument/2006/relationships/hyperlink" Target="http://www.dbuk.net/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80965" y="723900"/>
            <a:ext cx="7011670" cy="1477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9500" spc="-490" dirty="0">
                <a:solidFill>
                  <a:schemeClr val="tx1"/>
                </a:solidFill>
                <a:latin typeface="Algerian" panose="04020705040A02060702" pitchFamily="82" charset="0"/>
              </a:rPr>
              <a:t>EDS ACTIVITY</a:t>
            </a:r>
            <a:endParaRPr sz="95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8A422-7750-1877-C8C3-33B922ED6DFC}"/>
              </a:ext>
            </a:extLst>
          </p:cNvPr>
          <p:cNvSpPr txBox="1"/>
          <p:nvPr/>
        </p:nvSpPr>
        <p:spPr>
          <a:xfrm>
            <a:off x="2667000" y="3009900"/>
            <a:ext cx="1203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Condensed" panose="020B0502040204020203" pitchFamily="34" charset="0"/>
              </a:rPr>
              <a:t>NAME :- BHUSHAN YOGESH BHAMARE</a:t>
            </a:r>
          </a:p>
          <a:p>
            <a:r>
              <a:rPr lang="en-US" sz="3600" dirty="0">
                <a:latin typeface="Bahnschrift Condensed" panose="020B0502040204020203" pitchFamily="34" charset="0"/>
              </a:rPr>
              <a:t>ROLL :- CS7-69</a:t>
            </a:r>
          </a:p>
          <a:p>
            <a:r>
              <a:rPr lang="en-US" sz="3600" dirty="0">
                <a:latin typeface="Bahnschrift Condensed" panose="020B0502040204020203" pitchFamily="34" charset="0"/>
              </a:rPr>
              <a:t>PRN :- 202401110078</a:t>
            </a:r>
            <a:endParaRPr lang="en-IN" sz="3600" dirty="0">
              <a:latin typeface="Bahnschrift Condensed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9F1436-1CA5-E1BF-D3F4-0C18DA226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035" y="6210300"/>
            <a:ext cx="12192000" cy="1371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5947D3-6C51-7B69-9C26-E43DC60B3BF8}"/>
              </a:ext>
            </a:extLst>
          </p:cNvPr>
          <p:cNvSpPr txBox="1"/>
          <p:nvPr/>
        </p:nvSpPr>
        <p:spPr>
          <a:xfrm>
            <a:off x="1828800" y="5494544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RESOURCES :-</a:t>
            </a:r>
            <a:endParaRPr lang="en-IN" sz="4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2104" y="125170"/>
            <a:ext cx="10601324" cy="100393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432663"/>
            <a:ext cx="15649574" cy="42100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918" y="5143500"/>
            <a:ext cx="17840324" cy="30384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914" y="815333"/>
            <a:ext cx="16725897" cy="23050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914" y="3350489"/>
            <a:ext cx="12849224" cy="61531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794649"/>
            <a:ext cx="16097249" cy="53625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6513" y="1498120"/>
            <a:ext cx="12801599" cy="72866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446" y="669285"/>
            <a:ext cx="10067924" cy="89439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9973" y="669285"/>
            <a:ext cx="6838949" cy="80962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2801" y="1332083"/>
            <a:ext cx="15906749" cy="43529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129" y="1028700"/>
            <a:ext cx="15135224" cy="84010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102" y="1028482"/>
            <a:ext cx="15763874" cy="58769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3265" y="935593"/>
            <a:ext cx="14096999" cy="84200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9" y="2775203"/>
            <a:ext cx="1719072" cy="44348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92" y="187451"/>
            <a:ext cx="416052" cy="5760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172432" y="242315"/>
            <a:ext cx="356615" cy="3611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13680" y="260603"/>
            <a:ext cx="274319" cy="29260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793223" y="1158239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2192">
            <a:solidFill>
              <a:srgbClr val="7777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61519" y="1367027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>
                <a:moveTo>
                  <a:pt x="0" y="0"/>
                </a:moveTo>
                <a:lnTo>
                  <a:pt x="268224" y="0"/>
                </a:lnTo>
              </a:path>
            </a:pathLst>
          </a:custGeom>
          <a:ln w="21336">
            <a:solidFill>
              <a:srgbClr val="575B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7452" y="9006840"/>
            <a:ext cx="82296" cy="1325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5311" y="2473451"/>
            <a:ext cx="105155" cy="1417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447019" y="2473451"/>
            <a:ext cx="128016" cy="1417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211811" y="1184147"/>
            <a:ext cx="5838444" cy="36118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5086" y="1908555"/>
            <a:ext cx="26797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90" dirty="0">
                <a:solidFill>
                  <a:srgbClr val="696021"/>
                </a:solidFill>
                <a:latin typeface="Arial MT"/>
                <a:cs typeface="Arial MT"/>
              </a:rPr>
              <a:t>A1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736600" algn="l"/>
              </a:tabLst>
            </a:pPr>
            <a:r>
              <a:rPr spc="-20" dirty="0"/>
              <a:t>mail</a:t>
            </a:r>
            <a:r>
              <a:rPr dirty="0"/>
              <a:t>	</a:t>
            </a:r>
            <a:r>
              <a:rPr spc="-125" dirty="0"/>
              <a:t>data</a:t>
            </a:r>
          </a:p>
          <a:p>
            <a:pPr marL="31750">
              <a:lnSpc>
                <a:spcPct val="100000"/>
              </a:lnSpc>
              <a:spcBef>
                <a:spcPts val="340"/>
              </a:spcBef>
              <a:tabLst>
                <a:tab pos="704850" algn="l"/>
              </a:tabLst>
            </a:pPr>
            <a:r>
              <a:rPr sz="2100" spc="-20" dirty="0">
                <a:solidFill>
                  <a:srgbClr val="596985"/>
                </a:solidFill>
              </a:rPr>
              <a:t>File</a:t>
            </a:r>
            <a:r>
              <a:rPr sz="2100" dirty="0">
                <a:solidFill>
                  <a:srgbClr val="596985"/>
                </a:solidFill>
              </a:rPr>
              <a:t>	</a:t>
            </a:r>
            <a:r>
              <a:rPr sz="2100" spc="-20" dirty="0">
                <a:solidFill>
                  <a:srgbClr val="313131"/>
                </a:solidFill>
              </a:rPr>
              <a:t>Edit</a:t>
            </a:r>
            <a:endParaRPr sz="2100" dirty="0"/>
          </a:p>
        </p:txBody>
      </p:sp>
      <p:sp>
        <p:nvSpPr>
          <p:cNvPr id="14" name="object 14"/>
          <p:cNvSpPr txBox="1"/>
          <p:nvPr/>
        </p:nvSpPr>
        <p:spPr>
          <a:xfrm>
            <a:off x="2221837" y="-11254"/>
            <a:ext cx="1695450" cy="86423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5910">
              <a:lnSpc>
                <a:spcPct val="100000"/>
              </a:lnSpc>
              <a:spcBef>
                <a:spcPts val="540"/>
              </a:spcBef>
              <a:tabLst>
                <a:tab pos="822325" algn="l"/>
                <a:tab pos="1342390" algn="l"/>
              </a:tabLst>
            </a:pPr>
            <a:r>
              <a:rPr sz="2750" spc="-495" dirty="0">
                <a:solidFill>
                  <a:srgbClr val="494949"/>
                </a:solidFill>
                <a:latin typeface="Arial MT"/>
                <a:cs typeface="Arial MT"/>
              </a:rPr>
              <a:t>Â</a:t>
            </a:r>
            <a:r>
              <a:rPr sz="2750" dirty="0">
                <a:solidFill>
                  <a:srgbClr val="494949"/>
                </a:solidFill>
                <a:latin typeface="Arial MT"/>
                <a:cs typeface="Arial MT"/>
              </a:rPr>
              <a:t>	</a:t>
            </a:r>
            <a:r>
              <a:rPr sz="2750" spc="-340" dirty="0">
                <a:solidFill>
                  <a:srgbClr val="444444"/>
                </a:solidFill>
                <a:latin typeface="Arial MT"/>
                <a:cs typeface="Arial MT"/>
              </a:rPr>
              <a:t>œ</a:t>
            </a:r>
            <a:r>
              <a:rPr sz="2750" dirty="0">
                <a:solidFill>
                  <a:srgbClr val="444444"/>
                </a:solidFill>
                <a:latin typeface="Arial MT"/>
                <a:cs typeface="Arial MT"/>
              </a:rPr>
              <a:t>	</a:t>
            </a:r>
            <a:r>
              <a:rPr sz="2750" spc="-240" dirty="0">
                <a:solidFill>
                  <a:srgbClr val="646464"/>
                </a:solidFill>
                <a:latin typeface="Arial MT"/>
                <a:cs typeface="Arial MT"/>
              </a:rPr>
              <a:t>,îïs</a:t>
            </a:r>
            <a:endParaRPr sz="2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802640" algn="l"/>
              </a:tabLst>
            </a:pPr>
            <a:r>
              <a:rPr sz="2100" spc="-20" dirty="0">
                <a:solidFill>
                  <a:srgbClr val="605E3D"/>
                </a:solidFill>
                <a:latin typeface="Arial MT"/>
                <a:cs typeface="Arial MT"/>
              </a:rPr>
              <a:t>View</a:t>
            </a:r>
            <a:r>
              <a:rPr sz="2100" dirty="0">
                <a:solidFill>
                  <a:srgbClr val="605E3D"/>
                </a:solidFill>
                <a:latin typeface="Arial MT"/>
                <a:cs typeface="Arial MT"/>
              </a:rPr>
              <a:t>	</a:t>
            </a:r>
            <a:r>
              <a:rPr sz="2100" spc="-10" dirty="0">
                <a:solidFill>
                  <a:srgbClr val="262626"/>
                </a:solidFill>
                <a:latin typeface="Arial MT"/>
                <a:cs typeface="Arial MT"/>
              </a:rPr>
              <a:t>Insert</a:t>
            </a:r>
            <a:endParaRPr sz="210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18782" y="506983"/>
            <a:ext cx="5435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80" dirty="0">
                <a:solidFill>
                  <a:srgbClr val="313131"/>
                </a:solidFill>
                <a:latin typeface="Arial MT"/>
                <a:cs typeface="Arial MT"/>
              </a:rPr>
              <a:t>Data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43062" y="506983"/>
            <a:ext cx="1383030" cy="102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3670B1"/>
                </a:solidFill>
                <a:latin typeface="Arial MT"/>
                <a:cs typeface="Arial MT"/>
              </a:rPr>
              <a:t>Format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2100">
              <a:latin typeface="Arial MT"/>
              <a:cs typeface="Arial MT"/>
            </a:endParaRPr>
          </a:p>
          <a:p>
            <a:pPr marL="112395">
              <a:lnSpc>
                <a:spcPct val="100000"/>
              </a:lnSpc>
              <a:spcBef>
                <a:spcPts val="5"/>
              </a:spcBef>
              <a:tabLst>
                <a:tab pos="760730" algn="l"/>
                <a:tab pos="1225550" algn="l"/>
              </a:tabLst>
            </a:pPr>
            <a:r>
              <a:rPr sz="2100" spc="-50" dirty="0">
                <a:solidFill>
                  <a:srgbClr val="444444"/>
                </a:solidFill>
                <a:latin typeface="Arial MT"/>
                <a:cs typeface="Arial MT"/>
              </a:rPr>
              <a:t>-</a:t>
            </a:r>
            <a:r>
              <a:rPr sz="2100" dirty="0">
                <a:solidFill>
                  <a:srgbClr val="444444"/>
                </a:solidFill>
                <a:latin typeface="Arial MT"/>
                <a:cs typeface="Arial MT"/>
              </a:rPr>
              <a:t>	</a:t>
            </a:r>
            <a:r>
              <a:rPr sz="2100" spc="-50" dirty="0">
                <a:solidFill>
                  <a:srgbClr val="A3A3A3"/>
                </a:solidFill>
                <a:latin typeface="Arial MT"/>
                <a:cs typeface="Arial MT"/>
              </a:rPr>
              <a:t>t</a:t>
            </a:r>
            <a:r>
              <a:rPr sz="2100" dirty="0">
                <a:solidFill>
                  <a:srgbClr val="A3A3A3"/>
                </a:solidFill>
                <a:latin typeface="Arial MT"/>
                <a:cs typeface="Arial MT"/>
              </a:rPr>
              <a:t>	</a:t>
            </a:r>
            <a:r>
              <a:rPr sz="2100" spc="-50" dirty="0">
                <a:solidFill>
                  <a:srgbClr val="797979"/>
                </a:solidFill>
                <a:latin typeface="Arial MT"/>
                <a:cs typeface="Arial MT"/>
              </a:rPr>
              <a:t>ä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01822" y="506983"/>
            <a:ext cx="756285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z="2100" spc="-70" dirty="0">
                <a:solidFill>
                  <a:srgbClr val="7B7B7B"/>
                </a:solidFill>
                <a:latin typeface="Arial MT"/>
                <a:cs typeface="Arial MT"/>
              </a:rPr>
              <a:t>Tools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565785" algn="l"/>
              </a:tabLst>
            </a:pPr>
            <a:r>
              <a:rPr sz="2100" spc="-25" dirty="0">
                <a:solidFill>
                  <a:srgbClr val="444444"/>
                </a:solidFill>
                <a:latin typeface="Arial MT"/>
                <a:cs typeface="Arial MT"/>
              </a:rPr>
              <a:t>•</a:t>
            </a:r>
            <a:r>
              <a:rPr sz="3150" spc="-37" baseline="2645" dirty="0">
                <a:solidFill>
                  <a:srgbClr val="444444"/>
                </a:solidFill>
                <a:latin typeface="Arial MT"/>
                <a:cs typeface="Arial MT"/>
              </a:rPr>
              <a:t>*</a:t>
            </a:r>
            <a:r>
              <a:rPr sz="3150" baseline="2645" dirty="0">
                <a:solidFill>
                  <a:srgbClr val="444444"/>
                </a:solidFill>
                <a:latin typeface="Arial MT"/>
                <a:cs typeface="Arial MT"/>
              </a:rPr>
              <a:t>	</a:t>
            </a:r>
            <a:r>
              <a:rPr sz="3150" spc="-75" baseline="1322" dirty="0">
                <a:solidFill>
                  <a:srgbClr val="444444"/>
                </a:solidFill>
                <a:latin typeface="Arial MT"/>
                <a:cs typeface="Arial MT"/>
              </a:rPr>
              <a:t>•*</a:t>
            </a:r>
            <a:endParaRPr sz="3150" baseline="1322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66213" y="506983"/>
            <a:ext cx="2073275" cy="102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518920" algn="l"/>
              </a:tabLst>
            </a:pPr>
            <a:r>
              <a:rPr sz="2100" spc="-10" dirty="0">
                <a:solidFill>
                  <a:srgbClr val="262626"/>
                </a:solidFill>
                <a:latin typeface="Arial MT"/>
                <a:cs typeface="Arial MT"/>
              </a:rPr>
              <a:t>Extensions</a:t>
            </a:r>
            <a:r>
              <a:rPr sz="2100" dirty="0">
                <a:solidFill>
                  <a:srgbClr val="262626"/>
                </a:solidFill>
                <a:latin typeface="Arial MT"/>
                <a:cs typeface="Arial MT"/>
              </a:rPr>
              <a:t>	</a:t>
            </a:r>
            <a:r>
              <a:rPr sz="2100" spc="-20" dirty="0">
                <a:solidFill>
                  <a:srgbClr val="4D386B"/>
                </a:solidFill>
                <a:latin typeface="Arial MT"/>
                <a:cs typeface="Arial MT"/>
              </a:rPr>
              <a:t>Help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2100">
              <a:latin typeface="Arial MT"/>
              <a:cs typeface="Arial MT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  <a:tabLst>
                <a:tab pos="939165" algn="l"/>
              </a:tabLst>
            </a:pPr>
            <a:r>
              <a:rPr sz="2100" spc="-25" dirty="0">
                <a:solidFill>
                  <a:srgbClr val="505050"/>
                </a:solidFill>
                <a:latin typeface="Arial MT"/>
                <a:cs typeface="Arial MT"/>
              </a:rPr>
              <a:t>12</a:t>
            </a:r>
            <a:r>
              <a:rPr sz="2700" spc="-37" baseline="6172" dirty="0">
                <a:solidFill>
                  <a:srgbClr val="505050"/>
                </a:solidFill>
                <a:latin typeface="Arial MT"/>
                <a:cs typeface="Arial MT"/>
              </a:rPr>
              <a:t>3</a:t>
            </a:r>
            <a:r>
              <a:rPr sz="2700" baseline="6172" dirty="0">
                <a:solidFill>
                  <a:srgbClr val="505050"/>
                </a:solidFill>
                <a:latin typeface="Arial MT"/>
                <a:cs typeface="Arial MT"/>
              </a:rPr>
              <a:t>	</a:t>
            </a:r>
            <a:r>
              <a:rPr sz="2100" spc="-10" dirty="0">
                <a:solidFill>
                  <a:srgbClr val="4D4D4D"/>
                </a:solidFill>
                <a:latin typeface="Arial MT"/>
                <a:cs typeface="Arial MT"/>
              </a:rPr>
              <a:t>Defaul...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5179" y="1188211"/>
            <a:ext cx="20046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1825" algn="l"/>
                <a:tab pos="1172845" algn="l"/>
                <a:tab pos="1685925" algn="l"/>
              </a:tabLst>
            </a:pPr>
            <a:r>
              <a:rPr sz="2100" spc="-50" dirty="0">
                <a:solidFill>
                  <a:srgbClr val="444444"/>
                </a:solidFill>
                <a:latin typeface="Arial MT"/>
                <a:cs typeface="Arial MT"/>
              </a:rPr>
              <a:t>@</a:t>
            </a:r>
            <a:r>
              <a:rPr sz="2100" dirty="0">
                <a:solidFill>
                  <a:srgbClr val="444444"/>
                </a:solidFill>
                <a:latin typeface="Arial MT"/>
                <a:cs typeface="Arial MT"/>
              </a:rPr>
              <a:t>	</a:t>
            </a:r>
            <a:r>
              <a:rPr sz="2100" spc="-390" dirty="0">
                <a:solidFill>
                  <a:srgbClr val="444444"/>
                </a:solidFill>
                <a:latin typeface="Arial MT"/>
                <a:cs typeface="Arial MT"/>
              </a:rPr>
              <a:t>W</a:t>
            </a:r>
            <a:r>
              <a:rPr sz="2100" dirty="0">
                <a:solidFill>
                  <a:srgbClr val="444444"/>
                </a:solidFill>
                <a:latin typeface="Arial MT"/>
                <a:cs typeface="Arial MT"/>
              </a:rPr>
              <a:t>	</a:t>
            </a:r>
            <a:r>
              <a:rPr sz="2100" spc="-25" dirty="0">
                <a:solidFill>
                  <a:srgbClr val="444444"/>
                </a:solidFill>
                <a:latin typeface="Arial MT"/>
                <a:cs typeface="Arial MT"/>
              </a:rPr>
              <a:t>c:t</a:t>
            </a:r>
            <a:r>
              <a:rPr sz="2100" dirty="0">
                <a:solidFill>
                  <a:srgbClr val="444444"/>
                </a:solidFill>
                <a:latin typeface="Arial MT"/>
                <a:cs typeface="Arial MT"/>
              </a:rPr>
              <a:t>	</a:t>
            </a:r>
            <a:r>
              <a:rPr sz="2100" spc="-195" dirty="0">
                <a:solidFill>
                  <a:srgbClr val="595959"/>
                </a:solidFill>
                <a:latin typeface="Arial MT"/>
                <a:cs typeface="Arial MT"/>
              </a:rPr>
              <a:t>@›</a:t>
            </a:r>
            <a:endParaRPr sz="2100" dirty="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67802" y="1188211"/>
            <a:ext cx="6654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30" dirty="0">
                <a:solidFill>
                  <a:srgbClr val="484848"/>
                </a:solidFill>
                <a:latin typeface="Arial MT"/>
                <a:cs typeface="Arial MT"/>
              </a:rPr>
              <a:t>1009s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1527" y="1938527"/>
            <a:ext cx="127127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9415" algn="l"/>
              </a:tabLst>
            </a:pPr>
            <a:r>
              <a:rPr sz="1700" spc="-25" dirty="0">
                <a:solidFill>
                  <a:srgbClr val="999999"/>
                </a:solidFill>
                <a:latin typeface="Arial MT"/>
                <a:cs typeface="Arial MT"/>
              </a:rPr>
              <a:t>/x</a:t>
            </a:r>
            <a:r>
              <a:rPr sz="1700" dirty="0">
                <a:solidFill>
                  <a:srgbClr val="999999"/>
                </a:solidFill>
                <a:latin typeface="Arial MT"/>
                <a:cs typeface="Arial MT"/>
              </a:rPr>
              <a:t>	</a:t>
            </a:r>
            <a:r>
              <a:rPr sz="1700" spc="-20" dirty="0">
                <a:solidFill>
                  <a:srgbClr val="383838"/>
                </a:solidFill>
                <a:latin typeface="Arial MT"/>
                <a:cs typeface="Arial MT"/>
              </a:rPr>
              <a:t>Category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9235" y="2369311"/>
            <a:ext cx="16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97B1BA"/>
                </a:solidFill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49189" y="1170940"/>
            <a:ext cx="24930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340" algn="l"/>
                <a:tab pos="1114425" algn="l"/>
                <a:tab pos="1735455" algn="l"/>
                <a:tab pos="2278380" algn="l"/>
              </a:tabLst>
            </a:pPr>
            <a:r>
              <a:rPr sz="2200" spc="-50" dirty="0">
                <a:solidFill>
                  <a:srgbClr val="707070"/>
                </a:solidFill>
                <a:latin typeface="Arial Black"/>
                <a:cs typeface="Arial Black"/>
              </a:rPr>
              <a:t>-</a:t>
            </a:r>
            <a:r>
              <a:rPr sz="2200" dirty="0">
                <a:solidFill>
                  <a:srgbClr val="707070"/>
                </a:solidFill>
                <a:latin typeface="Arial Black"/>
                <a:cs typeface="Arial Black"/>
              </a:rPr>
              <a:t>	</a:t>
            </a:r>
            <a:r>
              <a:rPr sz="2200" u="sng" dirty="0">
                <a:solidFill>
                  <a:srgbClr val="5B5B5B"/>
                </a:solidFill>
                <a:uFill>
                  <a:solidFill>
                    <a:srgbClr val="777777"/>
                  </a:solidFill>
                </a:uFill>
                <a:latin typeface="Arial Black"/>
                <a:cs typeface="Arial Black"/>
              </a:rPr>
              <a:t> </a:t>
            </a:r>
            <a:r>
              <a:rPr sz="2200" u="sng" spc="-445" dirty="0">
                <a:solidFill>
                  <a:srgbClr val="5B5B5B"/>
                </a:solidFill>
                <a:uFill>
                  <a:solidFill>
                    <a:srgbClr val="777777"/>
                  </a:solidFill>
                </a:uFill>
                <a:latin typeface="Arial Black"/>
                <a:cs typeface="Arial Black"/>
              </a:rPr>
              <a:t>10</a:t>
            </a:r>
            <a:r>
              <a:rPr sz="2200" u="sng" spc="550" dirty="0">
                <a:solidFill>
                  <a:srgbClr val="5B5B5B"/>
                </a:solidFill>
                <a:uFill>
                  <a:solidFill>
                    <a:srgbClr val="777777"/>
                  </a:solidFill>
                </a:u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5B5B5B"/>
                </a:solidFill>
                <a:latin typeface="Arial Black"/>
                <a:cs typeface="Arial Black"/>
              </a:rPr>
              <a:t>	</a:t>
            </a:r>
            <a:r>
              <a:rPr sz="2200" spc="-260" dirty="0">
                <a:solidFill>
                  <a:srgbClr val="707070"/>
                </a:solidFill>
                <a:latin typeface="Arial Black"/>
                <a:cs typeface="Arial Black"/>
              </a:rPr>
              <a:t>-</a:t>
            </a:r>
            <a:r>
              <a:rPr sz="2200" spc="-550" dirty="0">
                <a:solidFill>
                  <a:srgbClr val="707070"/>
                </a:solidFill>
                <a:latin typeface="Arial Black"/>
                <a:cs typeface="Arial Black"/>
              </a:rPr>
              <a:t>F</a:t>
            </a:r>
            <a:r>
              <a:rPr sz="2200" dirty="0">
                <a:solidFill>
                  <a:srgbClr val="707070"/>
                </a:solidFill>
                <a:latin typeface="Arial Black"/>
                <a:cs typeface="Arial Black"/>
              </a:rPr>
              <a:t>	</a:t>
            </a:r>
            <a:r>
              <a:rPr sz="2200" spc="-465" dirty="0">
                <a:solidFill>
                  <a:srgbClr val="444444"/>
                </a:solidFill>
                <a:latin typeface="Arial Black"/>
                <a:cs typeface="Arial Black"/>
              </a:rPr>
              <a:t>B</a:t>
            </a:r>
            <a:r>
              <a:rPr sz="2200" dirty="0">
                <a:solidFill>
                  <a:srgbClr val="444444"/>
                </a:solidFill>
                <a:latin typeface="Arial Black"/>
                <a:cs typeface="Arial Black"/>
              </a:rPr>
              <a:t>	</a:t>
            </a:r>
            <a:r>
              <a:rPr sz="2200" spc="65" dirty="0">
                <a:solidFill>
                  <a:srgbClr val="444444"/>
                </a:solidFill>
                <a:latin typeface="Arial Black"/>
                <a:cs typeface="Arial Black"/>
              </a:rPr>
              <a:t>7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666980" y="1170940"/>
            <a:ext cx="5111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7205" algn="l"/>
              </a:tabLst>
            </a:pPr>
            <a:r>
              <a:rPr sz="2200" u="sng" dirty="0">
                <a:solidFill>
                  <a:srgbClr val="444444"/>
                </a:solidFill>
                <a:uFill>
                  <a:solidFill>
                    <a:srgbClr val="5B6060"/>
                  </a:solidFill>
                </a:uFill>
                <a:latin typeface="Arial Black"/>
                <a:cs typeface="Arial Black"/>
              </a:rPr>
              <a:t>	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039386" y="2401061"/>
            <a:ext cx="161925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50" dirty="0">
                <a:solidFill>
                  <a:srgbClr val="494949"/>
                </a:solidFill>
                <a:latin typeface="Arial MT"/>
                <a:cs typeface="Arial MT"/>
              </a:rPr>
              <a:t>D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0276" y="2766314"/>
            <a:ext cx="92075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50" spc="-95" dirty="0">
                <a:solidFill>
                  <a:srgbClr val="0F386E"/>
                </a:solidFill>
                <a:latin typeface="Arial MT"/>
                <a:cs typeface="Arial MT"/>
              </a:rPr>
              <a:t>*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4548" y="2781299"/>
            <a:ext cx="1731645" cy="353695"/>
          </a:xfrm>
          <a:prstGeom prst="rect">
            <a:avLst/>
          </a:prstGeom>
          <a:ln w="9144">
            <a:solidFill>
              <a:srgbClr val="1870E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2320"/>
              </a:lnSpc>
            </a:pPr>
            <a:r>
              <a:rPr sz="1950" spc="-10" dirty="0">
                <a:solidFill>
                  <a:srgbClr val="366BA0"/>
                </a:solidFill>
                <a:latin typeface="Arial MT"/>
                <a:cs typeface="Arial MT"/>
              </a:rPr>
              <a:t>Category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55503" y="2702305"/>
            <a:ext cx="10691495" cy="11049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950" spc="-10" dirty="0">
                <a:solidFill>
                  <a:srgbClr val="0A0A0A"/>
                </a:solidFill>
                <a:latin typeface="Arial MT"/>
                <a:cs typeface="Arial MT"/>
              </a:rPr>
              <a:t>Message</a:t>
            </a:r>
            <a:endParaRPr sz="1950">
              <a:latin typeface="Arial MT"/>
              <a:cs typeface="Arial MT"/>
            </a:endParaRPr>
          </a:p>
          <a:p>
            <a:pPr marL="13970" marR="5080" indent="-1270">
              <a:lnSpc>
                <a:spcPct val="120000"/>
              </a:lnSpc>
              <a:spcBef>
                <a:spcPts val="35"/>
              </a:spcBef>
            </a:pPr>
            <a:r>
              <a:rPr sz="1950" spc="-114" dirty="0">
                <a:solidFill>
                  <a:srgbClr val="525277"/>
                </a:solidFill>
                <a:latin typeface="Arial MT"/>
                <a:cs typeface="Arial MT"/>
              </a:rPr>
              <a:t>Go</a:t>
            </a:r>
            <a:r>
              <a:rPr sz="1950" spc="-80" dirty="0">
                <a:solidFill>
                  <a:srgbClr val="525277"/>
                </a:solidFill>
                <a:latin typeface="Arial MT"/>
                <a:cs typeface="Arial MT"/>
              </a:rPr>
              <a:t> </a:t>
            </a:r>
            <a:r>
              <a:rPr sz="1950" spc="-80" dirty="0">
                <a:solidFill>
                  <a:srgbClr val="245D8E"/>
                </a:solidFill>
                <a:latin typeface="Arial MT"/>
                <a:cs typeface="Arial MT"/>
              </a:rPr>
              <a:t>unäl</a:t>
            </a:r>
            <a:r>
              <a:rPr sz="1950" spc="-55" dirty="0">
                <a:solidFill>
                  <a:srgbClr val="245D8E"/>
                </a:solidFill>
                <a:latin typeface="Arial MT"/>
                <a:cs typeface="Arial MT"/>
              </a:rPr>
              <a:t> </a:t>
            </a:r>
            <a:r>
              <a:rPr sz="1950" spc="-95" dirty="0">
                <a:solidFill>
                  <a:srgbClr val="163180"/>
                </a:solidFill>
                <a:latin typeface="Arial MT"/>
                <a:cs typeface="Arial MT"/>
              </a:rPr>
              <a:t>jurong</a:t>
            </a:r>
            <a:r>
              <a:rPr sz="1950" spc="-60" dirty="0">
                <a:solidFill>
                  <a:srgbClr val="163180"/>
                </a:solidFill>
                <a:latin typeface="Arial MT"/>
                <a:cs typeface="Arial MT"/>
              </a:rPr>
              <a:t> </a:t>
            </a:r>
            <a:r>
              <a:rPr sz="1950" spc="-65" dirty="0">
                <a:solidFill>
                  <a:srgbClr val="012D42"/>
                </a:solidFill>
                <a:latin typeface="Arial MT"/>
                <a:cs typeface="Arial MT"/>
              </a:rPr>
              <a:t>point,</a:t>
            </a:r>
            <a:r>
              <a:rPr sz="1950" spc="-70" dirty="0">
                <a:solidFill>
                  <a:srgbClr val="012D42"/>
                </a:solidFill>
                <a:latin typeface="Arial MT"/>
                <a:cs typeface="Arial MT"/>
              </a:rPr>
              <a:t> </a:t>
            </a:r>
            <a:r>
              <a:rPr sz="1950" spc="-85" dirty="0">
                <a:solidFill>
                  <a:srgbClr val="0A0A0A"/>
                </a:solidFill>
                <a:latin typeface="Arial MT"/>
                <a:cs typeface="Arial MT"/>
              </a:rPr>
              <a:t>crazy..</a:t>
            </a:r>
            <a:r>
              <a:rPr sz="1950" spc="-5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1950" spc="-85" dirty="0">
                <a:solidFill>
                  <a:srgbClr val="0F0F0F"/>
                </a:solidFill>
                <a:latin typeface="Arial MT"/>
                <a:cs typeface="Arial MT"/>
              </a:rPr>
              <a:t>Available</a:t>
            </a:r>
            <a:r>
              <a:rPr sz="1950" spc="25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1950" spc="-80" dirty="0">
                <a:solidFill>
                  <a:srgbClr val="2B4480"/>
                </a:solidFill>
                <a:latin typeface="Arial MT"/>
                <a:cs typeface="Arial MT"/>
              </a:rPr>
              <a:t>only</a:t>
            </a:r>
            <a:r>
              <a:rPr sz="1950" dirty="0">
                <a:solidFill>
                  <a:srgbClr val="2B4480"/>
                </a:solidFill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3A5D79"/>
                </a:solidFill>
                <a:latin typeface="Arial MT"/>
                <a:cs typeface="Arial MT"/>
              </a:rPr>
              <a:t>in</a:t>
            </a:r>
            <a:r>
              <a:rPr sz="1950" spc="-135" dirty="0">
                <a:solidFill>
                  <a:srgbClr val="3A5D79"/>
                </a:solidFill>
                <a:latin typeface="Arial MT"/>
                <a:cs typeface="Arial MT"/>
              </a:rPr>
              <a:t> </a:t>
            </a:r>
            <a:r>
              <a:rPr sz="1950" spc="-80" dirty="0">
                <a:solidFill>
                  <a:srgbClr val="00334D"/>
                </a:solidFill>
                <a:latin typeface="Arial MT"/>
                <a:cs typeface="Arial MT"/>
              </a:rPr>
              <a:t>bugis</a:t>
            </a:r>
            <a:r>
              <a:rPr sz="1950" spc="-35" dirty="0">
                <a:solidFill>
                  <a:srgbClr val="0033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592D41"/>
                </a:solidFill>
                <a:latin typeface="Arial MT"/>
                <a:cs typeface="Arial MT"/>
              </a:rPr>
              <a:t>n</a:t>
            </a:r>
            <a:r>
              <a:rPr sz="1950" spc="-105" dirty="0">
                <a:solidFill>
                  <a:srgbClr val="592D41"/>
                </a:solidFill>
                <a:latin typeface="Arial MT"/>
                <a:cs typeface="Arial MT"/>
              </a:rPr>
              <a:t> </a:t>
            </a:r>
            <a:r>
              <a:rPr sz="1950" spc="-85" dirty="0">
                <a:solidFill>
                  <a:srgbClr val="263362"/>
                </a:solidFill>
                <a:latin typeface="Arial MT"/>
                <a:cs typeface="Arial MT"/>
              </a:rPr>
              <a:t>great</a:t>
            </a:r>
            <a:r>
              <a:rPr sz="1950" spc="-15" dirty="0">
                <a:solidFill>
                  <a:srgbClr val="263362"/>
                </a:solidFill>
                <a:latin typeface="Arial MT"/>
                <a:cs typeface="Arial MT"/>
              </a:rPr>
              <a:t> </a:t>
            </a:r>
            <a:r>
              <a:rPr sz="1950" spc="-75" dirty="0">
                <a:solidFill>
                  <a:srgbClr val="342A4F"/>
                </a:solidFill>
                <a:latin typeface="Arial MT"/>
                <a:cs typeface="Arial MT"/>
              </a:rPr>
              <a:t>world</a:t>
            </a:r>
            <a:r>
              <a:rPr sz="1950" spc="-145" dirty="0">
                <a:solidFill>
                  <a:srgbClr val="342A4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160F59"/>
                </a:solidFill>
                <a:latin typeface="Arial MT"/>
                <a:cs typeface="Arial MT"/>
              </a:rPr>
              <a:t>la</a:t>
            </a:r>
            <a:r>
              <a:rPr sz="1950" spc="-35" dirty="0">
                <a:solidFill>
                  <a:srgbClr val="160F59"/>
                </a:solidFill>
                <a:latin typeface="Arial MT"/>
                <a:cs typeface="Arial MT"/>
              </a:rPr>
              <a:t> </a:t>
            </a:r>
            <a:r>
              <a:rPr sz="1950" spc="-40" dirty="0">
                <a:solidFill>
                  <a:srgbClr val="2D244F"/>
                </a:solidFill>
                <a:latin typeface="Arial MT"/>
                <a:cs typeface="Arial MT"/>
              </a:rPr>
              <a:t>e</a:t>
            </a:r>
            <a:r>
              <a:rPr sz="1950" spc="-150" dirty="0">
                <a:solidFill>
                  <a:srgbClr val="2D244F"/>
                </a:solidFill>
                <a:latin typeface="Arial MT"/>
                <a:cs typeface="Arial MT"/>
              </a:rPr>
              <a:t> </a:t>
            </a:r>
            <a:r>
              <a:rPr sz="1950" spc="-50" dirty="0">
                <a:latin typeface="Arial MT"/>
                <a:cs typeface="Arial MT"/>
              </a:rPr>
              <a:t>buffet...</a:t>
            </a:r>
            <a:r>
              <a:rPr sz="1950" spc="5" dirty="0">
                <a:latin typeface="Arial MT"/>
                <a:cs typeface="Arial MT"/>
              </a:rPr>
              <a:t> </a:t>
            </a:r>
            <a:r>
              <a:rPr sz="1950" spc="-90" dirty="0">
                <a:latin typeface="Arial MT"/>
                <a:cs typeface="Arial MT"/>
              </a:rPr>
              <a:t>Cine</a:t>
            </a:r>
            <a:r>
              <a:rPr sz="1950" spc="-70" dirty="0">
                <a:latin typeface="Arial MT"/>
                <a:cs typeface="Arial MT"/>
              </a:rPr>
              <a:t> </a:t>
            </a:r>
            <a:r>
              <a:rPr sz="1950" spc="-65" dirty="0">
                <a:latin typeface="Arial MT"/>
                <a:cs typeface="Arial MT"/>
              </a:rPr>
              <a:t>there</a:t>
            </a:r>
            <a:r>
              <a:rPr sz="1950" spc="-15" dirty="0">
                <a:latin typeface="Arial MT"/>
                <a:cs typeface="Arial MT"/>
              </a:rPr>
              <a:t> </a:t>
            </a:r>
            <a:r>
              <a:rPr sz="1950" spc="-70" dirty="0">
                <a:solidFill>
                  <a:srgbClr val="0C2A7C"/>
                </a:solidFill>
                <a:latin typeface="Arial MT"/>
                <a:cs typeface="Arial MT"/>
              </a:rPr>
              <a:t>got</a:t>
            </a:r>
            <a:r>
              <a:rPr sz="1950" spc="-45" dirty="0">
                <a:solidFill>
                  <a:srgbClr val="0C2A7C"/>
                </a:solidFill>
                <a:latin typeface="Arial MT"/>
                <a:cs typeface="Arial MT"/>
              </a:rPr>
              <a:t> </a:t>
            </a:r>
            <a:r>
              <a:rPr sz="1950" spc="-110" dirty="0">
                <a:solidFill>
                  <a:srgbClr val="1C568A"/>
                </a:solidFill>
                <a:latin typeface="Arial MT"/>
                <a:cs typeface="Arial MT"/>
              </a:rPr>
              <a:t>amore</a:t>
            </a:r>
            <a:r>
              <a:rPr sz="1950" spc="-55" dirty="0">
                <a:solidFill>
                  <a:srgbClr val="1C568A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3D6277"/>
                </a:solidFill>
                <a:latin typeface="Arial MT"/>
                <a:cs typeface="Arial MT"/>
              </a:rPr>
              <a:t>wat.. </a:t>
            </a:r>
            <a:r>
              <a:rPr sz="1950" spc="-125" dirty="0">
                <a:solidFill>
                  <a:srgbClr val="1A1A1A"/>
                </a:solidFill>
                <a:latin typeface="Arial MT"/>
                <a:cs typeface="Arial MT"/>
              </a:rPr>
              <a:t>Ok</a:t>
            </a:r>
            <a:r>
              <a:rPr sz="1950" spc="-10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950" spc="-60" dirty="0">
                <a:solidFill>
                  <a:srgbClr val="000059"/>
                </a:solidFill>
                <a:latin typeface="Arial MT"/>
                <a:cs typeface="Arial MT"/>
              </a:rPr>
              <a:t>lar...</a:t>
            </a:r>
            <a:r>
              <a:rPr sz="1950" spc="-10" dirty="0">
                <a:solidFill>
                  <a:srgbClr val="000059"/>
                </a:solidFill>
                <a:latin typeface="Arial MT"/>
                <a:cs typeface="Arial MT"/>
              </a:rPr>
              <a:t> </a:t>
            </a:r>
            <a:r>
              <a:rPr sz="1950" spc="-85" dirty="0">
                <a:solidFill>
                  <a:srgbClr val="0C0C0C"/>
                </a:solidFill>
                <a:latin typeface="Arial MT"/>
                <a:cs typeface="Arial MT"/>
              </a:rPr>
              <a:t>Joking</a:t>
            </a:r>
            <a:r>
              <a:rPr sz="1950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1950" spc="-65" dirty="0">
                <a:solidFill>
                  <a:srgbClr val="3D6782"/>
                </a:solidFill>
                <a:latin typeface="Arial MT"/>
                <a:cs typeface="Arial MT"/>
              </a:rPr>
              <a:t>wif</a:t>
            </a:r>
            <a:r>
              <a:rPr sz="1950" spc="-130" dirty="0">
                <a:solidFill>
                  <a:srgbClr val="3D6782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2A052A"/>
                </a:solidFill>
                <a:latin typeface="Arial MT"/>
                <a:cs typeface="Arial MT"/>
              </a:rPr>
              <a:t>u</a:t>
            </a:r>
            <a:r>
              <a:rPr sz="1950" spc="-95" dirty="0">
                <a:solidFill>
                  <a:srgbClr val="2A052A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D6689"/>
                </a:solidFill>
                <a:latin typeface="Arial MT"/>
                <a:cs typeface="Arial MT"/>
              </a:rPr>
              <a:t>oni.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6107" y="3022346"/>
            <a:ext cx="119380" cy="111506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40"/>
              </a:spcBef>
            </a:pPr>
            <a:r>
              <a:rPr sz="1950" spc="-204" dirty="0">
                <a:solidFill>
                  <a:srgbClr val="505050"/>
                </a:solidFill>
                <a:latin typeface="Arial MT"/>
                <a:cs typeface="Arial MT"/>
              </a:rPr>
              <a:t>2</a:t>
            </a:r>
            <a:endParaRPr sz="1950">
              <a:latin typeface="Arial MT"/>
              <a:cs typeface="Arial MT"/>
            </a:endParaRPr>
          </a:p>
          <a:p>
            <a:pPr marL="5715">
              <a:lnSpc>
                <a:spcPct val="100000"/>
              </a:lnSpc>
              <a:spcBef>
                <a:spcPts val="540"/>
              </a:spcBef>
            </a:pPr>
            <a:r>
              <a:rPr sz="1950" spc="-315" dirty="0">
                <a:solidFill>
                  <a:srgbClr val="7E8993"/>
                </a:solidFill>
                <a:latin typeface="Arial MT"/>
                <a:cs typeface="Arial MT"/>
              </a:rPr>
              <a:t>3</a:t>
            </a:r>
            <a:endParaRPr sz="1950">
              <a:latin typeface="Arial MT"/>
              <a:cs typeface="Arial MT"/>
            </a:endParaRPr>
          </a:p>
          <a:p>
            <a:pPr marL="8255">
              <a:lnSpc>
                <a:spcPct val="100000"/>
              </a:lnSpc>
              <a:spcBef>
                <a:spcPts val="415"/>
              </a:spcBef>
            </a:pPr>
            <a:r>
              <a:rPr sz="2000" spc="-310" dirty="0">
                <a:solidFill>
                  <a:srgbClr val="6E839A"/>
                </a:solidFill>
                <a:latin typeface="Arial MT"/>
                <a:cs typeface="Arial MT"/>
              </a:rPr>
              <a:t>4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53048" y="3843527"/>
            <a:ext cx="15960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latin typeface="Arial MT"/>
                <a:cs typeface="Arial MT"/>
              </a:rPr>
              <a:t>Free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95" dirty="0">
                <a:latin typeface="Arial MT"/>
                <a:cs typeface="Arial MT"/>
              </a:rPr>
              <a:t>entry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2A5D89"/>
                </a:solidFill>
                <a:latin typeface="Arial MT"/>
                <a:cs typeface="Arial MT"/>
              </a:rPr>
              <a:t>in</a:t>
            </a:r>
            <a:r>
              <a:rPr sz="2000" spc="-145" dirty="0">
                <a:solidFill>
                  <a:srgbClr val="2A5D89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spc="-185" dirty="0">
                <a:solidFill>
                  <a:srgbClr val="2F133D"/>
                </a:solidFill>
                <a:latin typeface="Arial MT"/>
                <a:cs typeface="Arial MT"/>
              </a:rPr>
              <a:t>a</a:t>
            </a:r>
            <a:r>
              <a:rPr sz="2000" spc="5" dirty="0">
                <a:solidFill>
                  <a:srgbClr val="2F133D"/>
                </a:solidFill>
                <a:latin typeface="Arial MT"/>
                <a:cs typeface="Arial MT"/>
              </a:rPr>
              <a:t> </a:t>
            </a:r>
            <a:r>
              <a:rPr sz="2000" spc="-165" dirty="0">
                <a:solidFill>
                  <a:srgbClr val="161616"/>
                </a:solidFill>
                <a:latin typeface="Arial MT"/>
                <a:cs typeface="Arial MT"/>
              </a:rPr>
              <a:t>wldy</a:t>
            </a:r>
            <a:r>
              <a:rPr sz="2000" spc="5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2000" spc="-140" dirty="0">
                <a:solidFill>
                  <a:srgbClr val="2D69A1"/>
                </a:solidFill>
                <a:latin typeface="Arial MT"/>
                <a:cs typeface="Arial MT"/>
              </a:rPr>
              <a:t>comp</a:t>
            </a:r>
            <a:r>
              <a:rPr sz="2000" spc="-5" dirty="0">
                <a:solidFill>
                  <a:srgbClr val="2D69A1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505980"/>
                </a:solidFill>
                <a:latin typeface="Arial MT"/>
                <a:cs typeface="Arial MT"/>
              </a:rPr>
              <a:t>to</a:t>
            </a:r>
            <a:r>
              <a:rPr sz="2000" spc="-30" dirty="0">
                <a:solidFill>
                  <a:srgbClr val="505980"/>
                </a:solidFill>
                <a:latin typeface="Arial MT"/>
                <a:cs typeface="Arial MT"/>
              </a:rPr>
              <a:t> </a:t>
            </a:r>
            <a:r>
              <a:rPr sz="2000" spc="-75" dirty="0">
                <a:solidFill>
                  <a:srgbClr val="5B4431"/>
                </a:solidFill>
                <a:latin typeface="Arial MT"/>
                <a:cs typeface="Arial MT"/>
              </a:rPr>
              <a:t>wki</a:t>
            </a:r>
            <a:r>
              <a:rPr sz="2000" spc="-120" dirty="0">
                <a:solidFill>
                  <a:srgbClr val="5B4431"/>
                </a:solidFill>
                <a:latin typeface="Arial MT"/>
                <a:cs typeface="Arial MT"/>
              </a:rPr>
              <a:t> </a:t>
            </a:r>
            <a:r>
              <a:rPr sz="2000" spc="-215" dirty="0">
                <a:solidFill>
                  <a:srgbClr val="465D6D"/>
                </a:solidFill>
                <a:latin typeface="Arial MT"/>
                <a:cs typeface="Arial MT"/>
              </a:rPr>
              <a:t>FA</a:t>
            </a:r>
            <a:r>
              <a:rPr sz="2000" spc="35" dirty="0">
                <a:solidFill>
                  <a:srgbClr val="465D6D"/>
                </a:solidFill>
                <a:latin typeface="Arial MT"/>
                <a:cs typeface="Arial MT"/>
              </a:rPr>
              <a:t> </a:t>
            </a:r>
            <a:r>
              <a:rPr sz="2000" spc="-145" dirty="0">
                <a:solidFill>
                  <a:srgbClr val="0762B6"/>
                </a:solidFill>
                <a:latin typeface="Arial MT"/>
                <a:cs typeface="Arial MT"/>
              </a:rPr>
              <a:t>Cup</a:t>
            </a:r>
            <a:r>
              <a:rPr sz="2000" spc="-35" dirty="0">
                <a:solidFill>
                  <a:srgbClr val="0762B6"/>
                </a:solidFill>
                <a:latin typeface="Arial MT"/>
                <a:cs typeface="Arial MT"/>
              </a:rPr>
              <a:t> </a:t>
            </a:r>
            <a:r>
              <a:rPr sz="2000" spc="-85" dirty="0">
                <a:solidFill>
                  <a:srgbClr val="1A3680"/>
                </a:solidFill>
                <a:latin typeface="Arial MT"/>
                <a:cs typeface="Arial MT"/>
              </a:rPr>
              <a:t>final</a:t>
            </a:r>
            <a:r>
              <a:rPr sz="2000" spc="-95" dirty="0">
                <a:solidFill>
                  <a:srgbClr val="1A3680"/>
                </a:solidFill>
                <a:latin typeface="Arial MT"/>
                <a:cs typeface="Arial MT"/>
              </a:rPr>
              <a:t> </a:t>
            </a:r>
            <a:r>
              <a:rPr sz="2000" spc="-60" dirty="0">
                <a:solidFill>
                  <a:srgbClr val="1C1C1C"/>
                </a:solidFill>
                <a:latin typeface="Arial MT"/>
                <a:cs typeface="Arial MT"/>
              </a:rPr>
              <a:t>tkts</a:t>
            </a:r>
            <a:r>
              <a:rPr sz="2000" spc="-7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2000" spc="-110" dirty="0">
                <a:solidFill>
                  <a:srgbClr val="1D3852"/>
                </a:solidFill>
                <a:latin typeface="Arial MT"/>
                <a:cs typeface="Arial MT"/>
              </a:rPr>
              <a:t>21st</a:t>
            </a:r>
            <a:r>
              <a:rPr sz="2000" spc="-25" dirty="0">
                <a:solidFill>
                  <a:srgbClr val="1D3852"/>
                </a:solidFill>
                <a:latin typeface="Arial MT"/>
                <a:cs typeface="Arial MT"/>
              </a:rPr>
              <a:t> </a:t>
            </a:r>
            <a:r>
              <a:rPr sz="2000" spc="-130" dirty="0">
                <a:solidFill>
                  <a:srgbClr val="AA5D0A"/>
                </a:solidFill>
                <a:latin typeface="Arial MT"/>
                <a:cs typeface="Arial MT"/>
              </a:rPr>
              <a:t>May</a:t>
            </a:r>
            <a:r>
              <a:rPr sz="2000" spc="5" dirty="0">
                <a:solidFill>
                  <a:srgbClr val="AA5D0A"/>
                </a:solidFill>
                <a:latin typeface="Arial MT"/>
                <a:cs typeface="Arial MT"/>
              </a:rPr>
              <a:t> </a:t>
            </a:r>
            <a:r>
              <a:rPr sz="2000" spc="-110" dirty="0">
                <a:solidFill>
                  <a:srgbClr val="080808"/>
                </a:solidFill>
                <a:latin typeface="Arial MT"/>
                <a:cs typeface="Arial MT"/>
              </a:rPr>
              <a:t>2005.</a:t>
            </a:r>
            <a:r>
              <a:rPr sz="2000" spc="-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000" spc="-155" dirty="0">
                <a:solidFill>
                  <a:srgbClr val="1C1C1C"/>
                </a:solidFill>
                <a:latin typeface="Arial MT"/>
                <a:cs typeface="Arial MT"/>
              </a:rPr>
              <a:t>Text</a:t>
            </a:r>
            <a:r>
              <a:rPr sz="2000" spc="-9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2000" spc="-190" dirty="0">
                <a:solidFill>
                  <a:srgbClr val="595477"/>
                </a:solidFill>
                <a:latin typeface="Arial MT"/>
                <a:cs typeface="Arial MT"/>
              </a:rPr>
              <a:t>FA</a:t>
            </a:r>
            <a:r>
              <a:rPr sz="2000" spc="-60" dirty="0">
                <a:solidFill>
                  <a:srgbClr val="595477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596EA0"/>
                </a:solidFill>
                <a:latin typeface="Arial MT"/>
                <a:cs typeface="Arial MT"/>
              </a:rPr>
              <a:t>to</a:t>
            </a:r>
            <a:r>
              <a:rPr sz="2000" spc="-110" dirty="0">
                <a:solidFill>
                  <a:srgbClr val="596EA0"/>
                </a:solidFill>
                <a:latin typeface="Arial MT"/>
                <a:cs typeface="Arial MT"/>
              </a:rPr>
              <a:t> </a:t>
            </a:r>
            <a:r>
              <a:rPr sz="2000" spc="-135" dirty="0">
                <a:solidFill>
                  <a:srgbClr val="4672A3"/>
                </a:solidFill>
                <a:latin typeface="Arial MT"/>
                <a:cs typeface="Arial MT"/>
              </a:rPr>
              <a:t>87121</a:t>
            </a:r>
            <a:r>
              <a:rPr sz="2000" spc="-45" dirty="0">
                <a:solidFill>
                  <a:srgbClr val="4672A3"/>
                </a:solidFill>
                <a:latin typeface="Arial MT"/>
                <a:cs typeface="Arial MT"/>
              </a:rPr>
              <a:t> </a:t>
            </a:r>
            <a:r>
              <a:rPr sz="2000" spc="-90" dirty="0">
                <a:solidFill>
                  <a:srgbClr val="0E3A93"/>
                </a:solidFill>
                <a:latin typeface="Arial MT"/>
                <a:cs typeface="Arial MT"/>
              </a:rPr>
              <a:t>to</a:t>
            </a:r>
            <a:r>
              <a:rPr sz="2000" spc="-65" dirty="0">
                <a:solidFill>
                  <a:srgbClr val="0E3A93"/>
                </a:solidFill>
                <a:latin typeface="Arial MT"/>
                <a:cs typeface="Arial MT"/>
              </a:rPr>
              <a:t> </a:t>
            </a:r>
            <a:r>
              <a:rPr sz="2000" spc="-105" dirty="0">
                <a:solidFill>
                  <a:srgbClr val="4B6990"/>
                </a:solidFill>
                <a:latin typeface="Arial MT"/>
                <a:cs typeface="Arial MT"/>
              </a:rPr>
              <a:t>receive</a:t>
            </a:r>
            <a:r>
              <a:rPr sz="2000" spc="-15" dirty="0">
                <a:solidFill>
                  <a:srgbClr val="4B6990"/>
                </a:solidFill>
                <a:latin typeface="Arial MT"/>
                <a:cs typeface="Arial MT"/>
              </a:rPr>
              <a:t> </a:t>
            </a:r>
            <a:r>
              <a:rPr sz="2000" spc="-85" dirty="0">
                <a:latin typeface="Arial MT"/>
                <a:cs typeface="Arial MT"/>
              </a:rPr>
              <a:t>entry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130" dirty="0">
                <a:solidFill>
                  <a:srgbClr val="000059"/>
                </a:solidFill>
                <a:latin typeface="Arial MT"/>
                <a:cs typeface="Arial MT"/>
              </a:rPr>
              <a:t>ques4on(std</a:t>
            </a:r>
            <a:r>
              <a:rPr sz="2000" spc="75" dirty="0">
                <a:solidFill>
                  <a:srgbClr val="000059"/>
                </a:solidFill>
                <a:latin typeface="Arial MT"/>
                <a:cs typeface="Arial MT"/>
              </a:rPr>
              <a:t> </a:t>
            </a:r>
            <a:r>
              <a:rPr sz="2000" spc="-60" dirty="0">
                <a:solidFill>
                  <a:srgbClr val="59567C"/>
                </a:solidFill>
                <a:latin typeface="Arial MT"/>
                <a:cs typeface="Arial MT"/>
              </a:rPr>
              <a:t>txt</a:t>
            </a:r>
            <a:r>
              <a:rPr sz="2000" spc="-110" dirty="0">
                <a:solidFill>
                  <a:srgbClr val="59567C"/>
                </a:solidFill>
                <a:latin typeface="Arial MT"/>
                <a:cs typeface="Arial MT"/>
              </a:rPr>
              <a:t> </a:t>
            </a:r>
            <a:r>
              <a:rPr sz="2000" spc="-105" dirty="0">
                <a:latin typeface="Arial MT"/>
                <a:cs typeface="Arial MT"/>
              </a:rPr>
              <a:t>rate)T&amp;C’s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spc="-110" dirty="0">
                <a:solidFill>
                  <a:srgbClr val="131313"/>
                </a:solidFill>
                <a:latin typeface="Arial MT"/>
                <a:cs typeface="Arial MT"/>
              </a:rPr>
              <a:t>apply</a:t>
            </a:r>
            <a:r>
              <a:rPr sz="2000" spc="35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2000" spc="-55" dirty="0">
                <a:solidFill>
                  <a:srgbClr val="050505"/>
                </a:solidFill>
                <a:latin typeface="Arial MT"/>
                <a:cs typeface="Arial MT"/>
              </a:rPr>
              <a:t>08452810075over18’!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45030" y="4152899"/>
            <a:ext cx="15944850" cy="436562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545"/>
              </a:spcBef>
            </a:pPr>
            <a:r>
              <a:rPr sz="2000" spc="-20" dirty="0">
                <a:solidFill>
                  <a:srgbClr val="5977AC"/>
                </a:solidFill>
                <a:latin typeface="Arial MT"/>
                <a:cs typeface="Arial MT"/>
              </a:rPr>
              <a:t>U</a:t>
            </a:r>
            <a:r>
              <a:rPr sz="2000" spc="-150" dirty="0">
                <a:solidFill>
                  <a:srgbClr val="5977AC"/>
                </a:solidFill>
                <a:latin typeface="Arial MT"/>
                <a:cs typeface="Arial MT"/>
              </a:rPr>
              <a:t> </a:t>
            </a:r>
            <a:r>
              <a:rPr sz="2000" spc="-120" dirty="0">
                <a:solidFill>
                  <a:srgbClr val="0F2F77"/>
                </a:solidFill>
                <a:latin typeface="Arial MT"/>
                <a:cs typeface="Arial MT"/>
              </a:rPr>
              <a:t>dun</a:t>
            </a:r>
            <a:r>
              <a:rPr sz="2000" spc="-60" dirty="0">
                <a:solidFill>
                  <a:srgbClr val="0F2F77"/>
                </a:solidFill>
                <a:latin typeface="Arial MT"/>
                <a:cs typeface="Arial MT"/>
              </a:rPr>
              <a:t> </a:t>
            </a:r>
            <a:r>
              <a:rPr sz="2000" spc="-130" dirty="0">
                <a:latin typeface="Arial MT"/>
                <a:cs typeface="Arial MT"/>
              </a:rPr>
              <a:t>say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130" dirty="0">
                <a:solidFill>
                  <a:srgbClr val="415475"/>
                </a:solidFill>
                <a:latin typeface="Arial MT"/>
                <a:cs typeface="Arial MT"/>
              </a:rPr>
              <a:t>so</a:t>
            </a:r>
            <a:r>
              <a:rPr sz="2000" spc="-40" dirty="0">
                <a:solidFill>
                  <a:srgbClr val="415475"/>
                </a:solidFill>
                <a:latin typeface="Arial MT"/>
                <a:cs typeface="Arial MT"/>
              </a:rPr>
              <a:t> </a:t>
            </a:r>
            <a:r>
              <a:rPr sz="2000" spc="-110" dirty="0">
                <a:solidFill>
                  <a:srgbClr val="134269"/>
                </a:solidFill>
                <a:latin typeface="Arial MT"/>
                <a:cs typeface="Arial MT"/>
              </a:rPr>
              <a:t>early</a:t>
            </a:r>
            <a:r>
              <a:rPr sz="2000" spc="-45" dirty="0">
                <a:solidFill>
                  <a:srgbClr val="134269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1A1A1A"/>
                </a:solidFill>
                <a:latin typeface="Arial MT"/>
                <a:cs typeface="Arial MT"/>
              </a:rPr>
              <a:t>hor..</a:t>
            </a:r>
            <a:r>
              <a:rPr sz="2000" spc="175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2000" spc="-65" dirty="0">
                <a:solidFill>
                  <a:srgbClr val="44607C"/>
                </a:solidFill>
                <a:latin typeface="Arial MT"/>
                <a:cs typeface="Arial MT"/>
              </a:rPr>
              <a:t>U</a:t>
            </a:r>
            <a:r>
              <a:rPr sz="2000" spc="-114" dirty="0">
                <a:solidFill>
                  <a:srgbClr val="44607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A338E"/>
                </a:solidFill>
                <a:latin typeface="Arial MT"/>
                <a:cs typeface="Arial MT"/>
              </a:rPr>
              <a:t>c</a:t>
            </a:r>
            <a:r>
              <a:rPr sz="2000" spc="-55" dirty="0">
                <a:solidFill>
                  <a:srgbClr val="0A338E"/>
                </a:solidFill>
                <a:latin typeface="Arial MT"/>
                <a:cs typeface="Arial MT"/>
              </a:rPr>
              <a:t> </a:t>
            </a:r>
            <a:r>
              <a:rPr sz="2000" spc="-125" dirty="0">
                <a:solidFill>
                  <a:srgbClr val="335D8C"/>
                </a:solidFill>
                <a:latin typeface="Arial MT"/>
                <a:cs typeface="Arial MT"/>
              </a:rPr>
              <a:t>already</a:t>
            </a:r>
            <a:r>
              <a:rPr sz="2000" spc="30" dirty="0">
                <a:solidFill>
                  <a:srgbClr val="335D8C"/>
                </a:solidFill>
                <a:latin typeface="Arial MT"/>
                <a:cs typeface="Arial MT"/>
              </a:rPr>
              <a:t> </a:t>
            </a:r>
            <a:r>
              <a:rPr sz="2000" spc="-85" dirty="0">
                <a:solidFill>
                  <a:srgbClr val="1C4290"/>
                </a:solidFill>
                <a:latin typeface="Arial MT"/>
                <a:cs typeface="Arial MT"/>
              </a:rPr>
              <a:t>then</a:t>
            </a:r>
            <a:r>
              <a:rPr sz="2000" spc="-60" dirty="0">
                <a:solidFill>
                  <a:srgbClr val="1C429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61616"/>
                </a:solidFill>
                <a:latin typeface="Arial MT"/>
                <a:cs typeface="Arial MT"/>
              </a:rPr>
              <a:t>say...</a:t>
            </a:r>
            <a:endParaRPr sz="2000">
              <a:latin typeface="Arial MT"/>
              <a:cs typeface="Arial MT"/>
            </a:endParaRPr>
          </a:p>
          <a:p>
            <a:pPr marL="21590">
              <a:lnSpc>
                <a:spcPct val="100000"/>
              </a:lnSpc>
              <a:spcBef>
                <a:spcPts val="440"/>
              </a:spcBef>
            </a:pPr>
            <a:r>
              <a:rPr sz="2000" spc="-135" dirty="0">
                <a:solidFill>
                  <a:srgbClr val="4D5D67"/>
                </a:solidFill>
                <a:latin typeface="Arial MT"/>
                <a:cs typeface="Arial MT"/>
              </a:rPr>
              <a:t>Nah</a:t>
            </a:r>
            <a:r>
              <a:rPr sz="2000" spc="-80" dirty="0">
                <a:solidFill>
                  <a:srgbClr val="4D5D67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82F87"/>
                </a:solidFill>
                <a:latin typeface="Arial MT"/>
                <a:cs typeface="Arial MT"/>
              </a:rPr>
              <a:t>I</a:t>
            </a:r>
            <a:r>
              <a:rPr sz="2000" spc="-45" dirty="0">
                <a:solidFill>
                  <a:srgbClr val="082F87"/>
                </a:solidFill>
                <a:latin typeface="Arial MT"/>
                <a:cs typeface="Arial MT"/>
              </a:rPr>
              <a:t> </a:t>
            </a:r>
            <a:r>
              <a:rPr sz="2000" spc="-100" dirty="0">
                <a:solidFill>
                  <a:srgbClr val="230F52"/>
                </a:solidFill>
                <a:latin typeface="Arial MT"/>
                <a:cs typeface="Arial MT"/>
              </a:rPr>
              <a:t>don't</a:t>
            </a:r>
            <a:r>
              <a:rPr sz="2000" spc="-45" dirty="0">
                <a:solidFill>
                  <a:srgbClr val="230F52"/>
                </a:solidFill>
                <a:latin typeface="Arial MT"/>
                <a:cs typeface="Arial MT"/>
              </a:rPr>
              <a:t> </a:t>
            </a:r>
            <a:r>
              <a:rPr sz="2000" spc="-110" dirty="0">
                <a:solidFill>
                  <a:srgbClr val="181818"/>
                </a:solidFill>
                <a:latin typeface="Arial MT"/>
                <a:cs typeface="Arial MT"/>
              </a:rPr>
              <a:t>think</a:t>
            </a:r>
            <a:r>
              <a:rPr sz="2000" spc="-5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000" spc="-55" dirty="0">
                <a:latin typeface="Arial MT"/>
                <a:cs typeface="Arial MT"/>
              </a:rPr>
              <a:t>he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25" dirty="0">
                <a:solidFill>
                  <a:srgbClr val="112F79"/>
                </a:solidFill>
                <a:latin typeface="Arial MT"/>
                <a:cs typeface="Arial MT"/>
              </a:rPr>
              <a:t>goes</a:t>
            </a:r>
            <a:r>
              <a:rPr sz="2000" spc="-75" dirty="0">
                <a:solidFill>
                  <a:srgbClr val="112F79"/>
                </a:solidFill>
                <a:latin typeface="Arial MT"/>
                <a:cs typeface="Arial MT"/>
              </a:rPr>
              <a:t> </a:t>
            </a:r>
            <a:r>
              <a:rPr sz="2000" spc="-95" dirty="0">
                <a:solidFill>
                  <a:srgbClr val="3F3159"/>
                </a:solidFill>
                <a:latin typeface="Arial MT"/>
                <a:cs typeface="Arial MT"/>
              </a:rPr>
              <a:t>to</a:t>
            </a:r>
            <a:r>
              <a:rPr sz="2000" spc="-100" dirty="0">
                <a:solidFill>
                  <a:srgbClr val="3F3159"/>
                </a:solidFill>
                <a:latin typeface="Arial MT"/>
                <a:cs typeface="Arial MT"/>
              </a:rPr>
              <a:t> </a:t>
            </a:r>
            <a:r>
              <a:rPr sz="2000" spc="-70" dirty="0">
                <a:solidFill>
                  <a:srgbClr val="1F5D93"/>
                </a:solidFill>
                <a:latin typeface="Arial MT"/>
                <a:cs typeface="Arial MT"/>
              </a:rPr>
              <a:t>usf,</a:t>
            </a:r>
            <a:r>
              <a:rPr sz="2000" spc="-60" dirty="0">
                <a:solidFill>
                  <a:srgbClr val="1F5D93"/>
                </a:solidFill>
                <a:latin typeface="Arial MT"/>
                <a:cs typeface="Arial MT"/>
              </a:rPr>
              <a:t> </a:t>
            </a:r>
            <a:r>
              <a:rPr sz="2000" spc="-100" dirty="0">
                <a:solidFill>
                  <a:srgbClr val="03035D"/>
                </a:solidFill>
                <a:latin typeface="Arial MT"/>
                <a:cs typeface="Arial MT"/>
              </a:rPr>
              <a:t>he</a:t>
            </a:r>
            <a:r>
              <a:rPr sz="2000" spc="-105" dirty="0">
                <a:solidFill>
                  <a:srgbClr val="03035D"/>
                </a:solidFill>
                <a:latin typeface="Arial MT"/>
                <a:cs typeface="Arial MT"/>
              </a:rPr>
              <a:t> </a:t>
            </a:r>
            <a:r>
              <a:rPr sz="2000" spc="-70" dirty="0">
                <a:solidFill>
                  <a:srgbClr val="506282"/>
                </a:solidFill>
                <a:latin typeface="Arial MT"/>
                <a:cs typeface="Arial MT"/>
              </a:rPr>
              <a:t>lives</a:t>
            </a:r>
            <a:r>
              <a:rPr sz="2000" spc="-5" dirty="0">
                <a:solidFill>
                  <a:srgbClr val="506282"/>
                </a:solidFill>
                <a:latin typeface="Arial MT"/>
                <a:cs typeface="Arial MT"/>
              </a:rPr>
              <a:t> </a:t>
            </a:r>
            <a:r>
              <a:rPr sz="2000" spc="-110" dirty="0">
                <a:solidFill>
                  <a:srgbClr val="240F44"/>
                </a:solidFill>
                <a:latin typeface="Arial MT"/>
                <a:cs typeface="Arial MT"/>
              </a:rPr>
              <a:t>around</a:t>
            </a:r>
            <a:r>
              <a:rPr sz="2000" spc="-100" dirty="0">
                <a:solidFill>
                  <a:srgbClr val="240F44"/>
                </a:solidFill>
                <a:latin typeface="Arial MT"/>
                <a:cs typeface="Arial MT"/>
              </a:rPr>
              <a:t> </a:t>
            </a:r>
            <a:r>
              <a:rPr sz="2000" spc="-100" dirty="0">
                <a:solidFill>
                  <a:srgbClr val="232323"/>
                </a:solidFill>
                <a:latin typeface="Arial MT"/>
                <a:cs typeface="Arial MT"/>
              </a:rPr>
              <a:t>here</a:t>
            </a:r>
            <a:r>
              <a:rPr sz="2000" spc="1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F1F1F"/>
                </a:solidFill>
                <a:latin typeface="Arial MT"/>
                <a:cs typeface="Arial MT"/>
              </a:rPr>
              <a:t>though</a:t>
            </a:r>
            <a:endParaRPr sz="2000">
              <a:latin typeface="Arial MT"/>
              <a:cs typeface="Arial MT"/>
            </a:endParaRPr>
          </a:p>
          <a:p>
            <a:pPr marL="21590" marR="1156335" indent="-1270">
              <a:lnSpc>
                <a:spcPts val="2840"/>
              </a:lnSpc>
              <a:spcBef>
                <a:spcPts val="175"/>
              </a:spcBef>
            </a:pPr>
            <a:r>
              <a:rPr sz="1950" spc="-105" dirty="0">
                <a:solidFill>
                  <a:srgbClr val="0A0A0A"/>
                </a:solidFill>
                <a:latin typeface="Arial MT"/>
                <a:cs typeface="Arial MT"/>
              </a:rPr>
              <a:t>FreeMsg</a:t>
            </a:r>
            <a:r>
              <a:rPr sz="1950" spc="-4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1950" spc="-85" dirty="0">
                <a:solidFill>
                  <a:srgbClr val="235D90"/>
                </a:solidFill>
                <a:latin typeface="Arial MT"/>
                <a:cs typeface="Arial MT"/>
              </a:rPr>
              <a:t>Hey</a:t>
            </a:r>
            <a:r>
              <a:rPr sz="1950" spc="-50" dirty="0">
                <a:solidFill>
                  <a:srgbClr val="235D90"/>
                </a:solidFill>
                <a:latin typeface="Arial MT"/>
                <a:cs typeface="Arial MT"/>
              </a:rPr>
              <a:t> </a:t>
            </a:r>
            <a:r>
              <a:rPr sz="1950" spc="-70" dirty="0">
                <a:solidFill>
                  <a:srgbClr val="1C384D"/>
                </a:solidFill>
                <a:latin typeface="Arial MT"/>
                <a:cs typeface="Arial MT"/>
              </a:rPr>
              <a:t>there</a:t>
            </a:r>
            <a:r>
              <a:rPr sz="1950" spc="-65" dirty="0">
                <a:solidFill>
                  <a:srgbClr val="1C384D"/>
                </a:solidFill>
                <a:latin typeface="Arial MT"/>
                <a:cs typeface="Arial MT"/>
              </a:rPr>
              <a:t> </a:t>
            </a:r>
            <a:r>
              <a:rPr sz="1950" spc="-80" dirty="0">
                <a:solidFill>
                  <a:srgbClr val="486795"/>
                </a:solidFill>
                <a:latin typeface="Arial MT"/>
                <a:cs typeface="Arial MT"/>
              </a:rPr>
              <a:t>darling</a:t>
            </a:r>
            <a:r>
              <a:rPr sz="1950" spc="-55" dirty="0">
                <a:solidFill>
                  <a:srgbClr val="486795"/>
                </a:solidFill>
                <a:latin typeface="Arial MT"/>
                <a:cs typeface="Arial MT"/>
              </a:rPr>
              <a:t> </a:t>
            </a:r>
            <a:r>
              <a:rPr sz="1950" spc="-225" dirty="0">
                <a:solidFill>
                  <a:srgbClr val="1C5D97"/>
                </a:solidFill>
                <a:latin typeface="Arial MT"/>
                <a:cs typeface="Arial MT"/>
              </a:rPr>
              <a:t>"rt's</a:t>
            </a:r>
            <a:r>
              <a:rPr sz="1950" spc="-50" dirty="0">
                <a:solidFill>
                  <a:srgbClr val="1C5D97"/>
                </a:solidFill>
                <a:latin typeface="Arial MT"/>
                <a:cs typeface="Arial MT"/>
              </a:rPr>
              <a:t> </a:t>
            </a:r>
            <a:r>
              <a:rPr sz="1950" spc="-75" dirty="0">
                <a:latin typeface="Arial MT"/>
                <a:cs typeface="Arial MT"/>
              </a:rPr>
              <a:t>been</a:t>
            </a:r>
            <a:r>
              <a:rPr sz="1950" spc="-60" dirty="0">
                <a:latin typeface="Arial MT"/>
                <a:cs typeface="Arial MT"/>
              </a:rPr>
              <a:t> </a:t>
            </a:r>
            <a:r>
              <a:rPr sz="1950" spc="-95" dirty="0">
                <a:solidFill>
                  <a:srgbClr val="211F60"/>
                </a:solidFill>
                <a:latin typeface="Arial MT"/>
                <a:cs typeface="Arial MT"/>
              </a:rPr>
              <a:t>3</a:t>
            </a:r>
            <a:r>
              <a:rPr sz="1950" spc="-75" dirty="0">
                <a:solidFill>
                  <a:srgbClr val="211F60"/>
                </a:solidFill>
                <a:latin typeface="Arial MT"/>
                <a:cs typeface="Arial MT"/>
              </a:rPr>
              <a:t> </a:t>
            </a:r>
            <a:r>
              <a:rPr sz="1950" spc="-80" dirty="0">
                <a:latin typeface="Arial MT"/>
                <a:cs typeface="Arial MT"/>
              </a:rPr>
              <a:t>week's</a:t>
            </a:r>
            <a:r>
              <a:rPr sz="1950" spc="-105" dirty="0">
                <a:latin typeface="Arial MT"/>
                <a:cs typeface="Arial MT"/>
              </a:rPr>
              <a:t> </a:t>
            </a:r>
            <a:r>
              <a:rPr sz="1950" spc="-70" dirty="0">
                <a:solidFill>
                  <a:srgbClr val="2A2A2A"/>
                </a:solidFill>
                <a:latin typeface="Arial MT"/>
                <a:cs typeface="Arial MT"/>
              </a:rPr>
              <a:t>now</a:t>
            </a:r>
            <a:r>
              <a:rPr sz="1950" spc="-3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950" spc="-110" dirty="0">
                <a:solidFill>
                  <a:srgbClr val="180849"/>
                </a:solidFill>
                <a:latin typeface="Arial MT"/>
                <a:cs typeface="Arial MT"/>
              </a:rPr>
              <a:t>and</a:t>
            </a:r>
            <a:r>
              <a:rPr sz="1950" spc="-65" dirty="0">
                <a:solidFill>
                  <a:srgbClr val="180849"/>
                </a:solidFill>
                <a:latin typeface="Arial MT"/>
                <a:cs typeface="Arial MT"/>
              </a:rPr>
              <a:t> </a:t>
            </a:r>
            <a:r>
              <a:rPr sz="1950" spc="-35" dirty="0">
                <a:solidFill>
                  <a:srgbClr val="160F59"/>
                </a:solidFill>
                <a:latin typeface="Arial MT"/>
                <a:cs typeface="Arial MT"/>
              </a:rPr>
              <a:t>no</a:t>
            </a:r>
            <a:r>
              <a:rPr sz="1950" spc="-5" dirty="0">
                <a:solidFill>
                  <a:srgbClr val="160F59"/>
                </a:solidFill>
                <a:latin typeface="Arial MT"/>
                <a:cs typeface="Arial MT"/>
              </a:rPr>
              <a:t> </a:t>
            </a:r>
            <a:r>
              <a:rPr sz="1950" spc="-95" dirty="0">
                <a:solidFill>
                  <a:srgbClr val="343A62"/>
                </a:solidFill>
                <a:latin typeface="Arial MT"/>
                <a:cs typeface="Arial MT"/>
              </a:rPr>
              <a:t>word </a:t>
            </a:r>
            <a:r>
              <a:rPr sz="1950" spc="-85" dirty="0">
                <a:solidFill>
                  <a:srgbClr val="181818"/>
                </a:solidFill>
                <a:latin typeface="Arial MT"/>
                <a:cs typeface="Arial MT"/>
              </a:rPr>
              <a:t>back!</a:t>
            </a:r>
            <a:r>
              <a:rPr sz="1950" spc="-6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160F59"/>
                </a:solidFill>
                <a:latin typeface="Arial MT"/>
                <a:cs typeface="Arial MT"/>
              </a:rPr>
              <a:t>I'd</a:t>
            </a:r>
            <a:r>
              <a:rPr sz="1950" spc="-200" dirty="0">
                <a:solidFill>
                  <a:srgbClr val="160F59"/>
                </a:solidFill>
                <a:latin typeface="Arial MT"/>
                <a:cs typeface="Arial MT"/>
              </a:rPr>
              <a:t> </a:t>
            </a:r>
            <a:r>
              <a:rPr sz="1950" spc="-55" dirty="0">
                <a:solidFill>
                  <a:srgbClr val="0C0C0C"/>
                </a:solidFill>
                <a:latin typeface="Arial MT"/>
                <a:cs typeface="Arial MT"/>
              </a:rPr>
              <a:t>like</a:t>
            </a:r>
            <a:r>
              <a:rPr sz="1950" spc="-45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1950" spc="-100" dirty="0">
                <a:solidFill>
                  <a:srgbClr val="4B4669"/>
                </a:solidFill>
                <a:latin typeface="Arial MT"/>
                <a:cs typeface="Arial MT"/>
              </a:rPr>
              <a:t>some</a:t>
            </a:r>
            <a:r>
              <a:rPr sz="1950" spc="-40" dirty="0">
                <a:solidFill>
                  <a:srgbClr val="4B4669"/>
                </a:solidFill>
                <a:latin typeface="Arial MT"/>
                <a:cs typeface="Arial MT"/>
              </a:rPr>
              <a:t> </a:t>
            </a:r>
            <a:r>
              <a:rPr sz="1950" spc="-70" dirty="0">
                <a:solidFill>
                  <a:srgbClr val="596E9E"/>
                </a:solidFill>
                <a:latin typeface="Arial MT"/>
                <a:cs typeface="Arial MT"/>
              </a:rPr>
              <a:t>fun</a:t>
            </a:r>
            <a:r>
              <a:rPr sz="1950" spc="-80" dirty="0">
                <a:solidFill>
                  <a:srgbClr val="596E9E"/>
                </a:solidFill>
                <a:latin typeface="Arial MT"/>
                <a:cs typeface="Arial MT"/>
              </a:rPr>
              <a:t> </a:t>
            </a:r>
            <a:r>
              <a:rPr sz="1950" spc="-70" dirty="0">
                <a:solidFill>
                  <a:srgbClr val="182B49"/>
                </a:solidFill>
                <a:latin typeface="Arial MT"/>
                <a:cs typeface="Arial MT"/>
              </a:rPr>
              <a:t>you</a:t>
            </a:r>
            <a:r>
              <a:rPr sz="1950" spc="-130" dirty="0">
                <a:solidFill>
                  <a:srgbClr val="182B49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154F93"/>
                </a:solidFill>
                <a:latin typeface="Arial MT"/>
                <a:cs typeface="Arial MT"/>
              </a:rPr>
              <a:t>up</a:t>
            </a:r>
            <a:r>
              <a:rPr sz="1950" spc="-30" dirty="0">
                <a:solidFill>
                  <a:srgbClr val="154F93"/>
                </a:solidFill>
                <a:latin typeface="Arial MT"/>
                <a:cs typeface="Arial MT"/>
              </a:rPr>
              <a:t> </a:t>
            </a:r>
            <a:r>
              <a:rPr sz="1950" spc="-75" dirty="0">
                <a:solidFill>
                  <a:srgbClr val="41567C"/>
                </a:solidFill>
                <a:latin typeface="Arial MT"/>
                <a:cs typeface="Arial MT"/>
              </a:rPr>
              <a:t>for</a:t>
            </a:r>
            <a:r>
              <a:rPr sz="1950" spc="-30" dirty="0">
                <a:solidFill>
                  <a:srgbClr val="41567C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3F335B"/>
                </a:solidFill>
                <a:latin typeface="Arial MT"/>
                <a:cs typeface="Arial MT"/>
              </a:rPr>
              <a:t>it</a:t>
            </a:r>
            <a:r>
              <a:rPr sz="1950" spc="-114" dirty="0">
                <a:solidFill>
                  <a:srgbClr val="3F335B"/>
                </a:solidFill>
                <a:latin typeface="Arial MT"/>
                <a:cs typeface="Arial MT"/>
              </a:rPr>
              <a:t> </a:t>
            </a:r>
            <a:r>
              <a:rPr sz="1950" spc="-60" dirty="0">
                <a:solidFill>
                  <a:srgbClr val="606B93"/>
                </a:solidFill>
                <a:latin typeface="Arial MT"/>
                <a:cs typeface="Arial MT"/>
              </a:rPr>
              <a:t>still?</a:t>
            </a:r>
            <a:r>
              <a:rPr sz="1950" spc="10" dirty="0">
                <a:solidFill>
                  <a:srgbClr val="606B93"/>
                </a:solidFill>
                <a:latin typeface="Arial MT"/>
                <a:cs typeface="Arial MT"/>
              </a:rPr>
              <a:t> </a:t>
            </a:r>
            <a:r>
              <a:rPr sz="1950" spc="-80" dirty="0">
                <a:solidFill>
                  <a:srgbClr val="162341"/>
                </a:solidFill>
                <a:latin typeface="Arial MT"/>
                <a:cs typeface="Arial MT"/>
              </a:rPr>
              <a:t>Tb</a:t>
            </a:r>
            <a:r>
              <a:rPr sz="1950" spc="-75" dirty="0">
                <a:solidFill>
                  <a:srgbClr val="162341"/>
                </a:solidFill>
                <a:latin typeface="Arial MT"/>
                <a:cs typeface="Arial MT"/>
              </a:rPr>
              <a:t> </a:t>
            </a:r>
            <a:r>
              <a:rPr sz="1950" spc="-60" dirty="0">
                <a:solidFill>
                  <a:srgbClr val="161616"/>
                </a:solidFill>
                <a:latin typeface="Arial MT"/>
                <a:cs typeface="Arial MT"/>
              </a:rPr>
              <a:t>ok!</a:t>
            </a:r>
            <a:r>
              <a:rPr sz="1950" spc="-8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950" spc="-100" dirty="0">
                <a:solidFill>
                  <a:srgbClr val="181818"/>
                </a:solidFill>
                <a:latin typeface="Arial MT"/>
                <a:cs typeface="Arial MT"/>
              </a:rPr>
              <a:t>XxX</a:t>
            </a:r>
            <a:r>
              <a:rPr sz="1950" spc="-3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950" spc="-35" dirty="0">
                <a:solidFill>
                  <a:srgbClr val="494B70"/>
                </a:solidFill>
                <a:latin typeface="Arial MT"/>
                <a:cs typeface="Arial MT"/>
              </a:rPr>
              <a:t>std</a:t>
            </a:r>
            <a:r>
              <a:rPr sz="1950" spc="-130" dirty="0">
                <a:solidFill>
                  <a:srgbClr val="494B70"/>
                </a:solidFill>
                <a:latin typeface="Arial MT"/>
                <a:cs typeface="Arial MT"/>
              </a:rPr>
              <a:t> </a:t>
            </a:r>
            <a:r>
              <a:rPr sz="1950" spc="-85" dirty="0">
                <a:solidFill>
                  <a:srgbClr val="1C2874"/>
                </a:solidFill>
                <a:latin typeface="Arial MT"/>
                <a:cs typeface="Arial MT"/>
              </a:rPr>
              <a:t>chgs</a:t>
            </a:r>
            <a:r>
              <a:rPr sz="1950" spc="-25" dirty="0">
                <a:solidFill>
                  <a:srgbClr val="1C2874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596E9E"/>
                </a:solidFill>
                <a:latin typeface="Arial MT"/>
                <a:cs typeface="Arial MT"/>
              </a:rPr>
              <a:t>to</a:t>
            </a:r>
            <a:r>
              <a:rPr sz="1950" spc="-114" dirty="0">
                <a:solidFill>
                  <a:srgbClr val="596E9E"/>
                </a:solidFill>
                <a:latin typeface="Arial MT"/>
                <a:cs typeface="Arial MT"/>
              </a:rPr>
              <a:t> </a:t>
            </a:r>
            <a:r>
              <a:rPr sz="1950" spc="-80" dirty="0">
                <a:solidFill>
                  <a:srgbClr val="0C3887"/>
                </a:solidFill>
                <a:latin typeface="Arial MT"/>
                <a:cs typeface="Arial MT"/>
              </a:rPr>
              <a:t>send,</a:t>
            </a:r>
            <a:r>
              <a:rPr sz="1950" spc="-10" dirty="0">
                <a:solidFill>
                  <a:srgbClr val="0C3887"/>
                </a:solidFill>
                <a:latin typeface="Arial MT"/>
                <a:cs typeface="Arial MT"/>
              </a:rPr>
              <a:t> </a:t>
            </a:r>
            <a:r>
              <a:rPr sz="1950" spc="-85" dirty="0">
                <a:solidFill>
                  <a:srgbClr val="0E2F75"/>
                </a:solidFill>
                <a:latin typeface="Arial MT"/>
                <a:cs typeface="Arial MT"/>
              </a:rPr>
              <a:t>£1.50</a:t>
            </a:r>
            <a:r>
              <a:rPr sz="1950" spc="35" dirty="0">
                <a:solidFill>
                  <a:srgbClr val="0E2F75"/>
                </a:solidFill>
                <a:latin typeface="Arial MT"/>
                <a:cs typeface="Arial MT"/>
              </a:rPr>
              <a:t> </a:t>
            </a:r>
            <a:r>
              <a:rPr sz="1950" spc="-50" dirty="0">
                <a:solidFill>
                  <a:srgbClr val="085DAA"/>
                </a:solidFill>
                <a:latin typeface="Arial MT"/>
                <a:cs typeface="Arial MT"/>
              </a:rPr>
              <a:t>to</a:t>
            </a:r>
            <a:r>
              <a:rPr sz="1950" spc="-95" dirty="0">
                <a:solidFill>
                  <a:srgbClr val="085DAA"/>
                </a:solidFill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443B62"/>
                </a:solidFill>
                <a:latin typeface="Arial MT"/>
                <a:cs typeface="Arial MT"/>
              </a:rPr>
              <a:t>rev </a:t>
            </a:r>
            <a:r>
              <a:rPr sz="1950" spc="-100" dirty="0">
                <a:solidFill>
                  <a:srgbClr val="365074"/>
                </a:solidFill>
                <a:latin typeface="Arial MT"/>
                <a:cs typeface="Arial MT"/>
              </a:rPr>
              <a:t>Even</a:t>
            </a:r>
            <a:r>
              <a:rPr sz="1950" spc="-80" dirty="0">
                <a:solidFill>
                  <a:srgbClr val="365074"/>
                </a:solidFill>
                <a:latin typeface="Arial MT"/>
                <a:cs typeface="Arial MT"/>
              </a:rPr>
              <a:t> </a:t>
            </a:r>
            <a:r>
              <a:rPr sz="1950" spc="-120" dirty="0">
                <a:solidFill>
                  <a:srgbClr val="3F345B"/>
                </a:solidFill>
                <a:latin typeface="Arial MT"/>
                <a:cs typeface="Arial MT"/>
              </a:rPr>
              <a:t>my</a:t>
            </a:r>
            <a:r>
              <a:rPr sz="1950" spc="-15" dirty="0">
                <a:solidFill>
                  <a:srgbClr val="3F345B"/>
                </a:solidFill>
                <a:latin typeface="Arial MT"/>
                <a:cs typeface="Arial MT"/>
              </a:rPr>
              <a:t> </a:t>
            </a:r>
            <a:r>
              <a:rPr sz="1950" spc="-80" dirty="0">
                <a:latin typeface="Arial MT"/>
                <a:cs typeface="Arial MT"/>
              </a:rPr>
              <a:t>brother</a:t>
            </a:r>
            <a:r>
              <a:rPr sz="1950" spc="-55" dirty="0"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115DA1"/>
                </a:solidFill>
                <a:latin typeface="Arial MT"/>
                <a:cs typeface="Arial MT"/>
              </a:rPr>
              <a:t>is</a:t>
            </a:r>
            <a:r>
              <a:rPr sz="1950" spc="-150" dirty="0">
                <a:solidFill>
                  <a:srgbClr val="115DA1"/>
                </a:solidFill>
                <a:latin typeface="Arial MT"/>
                <a:cs typeface="Arial MT"/>
              </a:rPr>
              <a:t> </a:t>
            </a:r>
            <a:r>
              <a:rPr sz="1950" spc="-50" dirty="0">
                <a:solidFill>
                  <a:srgbClr val="361C46"/>
                </a:solidFill>
                <a:latin typeface="Arial MT"/>
                <a:cs typeface="Arial MT"/>
              </a:rPr>
              <a:t>not</a:t>
            </a:r>
            <a:r>
              <a:rPr sz="1950" spc="-114" dirty="0">
                <a:solidFill>
                  <a:srgbClr val="361C46"/>
                </a:solidFill>
                <a:latin typeface="Arial MT"/>
                <a:cs typeface="Arial MT"/>
              </a:rPr>
              <a:t> </a:t>
            </a:r>
            <a:r>
              <a:rPr sz="1950" spc="-45" dirty="0">
                <a:solidFill>
                  <a:srgbClr val="151515"/>
                </a:solidFill>
                <a:latin typeface="Arial MT"/>
                <a:cs typeface="Arial MT"/>
              </a:rPr>
              <a:t>like</a:t>
            </a:r>
            <a:r>
              <a:rPr sz="1950" spc="-130" dirty="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596985"/>
                </a:solidFill>
                <a:latin typeface="Arial MT"/>
                <a:cs typeface="Arial MT"/>
              </a:rPr>
              <a:t>to</a:t>
            </a:r>
            <a:r>
              <a:rPr sz="1950" spc="-114" dirty="0">
                <a:solidFill>
                  <a:srgbClr val="596985"/>
                </a:solidFill>
                <a:latin typeface="Arial MT"/>
                <a:cs typeface="Arial MT"/>
              </a:rPr>
              <a:t> </a:t>
            </a:r>
            <a:r>
              <a:rPr sz="1950" spc="-75" dirty="0">
                <a:solidFill>
                  <a:srgbClr val="181818"/>
                </a:solidFill>
                <a:latin typeface="Arial MT"/>
                <a:cs typeface="Arial MT"/>
              </a:rPr>
              <a:t>speak</a:t>
            </a:r>
            <a:r>
              <a:rPr sz="1950" spc="2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950" spc="-90" dirty="0">
                <a:solidFill>
                  <a:srgbClr val="2B5B82"/>
                </a:solidFill>
                <a:latin typeface="Arial MT"/>
                <a:cs typeface="Arial MT"/>
              </a:rPr>
              <a:t>with</a:t>
            </a:r>
            <a:r>
              <a:rPr sz="1950" spc="-75" dirty="0">
                <a:solidFill>
                  <a:srgbClr val="2B5B82"/>
                </a:solidFill>
                <a:latin typeface="Arial MT"/>
                <a:cs typeface="Arial MT"/>
              </a:rPr>
              <a:t> </a:t>
            </a:r>
            <a:r>
              <a:rPr sz="1950" spc="-75" dirty="0">
                <a:solidFill>
                  <a:srgbClr val="446E9E"/>
                </a:solidFill>
                <a:latin typeface="Arial MT"/>
                <a:cs typeface="Arial MT"/>
              </a:rPr>
              <a:t>me.</a:t>
            </a:r>
            <a:r>
              <a:rPr sz="1950" spc="-15" dirty="0">
                <a:solidFill>
                  <a:srgbClr val="446E9E"/>
                </a:solidFill>
                <a:latin typeface="Arial MT"/>
                <a:cs typeface="Arial MT"/>
              </a:rPr>
              <a:t> </a:t>
            </a:r>
            <a:r>
              <a:rPr sz="1950" spc="-80" dirty="0">
                <a:solidFill>
                  <a:srgbClr val="231859"/>
                </a:solidFill>
                <a:latin typeface="Arial MT"/>
                <a:cs typeface="Arial MT"/>
              </a:rPr>
              <a:t>They</a:t>
            </a:r>
            <a:r>
              <a:rPr sz="1950" spc="30" dirty="0">
                <a:solidFill>
                  <a:srgbClr val="231859"/>
                </a:solidFill>
                <a:latin typeface="Arial MT"/>
                <a:cs typeface="Arial MT"/>
              </a:rPr>
              <a:t> </a:t>
            </a:r>
            <a:r>
              <a:rPr sz="1950" spc="-65" dirty="0">
                <a:solidFill>
                  <a:srgbClr val="213D82"/>
                </a:solidFill>
                <a:latin typeface="Arial MT"/>
                <a:cs typeface="Arial MT"/>
              </a:rPr>
              <a:t>treat</a:t>
            </a:r>
            <a:r>
              <a:rPr sz="1950" spc="-25" dirty="0">
                <a:solidFill>
                  <a:srgbClr val="213D82"/>
                </a:solidFill>
                <a:latin typeface="Arial MT"/>
                <a:cs typeface="Arial MT"/>
              </a:rPr>
              <a:t> </a:t>
            </a:r>
            <a:r>
              <a:rPr sz="1950" spc="-90" dirty="0">
                <a:latin typeface="Arial MT"/>
                <a:cs typeface="Arial MT"/>
              </a:rPr>
              <a:t>me </a:t>
            </a:r>
            <a:r>
              <a:rPr sz="1950" spc="-50" dirty="0">
                <a:solidFill>
                  <a:srgbClr val="151515"/>
                </a:solidFill>
                <a:latin typeface="Arial MT"/>
                <a:cs typeface="Arial MT"/>
              </a:rPr>
              <a:t>like</a:t>
            </a:r>
            <a:r>
              <a:rPr sz="1950" spc="-85" dirty="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sz="1950" spc="-90" dirty="0">
                <a:solidFill>
                  <a:srgbClr val="280E42"/>
                </a:solidFill>
                <a:latin typeface="Arial MT"/>
                <a:cs typeface="Arial MT"/>
              </a:rPr>
              <a:t>aids</a:t>
            </a:r>
            <a:r>
              <a:rPr sz="1950" spc="-45" dirty="0">
                <a:solidFill>
                  <a:srgbClr val="280E42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181818"/>
                </a:solidFill>
                <a:latin typeface="Arial MT"/>
                <a:cs typeface="Arial MT"/>
              </a:rPr>
              <a:t>patent.</a:t>
            </a:r>
            <a:endParaRPr sz="1950">
              <a:latin typeface="Arial MT"/>
              <a:cs typeface="Arial MT"/>
            </a:endParaRPr>
          </a:p>
          <a:p>
            <a:pPr marL="24130" marR="5715" indent="-5715">
              <a:lnSpc>
                <a:spcPts val="2810"/>
              </a:lnSpc>
              <a:spcBef>
                <a:spcPts val="65"/>
              </a:spcBef>
            </a:pPr>
            <a:r>
              <a:rPr sz="2000" spc="-114" dirty="0">
                <a:solidFill>
                  <a:srgbClr val="796E34"/>
                </a:solidFill>
                <a:latin typeface="Arial MT"/>
                <a:cs typeface="Arial MT"/>
              </a:rPr>
              <a:t>As</a:t>
            </a:r>
            <a:r>
              <a:rPr sz="2000" spc="-105" dirty="0">
                <a:solidFill>
                  <a:srgbClr val="796E34"/>
                </a:solidFill>
                <a:latin typeface="Arial MT"/>
                <a:cs typeface="Arial MT"/>
              </a:rPr>
              <a:t> </a:t>
            </a:r>
            <a:r>
              <a:rPr sz="2000" spc="-60" dirty="0">
                <a:solidFill>
                  <a:srgbClr val="496B95"/>
                </a:solidFill>
                <a:latin typeface="Arial MT"/>
                <a:cs typeface="Arial MT"/>
              </a:rPr>
              <a:t>per</a:t>
            </a:r>
            <a:r>
              <a:rPr sz="2000" spc="-40" dirty="0">
                <a:solidFill>
                  <a:srgbClr val="496B95"/>
                </a:solidFill>
                <a:latin typeface="Arial MT"/>
                <a:cs typeface="Arial MT"/>
              </a:rPr>
              <a:t> </a:t>
            </a:r>
            <a:r>
              <a:rPr sz="2000" spc="-125" dirty="0">
                <a:solidFill>
                  <a:srgbClr val="032341"/>
                </a:solidFill>
                <a:latin typeface="Arial MT"/>
                <a:cs typeface="Arial MT"/>
              </a:rPr>
              <a:t>your</a:t>
            </a:r>
            <a:r>
              <a:rPr sz="2000" spc="-45" dirty="0">
                <a:solidFill>
                  <a:srgbClr val="032341"/>
                </a:solidFill>
                <a:latin typeface="Arial MT"/>
                <a:cs typeface="Arial MT"/>
              </a:rPr>
              <a:t> </a:t>
            </a:r>
            <a:r>
              <a:rPr sz="2000" spc="-95" dirty="0">
                <a:solidFill>
                  <a:srgbClr val="212F79"/>
                </a:solidFill>
                <a:latin typeface="Arial MT"/>
                <a:cs typeface="Arial MT"/>
              </a:rPr>
              <a:t>request</a:t>
            </a:r>
            <a:r>
              <a:rPr sz="2000" dirty="0">
                <a:solidFill>
                  <a:srgbClr val="212F79"/>
                </a:solidFill>
                <a:latin typeface="Arial MT"/>
                <a:cs typeface="Arial MT"/>
              </a:rPr>
              <a:t> </a:t>
            </a:r>
            <a:r>
              <a:rPr sz="2000" spc="-95" dirty="0">
                <a:latin typeface="Arial MT"/>
                <a:cs typeface="Arial MT"/>
              </a:rPr>
              <a:t>'Melle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14" dirty="0">
                <a:solidFill>
                  <a:srgbClr val="313131"/>
                </a:solidFill>
                <a:latin typeface="Arial MT"/>
                <a:cs typeface="Arial MT"/>
              </a:rPr>
              <a:t>Melle</a:t>
            </a:r>
            <a:r>
              <a:rPr sz="200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spc="-85" dirty="0">
                <a:solidFill>
                  <a:srgbClr val="0F3487"/>
                </a:solidFill>
                <a:latin typeface="Arial MT"/>
                <a:cs typeface="Arial MT"/>
              </a:rPr>
              <a:t>(Oru</a:t>
            </a:r>
            <a:r>
              <a:rPr sz="2000" spc="-125" dirty="0">
                <a:solidFill>
                  <a:srgbClr val="0F3487"/>
                </a:solidFill>
                <a:latin typeface="Arial MT"/>
                <a:cs typeface="Arial MT"/>
              </a:rPr>
              <a:t> </a:t>
            </a:r>
            <a:r>
              <a:rPr sz="2000" spc="-105" dirty="0">
                <a:solidFill>
                  <a:srgbClr val="896949"/>
                </a:solidFill>
                <a:latin typeface="Arial MT"/>
                <a:cs typeface="Arial MT"/>
              </a:rPr>
              <a:t>Mkinaminunginte</a:t>
            </a:r>
            <a:r>
              <a:rPr sz="2000" spc="-175" dirty="0">
                <a:solidFill>
                  <a:srgbClr val="896949"/>
                </a:solidFill>
                <a:latin typeface="Arial MT"/>
                <a:cs typeface="Arial MT"/>
              </a:rPr>
              <a:t> </a:t>
            </a:r>
            <a:r>
              <a:rPr sz="2000" spc="-130" dirty="0">
                <a:solidFill>
                  <a:srgbClr val="666954"/>
                </a:solidFill>
                <a:latin typeface="Arial MT"/>
                <a:cs typeface="Arial MT"/>
              </a:rPr>
              <a:t>Nurungu</a:t>
            </a:r>
            <a:r>
              <a:rPr sz="2000" spc="-10" dirty="0">
                <a:solidFill>
                  <a:srgbClr val="666954"/>
                </a:solidFill>
                <a:latin typeface="Arial MT"/>
                <a:cs typeface="Arial MT"/>
              </a:rPr>
              <a:t> </a:t>
            </a:r>
            <a:r>
              <a:rPr sz="2000" spc="-110" dirty="0">
                <a:solidFill>
                  <a:srgbClr val="131313"/>
                </a:solidFill>
                <a:latin typeface="Arial MT"/>
                <a:cs typeface="Arial MT"/>
              </a:rPr>
              <a:t>Vettam)'</a:t>
            </a:r>
            <a:r>
              <a:rPr sz="2000" spc="15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2000" spc="-125" dirty="0">
                <a:solidFill>
                  <a:srgbClr val="0F0F0F"/>
                </a:solidFill>
                <a:latin typeface="Arial MT"/>
                <a:cs typeface="Arial MT"/>
              </a:rPr>
              <a:t>has</a:t>
            </a:r>
            <a:r>
              <a:rPr sz="2000" spc="-75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2000" spc="-120" dirty="0">
                <a:latin typeface="Arial MT"/>
                <a:cs typeface="Arial MT"/>
              </a:rPr>
              <a:t>been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85" dirty="0">
                <a:solidFill>
                  <a:srgbClr val="3D577B"/>
                </a:solidFill>
                <a:latin typeface="Arial MT"/>
                <a:cs typeface="Arial MT"/>
              </a:rPr>
              <a:t>set</a:t>
            </a:r>
            <a:r>
              <a:rPr sz="2000" spc="-45" dirty="0">
                <a:solidFill>
                  <a:srgbClr val="3D577B"/>
                </a:solidFill>
                <a:latin typeface="Arial MT"/>
                <a:cs typeface="Arial MT"/>
              </a:rPr>
              <a:t> </a:t>
            </a:r>
            <a:r>
              <a:rPr sz="2000" spc="-105" dirty="0">
                <a:solidFill>
                  <a:srgbClr val="21649E"/>
                </a:solidFill>
                <a:latin typeface="Arial MT"/>
                <a:cs typeface="Arial MT"/>
              </a:rPr>
              <a:t>as</a:t>
            </a:r>
            <a:r>
              <a:rPr sz="2000" spc="-120" dirty="0">
                <a:solidFill>
                  <a:srgbClr val="21649E"/>
                </a:solidFill>
                <a:latin typeface="Arial MT"/>
                <a:cs typeface="Arial MT"/>
              </a:rPr>
              <a:t> </a:t>
            </a:r>
            <a:r>
              <a:rPr sz="2000" spc="-85" dirty="0">
                <a:solidFill>
                  <a:srgbClr val="080808"/>
                </a:solidFill>
                <a:latin typeface="Arial MT"/>
                <a:cs typeface="Arial MT"/>
              </a:rPr>
              <a:t>your</a:t>
            </a:r>
            <a:r>
              <a:rPr sz="20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2000" spc="-105" dirty="0">
                <a:solidFill>
                  <a:srgbClr val="0A4D95"/>
                </a:solidFill>
                <a:latin typeface="Arial MT"/>
                <a:cs typeface="Arial MT"/>
              </a:rPr>
              <a:t>callertune</a:t>
            </a:r>
            <a:r>
              <a:rPr sz="2000" spc="60" dirty="0">
                <a:solidFill>
                  <a:srgbClr val="0A4D95"/>
                </a:solidFill>
                <a:latin typeface="Arial MT"/>
                <a:cs typeface="Arial MT"/>
              </a:rPr>
              <a:t> </a:t>
            </a:r>
            <a:r>
              <a:rPr sz="2000" spc="-80" dirty="0">
                <a:solidFill>
                  <a:srgbClr val="032F8C"/>
                </a:solidFill>
                <a:latin typeface="Arial MT"/>
                <a:cs typeface="Arial MT"/>
              </a:rPr>
              <a:t>for</a:t>
            </a:r>
            <a:r>
              <a:rPr sz="2000" spc="-55" dirty="0">
                <a:solidFill>
                  <a:srgbClr val="032F8C"/>
                </a:solidFill>
                <a:latin typeface="Arial MT"/>
                <a:cs typeface="Arial MT"/>
              </a:rPr>
              <a:t> </a:t>
            </a:r>
            <a:r>
              <a:rPr sz="2000" spc="-65" dirty="0">
                <a:solidFill>
                  <a:srgbClr val="084D95"/>
                </a:solidFill>
                <a:latin typeface="Arial MT"/>
                <a:cs typeface="Arial MT"/>
              </a:rPr>
              <a:t>all</a:t>
            </a:r>
            <a:r>
              <a:rPr sz="2000" spc="-140" dirty="0">
                <a:solidFill>
                  <a:srgbClr val="084D95"/>
                </a:solidFill>
                <a:latin typeface="Arial MT"/>
                <a:cs typeface="Arial MT"/>
              </a:rPr>
              <a:t> </a:t>
            </a:r>
            <a:r>
              <a:rPr sz="2000" spc="-100" dirty="0">
                <a:solidFill>
                  <a:srgbClr val="133D93"/>
                </a:solidFill>
                <a:latin typeface="Arial MT"/>
                <a:cs typeface="Arial MT"/>
              </a:rPr>
              <a:t>Callers.</a:t>
            </a:r>
            <a:r>
              <a:rPr sz="2000" spc="-15" dirty="0">
                <a:solidFill>
                  <a:srgbClr val="133D93"/>
                </a:solidFill>
                <a:latin typeface="Arial MT"/>
                <a:cs typeface="Arial MT"/>
              </a:rPr>
              <a:t> </a:t>
            </a:r>
            <a:r>
              <a:rPr sz="2000" spc="-105" dirty="0">
                <a:solidFill>
                  <a:srgbClr val="163480"/>
                </a:solidFill>
                <a:latin typeface="Arial MT"/>
                <a:cs typeface="Arial MT"/>
              </a:rPr>
              <a:t>Press</a:t>
            </a:r>
            <a:r>
              <a:rPr sz="2000" spc="25" dirty="0">
                <a:solidFill>
                  <a:srgbClr val="163480"/>
                </a:solidFill>
                <a:latin typeface="Arial MT"/>
                <a:cs typeface="Arial MT"/>
              </a:rPr>
              <a:t> </a:t>
            </a:r>
            <a:r>
              <a:rPr sz="2000" spc="-40" dirty="0">
                <a:solidFill>
                  <a:srgbClr val="16599C"/>
                </a:solidFill>
                <a:latin typeface="Arial MT"/>
                <a:cs typeface="Arial MT"/>
              </a:rPr>
              <a:t>“9</a:t>
            </a:r>
            <a:r>
              <a:rPr sz="2000" spc="-130" dirty="0">
                <a:solidFill>
                  <a:srgbClr val="16599C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002B8C"/>
                </a:solidFill>
                <a:latin typeface="Arial MT"/>
                <a:cs typeface="Arial MT"/>
              </a:rPr>
              <a:t>to</a:t>
            </a:r>
            <a:r>
              <a:rPr sz="2000" spc="-35" dirty="0">
                <a:solidFill>
                  <a:srgbClr val="002B8C"/>
                </a:solidFill>
                <a:latin typeface="Arial MT"/>
                <a:cs typeface="Arial MT"/>
              </a:rPr>
              <a:t> </a:t>
            </a:r>
            <a:r>
              <a:rPr sz="2000" spc="-120" dirty="0">
                <a:solidFill>
                  <a:srgbClr val="161616"/>
                </a:solidFill>
                <a:latin typeface="Arial MT"/>
                <a:cs typeface="Arial MT"/>
              </a:rPr>
              <a:t>copy</a:t>
            </a:r>
            <a:r>
              <a:rPr sz="2000" spc="9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2000" spc="-110" dirty="0">
                <a:solidFill>
                  <a:srgbClr val="0C263D"/>
                </a:solidFill>
                <a:latin typeface="Arial MT"/>
                <a:cs typeface="Arial MT"/>
              </a:rPr>
              <a:t>your</a:t>
            </a:r>
            <a:r>
              <a:rPr sz="2000" spc="-45" dirty="0">
                <a:solidFill>
                  <a:srgbClr val="0C263D"/>
                </a:solidFill>
                <a:latin typeface="Arial MT"/>
                <a:cs typeface="Arial MT"/>
              </a:rPr>
              <a:t> </a:t>
            </a:r>
            <a:r>
              <a:rPr sz="2000" spc="-80" dirty="0">
                <a:latin typeface="Arial MT"/>
                <a:cs typeface="Arial MT"/>
              </a:rPr>
              <a:t>friends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12D6B"/>
                </a:solidFill>
                <a:latin typeface="Arial MT"/>
                <a:cs typeface="Arial MT"/>
              </a:rPr>
              <a:t>Callert </a:t>
            </a:r>
            <a:r>
              <a:rPr sz="2000" spc="-135" dirty="0">
                <a:solidFill>
                  <a:srgbClr val="A37E4F"/>
                </a:solidFill>
                <a:latin typeface="Arial MT"/>
                <a:cs typeface="Arial MT"/>
              </a:rPr>
              <a:t>WINNER!!</a:t>
            </a:r>
            <a:r>
              <a:rPr sz="2000" spc="-5" dirty="0">
                <a:solidFill>
                  <a:srgbClr val="A37E4F"/>
                </a:solidFill>
                <a:latin typeface="Arial MT"/>
                <a:cs typeface="Arial MT"/>
              </a:rPr>
              <a:t> </a:t>
            </a:r>
            <a:r>
              <a:rPr sz="2000" spc="-150" dirty="0">
                <a:solidFill>
                  <a:srgbClr val="28446E"/>
                </a:solidFill>
                <a:latin typeface="Arial MT"/>
                <a:cs typeface="Arial MT"/>
              </a:rPr>
              <a:t>As</a:t>
            </a:r>
            <a:r>
              <a:rPr sz="2000" spc="-10" dirty="0">
                <a:solidFill>
                  <a:srgbClr val="28446E"/>
                </a:solidFill>
                <a:latin typeface="Arial MT"/>
                <a:cs typeface="Arial MT"/>
              </a:rPr>
              <a:t> </a:t>
            </a:r>
            <a:r>
              <a:rPr sz="2000" spc="-185" dirty="0">
                <a:solidFill>
                  <a:srgbClr val="725226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725226"/>
                </a:solidFill>
                <a:latin typeface="Arial MT"/>
                <a:cs typeface="Arial MT"/>
              </a:rPr>
              <a:t> </a:t>
            </a:r>
            <a:r>
              <a:rPr sz="2000" spc="-120" dirty="0">
                <a:solidFill>
                  <a:srgbClr val="36506D"/>
                </a:solidFill>
                <a:latin typeface="Arial MT"/>
                <a:cs typeface="Arial MT"/>
              </a:rPr>
              <a:t>valued</a:t>
            </a:r>
            <a:r>
              <a:rPr sz="2000" spc="-65" dirty="0">
                <a:solidFill>
                  <a:srgbClr val="36506D"/>
                </a:solidFill>
                <a:latin typeface="Arial MT"/>
                <a:cs typeface="Arial MT"/>
              </a:rPr>
              <a:t> </a:t>
            </a:r>
            <a:r>
              <a:rPr sz="2000" spc="-95" dirty="0">
                <a:solidFill>
                  <a:srgbClr val="161616"/>
                </a:solidFill>
                <a:latin typeface="Arial MT"/>
                <a:cs typeface="Arial MT"/>
              </a:rPr>
              <a:t>network</a:t>
            </a:r>
            <a:r>
              <a:rPr sz="2000" spc="-4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2000" spc="-100" dirty="0">
                <a:solidFill>
                  <a:srgbClr val="245D8E"/>
                </a:solidFill>
                <a:latin typeface="Arial MT"/>
                <a:cs typeface="Arial MT"/>
              </a:rPr>
              <a:t>customer</a:t>
            </a:r>
            <a:r>
              <a:rPr sz="2000" spc="60" dirty="0">
                <a:solidFill>
                  <a:srgbClr val="245D8E"/>
                </a:solidFill>
                <a:latin typeface="Arial MT"/>
                <a:cs typeface="Arial MT"/>
              </a:rPr>
              <a:t> </a:t>
            </a:r>
            <a:r>
              <a:rPr sz="2000" spc="-140" dirty="0">
                <a:solidFill>
                  <a:srgbClr val="0F1F44"/>
                </a:solidFill>
                <a:latin typeface="Arial MT"/>
                <a:cs typeface="Arial MT"/>
              </a:rPr>
              <a:t>you</a:t>
            </a:r>
            <a:r>
              <a:rPr sz="2000" spc="-105" dirty="0">
                <a:solidFill>
                  <a:srgbClr val="0F1F44"/>
                </a:solidFill>
                <a:latin typeface="Arial MT"/>
                <a:cs typeface="Arial MT"/>
              </a:rPr>
              <a:t> </a:t>
            </a:r>
            <a:r>
              <a:rPr sz="2000" spc="-114" dirty="0">
                <a:solidFill>
                  <a:srgbClr val="131313"/>
                </a:solidFill>
                <a:latin typeface="Arial MT"/>
                <a:cs typeface="Arial MT"/>
              </a:rPr>
              <a:t>have</a:t>
            </a:r>
            <a:r>
              <a:rPr sz="2000" spc="-40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2000" spc="-135" dirty="0">
                <a:latin typeface="Arial MT"/>
                <a:cs typeface="Arial MT"/>
              </a:rPr>
              <a:t>been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110" dirty="0">
                <a:solidFill>
                  <a:srgbClr val="504D6D"/>
                </a:solidFill>
                <a:latin typeface="Arial MT"/>
                <a:cs typeface="Arial MT"/>
              </a:rPr>
              <a:t>selected</a:t>
            </a:r>
            <a:r>
              <a:rPr sz="2000" spc="-10" dirty="0">
                <a:solidFill>
                  <a:srgbClr val="504D6D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596B9A"/>
                </a:solidFill>
                <a:latin typeface="Arial MT"/>
                <a:cs typeface="Arial MT"/>
              </a:rPr>
              <a:t>to</a:t>
            </a:r>
            <a:r>
              <a:rPr sz="2000" spc="-150" dirty="0">
                <a:solidFill>
                  <a:srgbClr val="596B9A"/>
                </a:solidFill>
                <a:latin typeface="Arial MT"/>
                <a:cs typeface="Arial MT"/>
              </a:rPr>
              <a:t> </a:t>
            </a:r>
            <a:r>
              <a:rPr sz="2000" spc="-110" dirty="0">
                <a:solidFill>
                  <a:srgbClr val="282828"/>
                </a:solidFill>
                <a:latin typeface="Arial MT"/>
                <a:cs typeface="Arial MT"/>
              </a:rPr>
              <a:t>receivea</a:t>
            </a:r>
            <a:r>
              <a:rPr sz="2000" spc="7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2000" spc="-140" dirty="0">
                <a:solidFill>
                  <a:srgbClr val="2A6BA3"/>
                </a:solidFill>
                <a:latin typeface="Arial MT"/>
                <a:cs typeface="Arial MT"/>
              </a:rPr>
              <a:t>£900</a:t>
            </a:r>
            <a:r>
              <a:rPr sz="2000" spc="-15" dirty="0">
                <a:solidFill>
                  <a:srgbClr val="2A6BA3"/>
                </a:solidFill>
                <a:latin typeface="Arial MT"/>
                <a:cs typeface="Arial MT"/>
              </a:rPr>
              <a:t> </a:t>
            </a:r>
            <a:r>
              <a:rPr sz="2000" spc="-100" dirty="0">
                <a:latin typeface="Arial MT"/>
                <a:cs typeface="Arial MT"/>
              </a:rPr>
              <a:t>prize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95" dirty="0">
                <a:solidFill>
                  <a:srgbClr val="0E1367"/>
                </a:solidFill>
                <a:latin typeface="Arial MT"/>
                <a:cs typeface="Arial MT"/>
              </a:rPr>
              <a:t>reward!</a:t>
            </a:r>
            <a:r>
              <a:rPr sz="2000" dirty="0">
                <a:solidFill>
                  <a:srgbClr val="0E1367"/>
                </a:solidFill>
                <a:latin typeface="Arial MT"/>
                <a:cs typeface="Arial MT"/>
              </a:rPr>
              <a:t> </a:t>
            </a:r>
            <a:r>
              <a:rPr sz="2000" spc="-260" dirty="0">
                <a:solidFill>
                  <a:srgbClr val="2D5D85"/>
                </a:solidFill>
                <a:latin typeface="Arial MT"/>
                <a:cs typeface="Arial MT"/>
              </a:rPr>
              <a:t>To</a:t>
            </a:r>
            <a:r>
              <a:rPr sz="2000" spc="25" dirty="0">
                <a:solidFill>
                  <a:srgbClr val="2D5D85"/>
                </a:solidFill>
                <a:latin typeface="Arial MT"/>
                <a:cs typeface="Arial MT"/>
              </a:rPr>
              <a:t> </a:t>
            </a:r>
            <a:r>
              <a:rPr sz="2000" spc="-40" dirty="0">
                <a:solidFill>
                  <a:srgbClr val="2A5D89"/>
                </a:solidFill>
                <a:latin typeface="Arial MT"/>
                <a:cs typeface="Arial MT"/>
              </a:rPr>
              <a:t>daim</a:t>
            </a:r>
            <a:r>
              <a:rPr sz="2000" spc="-25" dirty="0">
                <a:solidFill>
                  <a:srgbClr val="2A5D89"/>
                </a:solidFill>
                <a:latin typeface="Arial MT"/>
                <a:cs typeface="Arial MT"/>
              </a:rPr>
              <a:t> </a:t>
            </a:r>
            <a:r>
              <a:rPr sz="2000" spc="-80" dirty="0">
                <a:solidFill>
                  <a:srgbClr val="246DAF"/>
                </a:solidFill>
                <a:latin typeface="Arial MT"/>
                <a:cs typeface="Arial MT"/>
              </a:rPr>
              <a:t>call</a:t>
            </a:r>
            <a:r>
              <a:rPr sz="2000" spc="-55" dirty="0">
                <a:solidFill>
                  <a:srgbClr val="246DAF"/>
                </a:solidFill>
                <a:latin typeface="Arial MT"/>
                <a:cs typeface="Arial MT"/>
              </a:rPr>
              <a:t> </a:t>
            </a:r>
            <a:r>
              <a:rPr sz="2000" spc="-114" dirty="0">
                <a:solidFill>
                  <a:srgbClr val="1A1A1A"/>
                </a:solidFill>
                <a:latin typeface="Arial MT"/>
                <a:cs typeface="Arial MT"/>
              </a:rPr>
              <a:t>09061701461.</a:t>
            </a:r>
            <a:r>
              <a:rPr sz="2000" spc="254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2000" spc="-120" dirty="0">
                <a:solidFill>
                  <a:srgbClr val="185D9C"/>
                </a:solidFill>
                <a:latin typeface="Arial MT"/>
                <a:cs typeface="Arial MT"/>
              </a:rPr>
              <a:t>Claim</a:t>
            </a:r>
            <a:r>
              <a:rPr sz="2000" spc="-60" dirty="0">
                <a:solidFill>
                  <a:srgbClr val="185D9C"/>
                </a:solidFill>
                <a:latin typeface="Arial MT"/>
                <a:cs typeface="Arial MT"/>
              </a:rPr>
              <a:t> </a:t>
            </a:r>
            <a:r>
              <a:rPr sz="2000" spc="-135" dirty="0">
                <a:solidFill>
                  <a:srgbClr val="383D72"/>
                </a:solidFill>
                <a:latin typeface="Arial MT"/>
                <a:cs typeface="Arial MT"/>
              </a:rPr>
              <a:t>code</a:t>
            </a:r>
            <a:r>
              <a:rPr sz="2000" spc="-20" dirty="0">
                <a:solidFill>
                  <a:srgbClr val="383D72"/>
                </a:solidFill>
                <a:latin typeface="Arial MT"/>
                <a:cs typeface="Arial MT"/>
              </a:rPr>
              <a:t> </a:t>
            </a:r>
            <a:r>
              <a:rPr sz="2000" spc="-100" dirty="0">
                <a:latin typeface="Arial MT"/>
                <a:cs typeface="Arial MT"/>
              </a:rPr>
              <a:t>KL341.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30" dirty="0">
                <a:solidFill>
                  <a:srgbClr val="262626"/>
                </a:solidFill>
                <a:latin typeface="Arial MT"/>
                <a:cs typeface="Arial MT"/>
              </a:rPr>
              <a:t>Valid</a:t>
            </a:r>
            <a:r>
              <a:rPr sz="2000" spc="-1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2000" spc="-120" dirty="0">
                <a:solidFill>
                  <a:srgbClr val="0A0A0A"/>
                </a:solidFill>
                <a:latin typeface="Arial MT"/>
                <a:cs typeface="Arial MT"/>
              </a:rPr>
              <a:t>12</a:t>
            </a:r>
            <a:r>
              <a:rPr sz="2000" spc="-8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2000" spc="-405" dirty="0">
                <a:solidFill>
                  <a:srgbClr val="34595E"/>
                </a:solidFill>
                <a:latin typeface="Arial MT"/>
                <a:cs typeface="Arial MT"/>
              </a:rPr>
              <a:t>hoc</a:t>
            </a:r>
            <a:endParaRPr sz="2000">
              <a:latin typeface="Arial MT"/>
              <a:cs typeface="Arial MT"/>
            </a:endParaRPr>
          </a:p>
          <a:p>
            <a:pPr marL="20320" marR="20955">
              <a:lnSpc>
                <a:spcPts val="2840"/>
              </a:lnSpc>
              <a:spcBef>
                <a:spcPts val="45"/>
              </a:spcBef>
            </a:pPr>
            <a:r>
              <a:rPr sz="2000" spc="-135" dirty="0">
                <a:solidFill>
                  <a:srgbClr val="5977AC"/>
                </a:solidFill>
                <a:latin typeface="Arial MT"/>
                <a:cs typeface="Arial MT"/>
              </a:rPr>
              <a:t>Had</a:t>
            </a:r>
            <a:r>
              <a:rPr sz="2000" spc="-60" dirty="0">
                <a:solidFill>
                  <a:srgbClr val="5977AC"/>
                </a:solidFill>
                <a:latin typeface="Arial MT"/>
                <a:cs typeface="Arial MT"/>
              </a:rPr>
              <a:t> </a:t>
            </a:r>
            <a:r>
              <a:rPr sz="2000" spc="-95" dirty="0">
                <a:solidFill>
                  <a:srgbClr val="011A33"/>
                </a:solidFill>
                <a:latin typeface="Arial MT"/>
                <a:cs typeface="Arial MT"/>
              </a:rPr>
              <a:t>your</a:t>
            </a:r>
            <a:r>
              <a:rPr sz="2000" spc="-130" dirty="0">
                <a:solidFill>
                  <a:srgbClr val="011A33"/>
                </a:solidFill>
                <a:latin typeface="Arial MT"/>
                <a:cs typeface="Arial MT"/>
              </a:rPr>
              <a:t> </a:t>
            </a:r>
            <a:r>
              <a:rPr sz="2000" spc="-110" dirty="0">
                <a:solidFill>
                  <a:srgbClr val="18216E"/>
                </a:solidFill>
                <a:latin typeface="Arial MT"/>
                <a:cs typeface="Arial MT"/>
              </a:rPr>
              <a:t>mobile</a:t>
            </a:r>
            <a:r>
              <a:rPr sz="2000" spc="-65" dirty="0">
                <a:solidFill>
                  <a:srgbClr val="18216E"/>
                </a:solidFill>
                <a:latin typeface="Arial MT"/>
                <a:cs typeface="Arial MT"/>
              </a:rPr>
              <a:t> </a:t>
            </a:r>
            <a:r>
              <a:rPr sz="2000" spc="-130" dirty="0">
                <a:solidFill>
                  <a:srgbClr val="082A6D"/>
                </a:solidFill>
                <a:latin typeface="Arial MT"/>
                <a:cs typeface="Arial MT"/>
              </a:rPr>
              <a:t>11</a:t>
            </a:r>
            <a:r>
              <a:rPr sz="2000" spc="-170" dirty="0">
                <a:solidFill>
                  <a:srgbClr val="082A6D"/>
                </a:solidFill>
                <a:latin typeface="Arial MT"/>
                <a:cs typeface="Arial MT"/>
              </a:rPr>
              <a:t> </a:t>
            </a:r>
            <a:r>
              <a:rPr sz="2000" spc="-105" dirty="0">
                <a:solidFill>
                  <a:srgbClr val="2D2D2D"/>
                </a:solidFill>
                <a:latin typeface="Arial MT"/>
                <a:cs typeface="Arial MT"/>
              </a:rPr>
              <a:t>months</a:t>
            </a:r>
            <a:r>
              <a:rPr sz="2000" spc="15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2000" spc="-80" dirty="0">
                <a:solidFill>
                  <a:srgbClr val="593A52"/>
                </a:solidFill>
                <a:latin typeface="Arial MT"/>
                <a:cs typeface="Arial MT"/>
              </a:rPr>
              <a:t>or</a:t>
            </a:r>
            <a:r>
              <a:rPr sz="2000" spc="-120" dirty="0">
                <a:solidFill>
                  <a:srgbClr val="593A52"/>
                </a:solidFill>
                <a:latin typeface="Arial MT"/>
                <a:cs typeface="Arial MT"/>
              </a:rPr>
              <a:t> </a:t>
            </a:r>
            <a:r>
              <a:rPr sz="2000" spc="-114" dirty="0">
                <a:solidFill>
                  <a:srgbClr val="446E9E"/>
                </a:solidFill>
                <a:latin typeface="Arial MT"/>
                <a:cs typeface="Arial MT"/>
              </a:rPr>
              <a:t>more?</a:t>
            </a:r>
            <a:r>
              <a:rPr sz="2000" spc="-85" dirty="0">
                <a:solidFill>
                  <a:srgbClr val="446E9E"/>
                </a:solidFill>
                <a:latin typeface="Arial MT"/>
                <a:cs typeface="Arial MT"/>
              </a:rPr>
              <a:t> </a:t>
            </a:r>
            <a:r>
              <a:rPr sz="2000" spc="-65" dirty="0">
                <a:solidFill>
                  <a:srgbClr val="33529A"/>
                </a:solidFill>
                <a:latin typeface="Arial MT"/>
                <a:cs typeface="Arial MT"/>
              </a:rPr>
              <a:t>U</a:t>
            </a:r>
            <a:r>
              <a:rPr sz="2000" spc="-160" dirty="0">
                <a:solidFill>
                  <a:srgbClr val="33529A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72A3"/>
                </a:solidFill>
                <a:latin typeface="Arial MT"/>
                <a:cs typeface="Arial MT"/>
              </a:rPr>
              <a:t>R</a:t>
            </a:r>
            <a:r>
              <a:rPr sz="2000" spc="40" dirty="0">
                <a:solidFill>
                  <a:srgbClr val="5972A3"/>
                </a:solidFill>
                <a:latin typeface="Arial MT"/>
                <a:cs typeface="Arial MT"/>
              </a:rPr>
              <a:t> </a:t>
            </a:r>
            <a:r>
              <a:rPr sz="2000" spc="-135" dirty="0">
                <a:solidFill>
                  <a:srgbClr val="3682C4"/>
                </a:solidFill>
                <a:latin typeface="Arial MT"/>
                <a:cs typeface="Arial MT"/>
              </a:rPr>
              <a:t>enätled</a:t>
            </a:r>
            <a:r>
              <a:rPr sz="2000" spc="-65" dirty="0">
                <a:solidFill>
                  <a:srgbClr val="3682C4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59648E"/>
                </a:solidFill>
                <a:latin typeface="Arial MT"/>
                <a:cs typeface="Arial MT"/>
              </a:rPr>
              <a:t>to</a:t>
            </a:r>
            <a:r>
              <a:rPr sz="2000" spc="-105" dirty="0">
                <a:solidFill>
                  <a:srgbClr val="59648E"/>
                </a:solidFill>
                <a:latin typeface="Arial MT"/>
                <a:cs typeface="Arial MT"/>
              </a:rPr>
              <a:t> </a:t>
            </a:r>
            <a:r>
              <a:rPr sz="2000" spc="-125" dirty="0">
                <a:solidFill>
                  <a:srgbClr val="592F44"/>
                </a:solidFill>
                <a:latin typeface="Arial MT"/>
                <a:cs typeface="Arial MT"/>
              </a:rPr>
              <a:t>Update</a:t>
            </a:r>
            <a:r>
              <a:rPr sz="2000" spc="60" dirty="0">
                <a:solidFill>
                  <a:srgbClr val="592F44"/>
                </a:solidFill>
                <a:latin typeface="Arial MT"/>
                <a:cs typeface="Arial MT"/>
              </a:rPr>
              <a:t> </a:t>
            </a:r>
            <a:r>
              <a:rPr sz="2000" spc="-85" dirty="0">
                <a:solidFill>
                  <a:srgbClr val="1A4293"/>
                </a:solidFill>
                <a:latin typeface="Arial MT"/>
                <a:cs typeface="Arial MT"/>
              </a:rPr>
              <a:t>to</a:t>
            </a:r>
            <a:r>
              <a:rPr sz="2000" spc="-45" dirty="0">
                <a:solidFill>
                  <a:srgbClr val="1A4293"/>
                </a:solidFill>
                <a:latin typeface="Arial MT"/>
                <a:cs typeface="Arial MT"/>
              </a:rPr>
              <a:t> </a:t>
            </a:r>
            <a:r>
              <a:rPr sz="2000" spc="-100" dirty="0">
                <a:solidFill>
                  <a:srgbClr val="3F466E"/>
                </a:solidFill>
                <a:latin typeface="Arial MT"/>
                <a:cs typeface="Arial MT"/>
              </a:rPr>
              <a:t>the</a:t>
            </a:r>
            <a:r>
              <a:rPr sz="2000" spc="-55" dirty="0">
                <a:solidFill>
                  <a:srgbClr val="3F466E"/>
                </a:solidFill>
                <a:latin typeface="Arial MT"/>
                <a:cs typeface="Arial MT"/>
              </a:rPr>
              <a:t> </a:t>
            </a:r>
            <a:r>
              <a:rPr sz="2000" spc="-80" dirty="0">
                <a:latin typeface="Arial MT"/>
                <a:cs typeface="Arial MT"/>
              </a:rPr>
              <a:t>latest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5" dirty="0">
                <a:solidFill>
                  <a:srgbClr val="181818"/>
                </a:solidFill>
                <a:latin typeface="Arial MT"/>
                <a:cs typeface="Arial MT"/>
              </a:rPr>
              <a:t>colour</a:t>
            </a:r>
            <a:r>
              <a:rPr sz="2000" spc="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000" spc="-105" dirty="0">
                <a:solidFill>
                  <a:srgbClr val="596089"/>
                </a:solidFill>
                <a:latin typeface="Arial MT"/>
                <a:cs typeface="Arial MT"/>
              </a:rPr>
              <a:t>mobiles</a:t>
            </a:r>
            <a:r>
              <a:rPr sz="2000" spc="30" dirty="0">
                <a:solidFill>
                  <a:srgbClr val="596089"/>
                </a:solidFill>
                <a:latin typeface="Arial MT"/>
                <a:cs typeface="Arial MT"/>
              </a:rPr>
              <a:t> </a:t>
            </a:r>
            <a:r>
              <a:rPr sz="2000" spc="-110" dirty="0">
                <a:solidFill>
                  <a:srgbClr val="234D7B"/>
                </a:solidFill>
                <a:latin typeface="Arial MT"/>
                <a:cs typeface="Arial MT"/>
              </a:rPr>
              <a:t>with</a:t>
            </a:r>
            <a:r>
              <a:rPr sz="2000" spc="-85" dirty="0">
                <a:solidFill>
                  <a:srgbClr val="234D7B"/>
                </a:solidFill>
                <a:latin typeface="Arial MT"/>
                <a:cs typeface="Arial MT"/>
              </a:rPr>
              <a:t> </a:t>
            </a:r>
            <a:r>
              <a:rPr sz="2000" spc="-110" dirty="0">
                <a:solidFill>
                  <a:srgbClr val="13183F"/>
                </a:solidFill>
                <a:latin typeface="Arial MT"/>
                <a:cs typeface="Arial MT"/>
              </a:rPr>
              <a:t>camera</a:t>
            </a:r>
            <a:r>
              <a:rPr sz="2000" spc="85" dirty="0">
                <a:solidFill>
                  <a:srgbClr val="13183F"/>
                </a:solidFill>
                <a:latin typeface="Arial MT"/>
                <a:cs typeface="Arial MT"/>
              </a:rPr>
              <a:t> </a:t>
            </a:r>
            <a:r>
              <a:rPr sz="2000" spc="-95" dirty="0">
                <a:solidFill>
                  <a:srgbClr val="080A60"/>
                </a:solidFill>
                <a:latin typeface="Arial MT"/>
                <a:cs typeface="Arial MT"/>
              </a:rPr>
              <a:t>for</a:t>
            </a:r>
            <a:r>
              <a:rPr sz="2000" spc="-80" dirty="0">
                <a:solidFill>
                  <a:srgbClr val="080A60"/>
                </a:solidFill>
                <a:latin typeface="Arial MT"/>
                <a:cs typeface="Arial MT"/>
              </a:rPr>
              <a:t> </a:t>
            </a:r>
            <a:r>
              <a:rPr sz="2000" spc="-95" dirty="0">
                <a:latin typeface="Arial MT"/>
                <a:cs typeface="Arial MT"/>
              </a:rPr>
              <a:t>Free!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90" dirty="0">
                <a:solidFill>
                  <a:srgbClr val="26448C"/>
                </a:solidFill>
                <a:latin typeface="Arial MT"/>
                <a:cs typeface="Arial MT"/>
              </a:rPr>
              <a:t>Call</a:t>
            </a:r>
            <a:r>
              <a:rPr sz="2000" spc="-75" dirty="0">
                <a:solidFill>
                  <a:srgbClr val="26448C"/>
                </a:solidFill>
                <a:latin typeface="Arial MT"/>
                <a:cs typeface="Arial MT"/>
              </a:rPr>
              <a:t> </a:t>
            </a:r>
            <a:r>
              <a:rPr sz="2000" spc="-135" dirty="0">
                <a:latin typeface="Arial MT"/>
                <a:cs typeface="Arial MT"/>
              </a:rPr>
              <a:t>The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-120" dirty="0">
                <a:solidFill>
                  <a:srgbClr val="A15D11"/>
                </a:solidFill>
                <a:latin typeface="Arial MT"/>
                <a:cs typeface="Arial MT"/>
              </a:rPr>
              <a:t>Mobile</a:t>
            </a:r>
            <a:r>
              <a:rPr sz="2000" spc="-35" dirty="0">
                <a:solidFill>
                  <a:srgbClr val="A15D11"/>
                </a:solidFill>
                <a:latin typeface="Arial MT"/>
                <a:cs typeface="Arial MT"/>
              </a:rPr>
              <a:t> </a:t>
            </a:r>
            <a:r>
              <a:rPr sz="2000" spc="-125" dirty="0">
                <a:solidFill>
                  <a:srgbClr val="597CB3"/>
                </a:solidFill>
                <a:latin typeface="Arial MT"/>
                <a:cs typeface="Arial MT"/>
              </a:rPr>
              <a:t>Update</a:t>
            </a:r>
            <a:r>
              <a:rPr sz="2000" spc="-5" dirty="0">
                <a:solidFill>
                  <a:srgbClr val="597CB3"/>
                </a:solidFill>
                <a:latin typeface="Arial MT"/>
                <a:cs typeface="Arial MT"/>
              </a:rPr>
              <a:t> </a:t>
            </a:r>
            <a:r>
              <a:rPr sz="2000" spc="-120" dirty="0">
                <a:solidFill>
                  <a:srgbClr val="1F3D89"/>
                </a:solidFill>
                <a:latin typeface="Arial MT"/>
                <a:cs typeface="Arial MT"/>
              </a:rPr>
              <a:t>Co</a:t>
            </a:r>
            <a:r>
              <a:rPr sz="2000" spc="-130" dirty="0">
                <a:solidFill>
                  <a:srgbClr val="1F3D89"/>
                </a:solidFill>
                <a:latin typeface="Arial MT"/>
                <a:cs typeface="Arial MT"/>
              </a:rPr>
              <a:t> </a:t>
            </a:r>
            <a:r>
              <a:rPr sz="2000" spc="-140" dirty="0">
                <a:solidFill>
                  <a:srgbClr val="215D91"/>
                </a:solidFill>
                <a:latin typeface="Arial MT"/>
                <a:cs typeface="Arial MT"/>
              </a:rPr>
              <a:t>FREE</a:t>
            </a:r>
            <a:r>
              <a:rPr sz="2000" spc="-15" dirty="0">
                <a:solidFill>
                  <a:srgbClr val="215D91"/>
                </a:solidFill>
                <a:latin typeface="Arial MT"/>
                <a:cs typeface="Arial MT"/>
              </a:rPr>
              <a:t> </a:t>
            </a:r>
            <a:r>
              <a:rPr sz="2000" spc="-110" dirty="0">
                <a:solidFill>
                  <a:srgbClr val="070A60"/>
                </a:solidFill>
                <a:latin typeface="Arial MT"/>
                <a:cs typeface="Arial MT"/>
              </a:rPr>
              <a:t>on</a:t>
            </a:r>
            <a:r>
              <a:rPr sz="2000" spc="-100" dirty="0">
                <a:solidFill>
                  <a:srgbClr val="070A6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A0A0A"/>
                </a:solidFill>
                <a:latin typeface="Arial MT"/>
                <a:cs typeface="Arial MT"/>
              </a:rPr>
              <a:t>0800298 </a:t>
            </a:r>
            <a:r>
              <a:rPr sz="2000" spc="-30" dirty="0">
                <a:solidFill>
                  <a:srgbClr val="52607E"/>
                </a:solidFill>
                <a:latin typeface="Arial MT"/>
                <a:cs typeface="Arial MT"/>
              </a:rPr>
              <a:t>l'm</a:t>
            </a:r>
            <a:r>
              <a:rPr sz="2000" spc="-130" dirty="0">
                <a:solidFill>
                  <a:srgbClr val="52607E"/>
                </a:solidFill>
                <a:latin typeface="Arial MT"/>
                <a:cs typeface="Arial MT"/>
              </a:rPr>
              <a:t> </a:t>
            </a:r>
            <a:r>
              <a:rPr sz="2000" spc="-155" dirty="0">
                <a:solidFill>
                  <a:srgbClr val="264B70"/>
                </a:solidFill>
                <a:latin typeface="Arial MT"/>
                <a:cs typeface="Arial MT"/>
              </a:rPr>
              <a:t>gonna</a:t>
            </a:r>
            <a:r>
              <a:rPr sz="2000" spc="15" dirty="0">
                <a:solidFill>
                  <a:srgbClr val="264B70"/>
                </a:solidFill>
                <a:latin typeface="Arial MT"/>
                <a:cs typeface="Arial MT"/>
              </a:rPr>
              <a:t> </a:t>
            </a:r>
            <a:r>
              <a:rPr sz="2000" spc="-100" dirty="0">
                <a:solidFill>
                  <a:srgbClr val="030A23"/>
                </a:solidFill>
                <a:latin typeface="Arial MT"/>
                <a:cs typeface="Arial MT"/>
              </a:rPr>
              <a:t>be</a:t>
            </a:r>
            <a:r>
              <a:rPr sz="2000" spc="-110" dirty="0">
                <a:solidFill>
                  <a:srgbClr val="030A23"/>
                </a:solidFill>
                <a:latin typeface="Arial MT"/>
                <a:cs typeface="Arial MT"/>
              </a:rPr>
              <a:t> </a:t>
            </a:r>
            <a:r>
              <a:rPr sz="2000" spc="-130" dirty="0">
                <a:solidFill>
                  <a:srgbClr val="496B95"/>
                </a:solidFill>
                <a:latin typeface="Arial MT"/>
                <a:cs typeface="Arial MT"/>
              </a:rPr>
              <a:t>home</a:t>
            </a:r>
            <a:r>
              <a:rPr sz="2000" spc="-5" dirty="0">
                <a:solidFill>
                  <a:srgbClr val="496B95"/>
                </a:solidFill>
                <a:latin typeface="Arial MT"/>
                <a:cs typeface="Arial MT"/>
              </a:rPr>
              <a:t> </a:t>
            </a:r>
            <a:r>
              <a:rPr sz="2000" spc="-120" dirty="0">
                <a:solidFill>
                  <a:srgbClr val="494F77"/>
                </a:solidFill>
                <a:latin typeface="Arial MT"/>
                <a:cs typeface="Arial MT"/>
              </a:rPr>
              <a:t>soon</a:t>
            </a:r>
            <a:r>
              <a:rPr sz="2000" spc="-50" dirty="0">
                <a:solidFill>
                  <a:srgbClr val="494F77"/>
                </a:solidFill>
                <a:latin typeface="Arial MT"/>
                <a:cs typeface="Arial MT"/>
              </a:rPr>
              <a:t> </a:t>
            </a:r>
            <a:r>
              <a:rPr sz="2000" spc="-120" dirty="0">
                <a:solidFill>
                  <a:srgbClr val="161616"/>
                </a:solidFill>
                <a:latin typeface="Arial MT"/>
                <a:cs typeface="Arial MT"/>
              </a:rPr>
              <a:t>and</a:t>
            </a:r>
            <a:r>
              <a:rPr sz="2000" spc="-12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8234B"/>
                </a:solidFill>
                <a:latin typeface="Arial MT"/>
                <a:cs typeface="Arial MT"/>
              </a:rPr>
              <a:t>i</a:t>
            </a:r>
            <a:r>
              <a:rPr sz="2000" spc="-50" dirty="0">
                <a:solidFill>
                  <a:srgbClr val="38234B"/>
                </a:solidFill>
                <a:latin typeface="Arial MT"/>
                <a:cs typeface="Arial MT"/>
              </a:rPr>
              <a:t> </a:t>
            </a:r>
            <a:r>
              <a:rPr sz="2000" spc="-95" dirty="0">
                <a:solidFill>
                  <a:srgbClr val="28154F"/>
                </a:solidFill>
                <a:latin typeface="Arial MT"/>
                <a:cs typeface="Arial MT"/>
              </a:rPr>
              <a:t>don't</a:t>
            </a:r>
            <a:r>
              <a:rPr sz="2000" spc="-20" dirty="0">
                <a:solidFill>
                  <a:srgbClr val="28154F"/>
                </a:solidFill>
                <a:latin typeface="Arial MT"/>
                <a:cs typeface="Arial MT"/>
              </a:rPr>
              <a:t> </a:t>
            </a:r>
            <a:r>
              <a:rPr sz="2000" spc="-125" dirty="0">
                <a:solidFill>
                  <a:srgbClr val="3D5962"/>
                </a:solidFill>
                <a:latin typeface="Arial MT"/>
                <a:cs typeface="Arial MT"/>
              </a:rPr>
              <a:t>want</a:t>
            </a:r>
            <a:r>
              <a:rPr sz="2000" spc="-30" dirty="0">
                <a:solidFill>
                  <a:srgbClr val="3D5962"/>
                </a:solidFill>
                <a:latin typeface="Arial MT"/>
                <a:cs typeface="Arial MT"/>
              </a:rPr>
              <a:t> </a:t>
            </a:r>
            <a:r>
              <a:rPr sz="2000" spc="-85" dirty="0">
                <a:solidFill>
                  <a:srgbClr val="5B7097"/>
                </a:solidFill>
                <a:latin typeface="Arial MT"/>
                <a:cs typeface="Arial MT"/>
              </a:rPr>
              <a:t>to</a:t>
            </a:r>
            <a:r>
              <a:rPr sz="2000" spc="-50" dirty="0">
                <a:solidFill>
                  <a:srgbClr val="5B7097"/>
                </a:solidFill>
                <a:latin typeface="Arial MT"/>
                <a:cs typeface="Arial MT"/>
              </a:rPr>
              <a:t> </a:t>
            </a:r>
            <a:r>
              <a:rPr sz="2000" spc="-75" dirty="0">
                <a:solidFill>
                  <a:srgbClr val="181818"/>
                </a:solidFill>
                <a:latin typeface="Arial MT"/>
                <a:cs typeface="Arial MT"/>
              </a:rPr>
              <a:t>talk</a:t>
            </a:r>
            <a:r>
              <a:rPr sz="2000" spc="4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000" spc="-120" dirty="0">
                <a:solidFill>
                  <a:srgbClr val="1D2F56"/>
                </a:solidFill>
                <a:latin typeface="Arial MT"/>
                <a:cs typeface="Arial MT"/>
              </a:rPr>
              <a:t>about</a:t>
            </a:r>
            <a:r>
              <a:rPr sz="2000" spc="10" dirty="0">
                <a:solidFill>
                  <a:srgbClr val="1D2F56"/>
                </a:solidFill>
                <a:latin typeface="Arial MT"/>
                <a:cs typeface="Arial MT"/>
              </a:rPr>
              <a:t> </a:t>
            </a:r>
            <a:r>
              <a:rPr sz="2000" spc="-85" dirty="0">
                <a:solidFill>
                  <a:srgbClr val="5972A3"/>
                </a:solidFill>
                <a:latin typeface="Arial MT"/>
                <a:cs typeface="Arial MT"/>
              </a:rPr>
              <a:t>this</a:t>
            </a:r>
            <a:r>
              <a:rPr sz="2000" spc="-45" dirty="0">
                <a:solidFill>
                  <a:srgbClr val="5972A3"/>
                </a:solidFill>
                <a:latin typeface="Arial MT"/>
                <a:cs typeface="Arial MT"/>
              </a:rPr>
              <a:t> </a:t>
            </a:r>
            <a:r>
              <a:rPr sz="2000" spc="-80" dirty="0">
                <a:solidFill>
                  <a:srgbClr val="4B4B70"/>
                </a:solidFill>
                <a:latin typeface="Arial MT"/>
                <a:cs typeface="Arial MT"/>
              </a:rPr>
              <a:t>stuff</a:t>
            </a:r>
            <a:r>
              <a:rPr sz="2000" spc="-45" dirty="0">
                <a:solidFill>
                  <a:srgbClr val="4B4B70"/>
                </a:solidFill>
                <a:latin typeface="Arial MT"/>
                <a:cs typeface="Arial MT"/>
              </a:rPr>
              <a:t> </a:t>
            </a:r>
            <a:r>
              <a:rPr sz="2000" spc="-120" dirty="0">
                <a:solidFill>
                  <a:srgbClr val="131C46"/>
                </a:solidFill>
                <a:latin typeface="Arial MT"/>
                <a:cs typeface="Arial MT"/>
              </a:rPr>
              <a:t>anymore</a:t>
            </a:r>
            <a:r>
              <a:rPr sz="2000" spc="40" dirty="0">
                <a:solidFill>
                  <a:srgbClr val="131C46"/>
                </a:solidFill>
                <a:latin typeface="Arial MT"/>
                <a:cs typeface="Arial MT"/>
              </a:rPr>
              <a:t> </a:t>
            </a:r>
            <a:r>
              <a:rPr sz="2000" spc="-95" dirty="0">
                <a:solidFill>
                  <a:srgbClr val="4F547C"/>
                </a:solidFill>
                <a:latin typeface="Arial MT"/>
                <a:cs typeface="Arial MT"/>
              </a:rPr>
              <a:t>tonight,</a:t>
            </a:r>
            <a:r>
              <a:rPr sz="2000" spc="-10" dirty="0">
                <a:solidFill>
                  <a:srgbClr val="4F547C"/>
                </a:solidFill>
                <a:latin typeface="Arial MT"/>
                <a:cs typeface="Arial MT"/>
              </a:rPr>
              <a:t> </a:t>
            </a:r>
            <a:r>
              <a:rPr sz="2000" spc="-35" dirty="0">
                <a:solidFill>
                  <a:srgbClr val="151515"/>
                </a:solidFill>
                <a:latin typeface="Arial MT"/>
                <a:cs typeface="Arial MT"/>
              </a:rPr>
              <a:t>k?</a:t>
            </a:r>
            <a:r>
              <a:rPr sz="2000" spc="-65" dirty="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sz="2000" spc="-65" dirty="0">
                <a:solidFill>
                  <a:srgbClr val="4B678E"/>
                </a:solidFill>
                <a:latin typeface="Arial MT"/>
                <a:cs typeface="Arial MT"/>
              </a:rPr>
              <a:t>l've</a:t>
            </a:r>
            <a:r>
              <a:rPr sz="2000" spc="-70" dirty="0">
                <a:solidFill>
                  <a:srgbClr val="4B678E"/>
                </a:solidFill>
                <a:latin typeface="Arial MT"/>
                <a:cs typeface="Arial MT"/>
              </a:rPr>
              <a:t> </a:t>
            </a:r>
            <a:r>
              <a:rPr sz="2000" spc="-100" dirty="0">
                <a:solidFill>
                  <a:srgbClr val="050505"/>
                </a:solidFill>
                <a:latin typeface="Arial MT"/>
                <a:cs typeface="Arial MT"/>
              </a:rPr>
              <a:t>cried</a:t>
            </a:r>
            <a:r>
              <a:rPr sz="2000" spc="-7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2000" spc="-135" dirty="0">
                <a:solidFill>
                  <a:srgbClr val="387CB5"/>
                </a:solidFill>
                <a:latin typeface="Arial MT"/>
                <a:cs typeface="Arial MT"/>
              </a:rPr>
              <a:t>enough</a:t>
            </a:r>
            <a:r>
              <a:rPr sz="2000" spc="15" dirty="0">
                <a:solidFill>
                  <a:srgbClr val="387CB5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05980"/>
                </a:solidFill>
                <a:latin typeface="Arial MT"/>
                <a:cs typeface="Arial MT"/>
              </a:rPr>
              <a:t>today.</a:t>
            </a:r>
            <a:endParaRPr sz="2000">
              <a:latin typeface="Arial MT"/>
              <a:cs typeface="Arial MT"/>
            </a:endParaRPr>
          </a:p>
          <a:p>
            <a:pPr marL="12700" marR="5080" indent="8255">
              <a:lnSpc>
                <a:spcPts val="2840"/>
              </a:lnSpc>
            </a:pPr>
            <a:r>
              <a:rPr sz="1950" spc="-65" dirty="0">
                <a:solidFill>
                  <a:srgbClr val="1A2370"/>
                </a:solidFill>
                <a:latin typeface="Arial MT"/>
                <a:cs typeface="Arial MT"/>
              </a:rPr>
              <a:t>SIX</a:t>
            </a:r>
            <a:r>
              <a:rPr sz="1950" spc="-70" dirty="0">
                <a:solidFill>
                  <a:srgbClr val="1A2370"/>
                </a:solidFill>
                <a:latin typeface="Arial MT"/>
                <a:cs typeface="Arial MT"/>
              </a:rPr>
              <a:t> </a:t>
            </a:r>
            <a:r>
              <a:rPr sz="1950" spc="-95" dirty="0">
                <a:solidFill>
                  <a:srgbClr val="182170"/>
                </a:solidFill>
                <a:latin typeface="Arial MT"/>
                <a:cs typeface="Arial MT"/>
              </a:rPr>
              <a:t>chances</a:t>
            </a:r>
            <a:r>
              <a:rPr sz="1950" spc="-40" dirty="0">
                <a:solidFill>
                  <a:srgbClr val="182170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133D95"/>
                </a:solidFill>
                <a:latin typeface="Arial MT"/>
                <a:cs typeface="Arial MT"/>
              </a:rPr>
              <a:t>to</a:t>
            </a:r>
            <a:r>
              <a:rPr sz="1950" spc="-135" dirty="0">
                <a:solidFill>
                  <a:srgbClr val="133D95"/>
                </a:solidFill>
                <a:latin typeface="Arial MT"/>
                <a:cs typeface="Arial MT"/>
              </a:rPr>
              <a:t> </a:t>
            </a:r>
            <a:r>
              <a:rPr sz="1950" spc="-70" dirty="0">
                <a:solidFill>
                  <a:srgbClr val="2F2D56"/>
                </a:solidFill>
                <a:latin typeface="Arial MT"/>
                <a:cs typeface="Arial MT"/>
              </a:rPr>
              <a:t>win</a:t>
            </a:r>
            <a:r>
              <a:rPr sz="1950" spc="-105" dirty="0">
                <a:solidFill>
                  <a:srgbClr val="2F2D56"/>
                </a:solidFill>
                <a:latin typeface="Arial MT"/>
                <a:cs typeface="Arial MT"/>
              </a:rPr>
              <a:t> </a:t>
            </a:r>
            <a:r>
              <a:rPr sz="1950" spc="-114" dirty="0">
                <a:solidFill>
                  <a:srgbClr val="545D72"/>
                </a:solidFill>
                <a:latin typeface="Arial MT"/>
                <a:cs typeface="Arial MT"/>
              </a:rPr>
              <a:t>CASH!</a:t>
            </a:r>
            <a:r>
              <a:rPr sz="1950" spc="-35" dirty="0">
                <a:solidFill>
                  <a:srgbClr val="545D72"/>
                </a:solidFill>
                <a:latin typeface="Arial MT"/>
                <a:cs typeface="Arial MT"/>
              </a:rPr>
              <a:t> </a:t>
            </a:r>
            <a:r>
              <a:rPr sz="1950" spc="-90" dirty="0">
                <a:solidFill>
                  <a:srgbClr val="213A7C"/>
                </a:solidFill>
                <a:latin typeface="Arial MT"/>
                <a:cs typeface="Arial MT"/>
              </a:rPr>
              <a:t>From</a:t>
            </a:r>
            <a:r>
              <a:rPr sz="1950" spc="-45" dirty="0">
                <a:solidFill>
                  <a:srgbClr val="213A7C"/>
                </a:solidFill>
                <a:latin typeface="Arial MT"/>
                <a:cs typeface="Arial MT"/>
              </a:rPr>
              <a:t> </a:t>
            </a:r>
            <a:r>
              <a:rPr sz="1950" spc="-80" dirty="0">
                <a:solidFill>
                  <a:srgbClr val="595980"/>
                </a:solidFill>
                <a:latin typeface="Arial MT"/>
                <a:cs typeface="Arial MT"/>
              </a:rPr>
              <a:t>100</a:t>
            </a:r>
            <a:r>
              <a:rPr sz="1950" spc="-55" dirty="0">
                <a:solidFill>
                  <a:srgbClr val="595980"/>
                </a:solidFill>
                <a:latin typeface="Arial MT"/>
                <a:cs typeface="Arial MT"/>
              </a:rPr>
              <a:t> </a:t>
            </a:r>
            <a:r>
              <a:rPr sz="1950" spc="-50" dirty="0">
                <a:solidFill>
                  <a:srgbClr val="1A5D99"/>
                </a:solidFill>
                <a:latin typeface="Arial MT"/>
                <a:cs typeface="Arial MT"/>
              </a:rPr>
              <a:t>to</a:t>
            </a:r>
            <a:r>
              <a:rPr sz="1950" spc="-85" dirty="0">
                <a:solidFill>
                  <a:srgbClr val="1A5D99"/>
                </a:solidFill>
                <a:latin typeface="Arial MT"/>
                <a:cs typeface="Arial MT"/>
              </a:rPr>
              <a:t> </a:t>
            </a:r>
            <a:r>
              <a:rPr sz="1950" spc="-95" dirty="0">
                <a:latin typeface="Arial MT"/>
                <a:cs typeface="Arial MT"/>
              </a:rPr>
              <a:t>20,000</a:t>
            </a:r>
            <a:r>
              <a:rPr sz="1950" spc="-40" dirty="0">
                <a:latin typeface="Arial MT"/>
                <a:cs typeface="Arial MT"/>
              </a:rPr>
              <a:t> </a:t>
            </a:r>
            <a:r>
              <a:rPr sz="1950" spc="-85" dirty="0">
                <a:solidFill>
                  <a:srgbClr val="002B3F"/>
                </a:solidFill>
                <a:latin typeface="Arial MT"/>
                <a:cs typeface="Arial MT"/>
              </a:rPr>
              <a:t>pounds</a:t>
            </a:r>
            <a:r>
              <a:rPr sz="1950" spc="-45" dirty="0">
                <a:solidFill>
                  <a:srgbClr val="002B3F"/>
                </a:solidFill>
                <a:latin typeface="Arial MT"/>
                <a:cs typeface="Arial MT"/>
              </a:rPr>
              <a:t> </a:t>
            </a:r>
            <a:r>
              <a:rPr sz="1950" spc="-55" dirty="0">
                <a:solidFill>
                  <a:srgbClr val="595479"/>
                </a:solidFill>
                <a:latin typeface="Arial MT"/>
                <a:cs typeface="Arial MT"/>
              </a:rPr>
              <a:t>txt&gt;</a:t>
            </a:r>
            <a:r>
              <a:rPr sz="1950" spc="-80" dirty="0">
                <a:solidFill>
                  <a:srgbClr val="595479"/>
                </a:solidFill>
                <a:latin typeface="Arial MT"/>
                <a:cs typeface="Arial MT"/>
              </a:rPr>
              <a:t> </a:t>
            </a:r>
            <a:r>
              <a:rPr sz="1950" spc="-150" dirty="0">
                <a:solidFill>
                  <a:srgbClr val="464D6D"/>
                </a:solidFill>
                <a:latin typeface="Arial MT"/>
                <a:cs typeface="Arial MT"/>
              </a:rPr>
              <a:t>CSH11</a:t>
            </a:r>
            <a:r>
              <a:rPr sz="1950" spc="15" dirty="0">
                <a:solidFill>
                  <a:srgbClr val="464D6D"/>
                </a:solidFill>
                <a:latin typeface="Arial MT"/>
                <a:cs typeface="Arial MT"/>
              </a:rPr>
              <a:t> </a:t>
            </a:r>
            <a:r>
              <a:rPr sz="1950" spc="-80" dirty="0">
                <a:solidFill>
                  <a:srgbClr val="184B77"/>
                </a:solidFill>
                <a:latin typeface="Arial MT"/>
                <a:cs typeface="Arial MT"/>
              </a:rPr>
              <a:t>and</a:t>
            </a:r>
            <a:r>
              <a:rPr sz="1950" spc="-65" dirty="0">
                <a:solidFill>
                  <a:srgbClr val="184B77"/>
                </a:solidFill>
                <a:latin typeface="Arial MT"/>
                <a:cs typeface="Arial MT"/>
              </a:rPr>
              <a:t> </a:t>
            </a:r>
            <a:r>
              <a:rPr sz="1950" spc="-85" dirty="0">
                <a:solidFill>
                  <a:srgbClr val="49628A"/>
                </a:solidFill>
                <a:latin typeface="Arial MT"/>
                <a:cs typeface="Arial MT"/>
              </a:rPr>
              <a:t>send</a:t>
            </a:r>
            <a:r>
              <a:rPr sz="1950" spc="-135" dirty="0">
                <a:solidFill>
                  <a:srgbClr val="49628A"/>
                </a:solidFill>
                <a:latin typeface="Arial MT"/>
                <a:cs typeface="Arial MT"/>
              </a:rPr>
              <a:t> </a:t>
            </a:r>
            <a:r>
              <a:rPr sz="1950" spc="-35" dirty="0">
                <a:solidFill>
                  <a:srgbClr val="3A264F"/>
                </a:solidFill>
                <a:latin typeface="Arial MT"/>
                <a:cs typeface="Arial MT"/>
              </a:rPr>
              <a:t>to</a:t>
            </a:r>
            <a:r>
              <a:rPr sz="1950" spc="-100" dirty="0">
                <a:solidFill>
                  <a:srgbClr val="3A264F"/>
                </a:solidFill>
                <a:latin typeface="Arial MT"/>
                <a:cs typeface="Arial MT"/>
              </a:rPr>
              <a:t> </a:t>
            </a:r>
            <a:r>
              <a:rPr sz="1950" spc="-80" dirty="0">
                <a:solidFill>
                  <a:srgbClr val="3F74AA"/>
                </a:solidFill>
                <a:latin typeface="Arial MT"/>
                <a:cs typeface="Arial MT"/>
              </a:rPr>
              <a:t>87575.</a:t>
            </a:r>
            <a:r>
              <a:rPr sz="1950" dirty="0">
                <a:solidFill>
                  <a:srgbClr val="3F74AA"/>
                </a:solidFill>
                <a:latin typeface="Arial MT"/>
                <a:cs typeface="Arial MT"/>
              </a:rPr>
              <a:t> </a:t>
            </a:r>
            <a:r>
              <a:rPr sz="1950" spc="-90" dirty="0">
                <a:solidFill>
                  <a:srgbClr val="3172B3"/>
                </a:solidFill>
                <a:latin typeface="Arial MT"/>
                <a:cs typeface="Arial MT"/>
              </a:rPr>
              <a:t>Cost</a:t>
            </a:r>
            <a:r>
              <a:rPr sz="1950" spc="-45" dirty="0">
                <a:solidFill>
                  <a:srgbClr val="3172B3"/>
                </a:solidFill>
                <a:latin typeface="Arial MT"/>
                <a:cs typeface="Arial MT"/>
              </a:rPr>
              <a:t> </a:t>
            </a:r>
            <a:r>
              <a:rPr sz="1950" spc="-100" dirty="0">
                <a:solidFill>
                  <a:srgbClr val="59608A"/>
                </a:solidFill>
                <a:latin typeface="Arial MT"/>
                <a:cs typeface="Arial MT"/>
              </a:rPr>
              <a:t>150p/day,</a:t>
            </a:r>
            <a:r>
              <a:rPr sz="1950" spc="60" dirty="0">
                <a:solidFill>
                  <a:srgbClr val="59608A"/>
                </a:solidFill>
                <a:latin typeface="Arial MT"/>
                <a:cs typeface="Arial MT"/>
              </a:rPr>
              <a:t> </a:t>
            </a:r>
            <a:r>
              <a:rPr sz="1950" spc="-90" dirty="0">
                <a:solidFill>
                  <a:srgbClr val="5DA3A3"/>
                </a:solidFill>
                <a:latin typeface="Arial MT"/>
                <a:cs typeface="Arial MT"/>
              </a:rPr>
              <a:t>6days,</a:t>
            </a:r>
            <a:r>
              <a:rPr sz="1950" spc="-45" dirty="0">
                <a:solidFill>
                  <a:srgbClr val="5DA3A3"/>
                </a:solidFill>
                <a:latin typeface="Arial MT"/>
                <a:cs typeface="Arial MT"/>
              </a:rPr>
              <a:t> </a:t>
            </a:r>
            <a:r>
              <a:rPr sz="1950" spc="-85" dirty="0">
                <a:solidFill>
                  <a:srgbClr val="234D72"/>
                </a:solidFill>
                <a:latin typeface="Arial MT"/>
                <a:cs typeface="Arial MT"/>
              </a:rPr>
              <a:t>16+</a:t>
            </a:r>
            <a:r>
              <a:rPr sz="1950" spc="-65" dirty="0">
                <a:solidFill>
                  <a:srgbClr val="234D72"/>
                </a:solidFill>
                <a:latin typeface="Arial MT"/>
                <a:cs typeface="Arial MT"/>
              </a:rPr>
              <a:t> </a:t>
            </a:r>
            <a:r>
              <a:rPr sz="1950" spc="-125" dirty="0">
                <a:solidFill>
                  <a:srgbClr val="3D75AC"/>
                </a:solidFill>
                <a:latin typeface="Arial MT"/>
                <a:cs typeface="Arial MT"/>
              </a:rPr>
              <a:t>TsandCs</a:t>
            </a:r>
            <a:r>
              <a:rPr sz="1950" spc="40" dirty="0">
                <a:solidFill>
                  <a:srgbClr val="3D75AC"/>
                </a:solidFill>
                <a:latin typeface="Arial MT"/>
                <a:cs typeface="Arial MT"/>
              </a:rPr>
              <a:t> </a:t>
            </a:r>
            <a:r>
              <a:rPr sz="1950" spc="-90" dirty="0">
                <a:solidFill>
                  <a:srgbClr val="184B77"/>
                </a:solidFill>
                <a:latin typeface="Arial MT"/>
                <a:cs typeface="Arial MT"/>
              </a:rPr>
              <a:t>apply</a:t>
            </a:r>
            <a:r>
              <a:rPr sz="1950" spc="-5" dirty="0">
                <a:solidFill>
                  <a:srgbClr val="184B77"/>
                </a:solidFill>
                <a:latin typeface="Arial MT"/>
                <a:cs typeface="Arial MT"/>
              </a:rPr>
              <a:t> </a:t>
            </a:r>
            <a:r>
              <a:rPr sz="1950" spc="-80" dirty="0">
                <a:solidFill>
                  <a:srgbClr val="282828"/>
                </a:solidFill>
                <a:latin typeface="Arial MT"/>
                <a:cs typeface="Arial MT"/>
              </a:rPr>
              <a:t>Reply</a:t>
            </a:r>
            <a:r>
              <a:rPr sz="1950" spc="7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950" spc="-75" dirty="0">
                <a:solidFill>
                  <a:srgbClr val="464169"/>
                </a:solidFill>
                <a:latin typeface="Arial MT"/>
                <a:cs typeface="Arial MT"/>
              </a:rPr>
              <a:t>HL</a:t>
            </a:r>
            <a:r>
              <a:rPr sz="1950" spc="-10" dirty="0">
                <a:solidFill>
                  <a:srgbClr val="464169"/>
                </a:solidFill>
                <a:latin typeface="Arial MT"/>
                <a:cs typeface="Arial MT"/>
              </a:rPr>
              <a:t> </a:t>
            </a:r>
            <a:r>
              <a:rPr sz="1950" spc="-30" dirty="0">
                <a:solidFill>
                  <a:srgbClr val="232323"/>
                </a:solidFill>
                <a:latin typeface="Arial MT"/>
                <a:cs typeface="Arial MT"/>
              </a:rPr>
              <a:t>4</a:t>
            </a:r>
            <a:r>
              <a:rPr sz="1950" spc="-21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185D9C"/>
                </a:solidFill>
                <a:latin typeface="Arial MT"/>
                <a:cs typeface="Arial MT"/>
              </a:rPr>
              <a:t>info</a:t>
            </a:r>
            <a:r>
              <a:rPr sz="1950" spc="500" dirty="0">
                <a:solidFill>
                  <a:srgbClr val="185D9C"/>
                </a:solidFill>
                <a:latin typeface="Arial MT"/>
                <a:cs typeface="Arial MT"/>
              </a:rPr>
              <a:t>  </a:t>
            </a:r>
            <a:r>
              <a:rPr sz="2000" spc="-140" dirty="0">
                <a:solidFill>
                  <a:srgbClr val="5977AC"/>
                </a:solidFill>
                <a:latin typeface="Arial MT"/>
                <a:cs typeface="Arial MT"/>
              </a:rPr>
              <a:t>URGENT!</a:t>
            </a:r>
            <a:r>
              <a:rPr sz="2000" spc="55" dirty="0">
                <a:solidFill>
                  <a:srgbClr val="5977AC"/>
                </a:solidFill>
                <a:latin typeface="Arial MT"/>
                <a:cs typeface="Arial MT"/>
              </a:rPr>
              <a:t> </a:t>
            </a:r>
            <a:r>
              <a:rPr sz="2000" spc="-200" dirty="0">
                <a:solidFill>
                  <a:srgbClr val="1C1C1C"/>
                </a:solidFill>
                <a:latin typeface="Arial MT"/>
                <a:cs typeface="Arial MT"/>
              </a:rPr>
              <a:t>You</a:t>
            </a:r>
            <a:r>
              <a:rPr sz="2000" spc="-7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2000" spc="-130" dirty="0">
                <a:solidFill>
                  <a:srgbClr val="595277"/>
                </a:solidFill>
                <a:latin typeface="Arial MT"/>
                <a:cs typeface="Arial MT"/>
              </a:rPr>
              <a:t>have</a:t>
            </a:r>
            <a:r>
              <a:rPr sz="2000" spc="-15" dirty="0">
                <a:solidFill>
                  <a:srgbClr val="595277"/>
                </a:solidFill>
                <a:latin typeface="Arial MT"/>
                <a:cs typeface="Arial MT"/>
              </a:rPr>
              <a:t> </a:t>
            </a:r>
            <a:r>
              <a:rPr sz="2000" spc="-140" dirty="0">
                <a:solidFill>
                  <a:srgbClr val="282828"/>
                </a:solidFill>
                <a:latin typeface="Arial MT"/>
                <a:cs typeface="Arial MT"/>
              </a:rPr>
              <a:t>won</a:t>
            </a:r>
            <a:r>
              <a:rPr sz="200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2000" spc="-185" dirty="0">
                <a:solidFill>
                  <a:srgbClr val="080354"/>
                </a:solidFill>
                <a:latin typeface="Arial MT"/>
                <a:cs typeface="Arial MT"/>
              </a:rPr>
              <a:t>a</a:t>
            </a:r>
            <a:r>
              <a:rPr sz="2000" spc="-65" dirty="0">
                <a:solidFill>
                  <a:srgbClr val="080354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0A2D6E"/>
                </a:solidFill>
                <a:latin typeface="Arial MT"/>
                <a:cs typeface="Arial MT"/>
              </a:rPr>
              <a:t>1</a:t>
            </a:r>
            <a:r>
              <a:rPr sz="2000" spc="-170" dirty="0">
                <a:solidFill>
                  <a:srgbClr val="0A2D6E"/>
                </a:solidFill>
                <a:latin typeface="Arial MT"/>
                <a:cs typeface="Arial MT"/>
              </a:rPr>
              <a:t> </a:t>
            </a:r>
            <a:r>
              <a:rPr sz="2000" spc="-155" dirty="0">
                <a:solidFill>
                  <a:srgbClr val="1A1A1A"/>
                </a:solidFill>
                <a:latin typeface="Arial MT"/>
                <a:cs typeface="Arial MT"/>
              </a:rPr>
              <a:t>week</a:t>
            </a:r>
            <a:r>
              <a:rPr sz="2000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2000" spc="-160" dirty="0">
                <a:solidFill>
                  <a:srgbClr val="423860"/>
                </a:solidFill>
                <a:latin typeface="Arial MT"/>
                <a:cs typeface="Arial MT"/>
              </a:rPr>
              <a:t>FREE</a:t>
            </a:r>
            <a:r>
              <a:rPr sz="2000" spc="-30" dirty="0">
                <a:solidFill>
                  <a:srgbClr val="423860"/>
                </a:solidFill>
                <a:latin typeface="Arial MT"/>
                <a:cs typeface="Arial MT"/>
              </a:rPr>
              <a:t> </a:t>
            </a:r>
            <a:r>
              <a:rPr sz="2000" spc="-120" dirty="0">
                <a:solidFill>
                  <a:srgbClr val="242424"/>
                </a:solidFill>
                <a:latin typeface="Arial MT"/>
                <a:cs typeface="Arial MT"/>
              </a:rPr>
              <a:t>membership</a:t>
            </a:r>
            <a:r>
              <a:rPr sz="2000" spc="9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3D1331"/>
                </a:solidFill>
                <a:latin typeface="Arial MT"/>
                <a:cs typeface="Arial MT"/>
              </a:rPr>
              <a:t>in</a:t>
            </a:r>
            <a:r>
              <a:rPr sz="2000" spc="-160" dirty="0">
                <a:solidFill>
                  <a:srgbClr val="3D1331"/>
                </a:solidFill>
                <a:latin typeface="Arial MT"/>
                <a:cs typeface="Arial MT"/>
              </a:rPr>
              <a:t> </a:t>
            </a:r>
            <a:r>
              <a:rPr sz="2000" spc="-95" dirty="0">
                <a:solidFill>
                  <a:srgbClr val="363669"/>
                </a:solidFill>
                <a:latin typeface="Arial MT"/>
                <a:cs typeface="Arial MT"/>
              </a:rPr>
              <a:t>our</a:t>
            </a:r>
            <a:r>
              <a:rPr sz="2000" spc="-55" dirty="0">
                <a:solidFill>
                  <a:srgbClr val="363669"/>
                </a:solidFill>
                <a:latin typeface="Arial MT"/>
                <a:cs typeface="Arial MT"/>
              </a:rPr>
              <a:t> </a:t>
            </a:r>
            <a:r>
              <a:rPr sz="2000" spc="-120" dirty="0">
                <a:solidFill>
                  <a:srgbClr val="4F2F26"/>
                </a:solidFill>
                <a:latin typeface="Arial MT"/>
                <a:cs typeface="Arial MT"/>
              </a:rPr>
              <a:t>£100,000</a:t>
            </a:r>
            <a:r>
              <a:rPr sz="2000" spc="30" dirty="0">
                <a:solidFill>
                  <a:srgbClr val="4F2F26"/>
                </a:solidFill>
                <a:latin typeface="Arial MT"/>
                <a:cs typeface="Arial MT"/>
              </a:rPr>
              <a:t> </a:t>
            </a:r>
            <a:r>
              <a:rPr sz="2000" spc="-95" dirty="0">
                <a:solidFill>
                  <a:srgbClr val="315D82"/>
                </a:solidFill>
                <a:latin typeface="Arial MT"/>
                <a:cs typeface="Arial MT"/>
              </a:rPr>
              <a:t>Prize</a:t>
            </a:r>
            <a:r>
              <a:rPr sz="2000" spc="15" dirty="0">
                <a:solidFill>
                  <a:srgbClr val="315D82"/>
                </a:solidFill>
                <a:latin typeface="Arial MT"/>
                <a:cs typeface="Arial MT"/>
              </a:rPr>
              <a:t> </a:t>
            </a:r>
            <a:r>
              <a:rPr sz="2000" spc="-95" dirty="0">
                <a:solidFill>
                  <a:srgbClr val="1A1A1A"/>
                </a:solidFill>
                <a:latin typeface="Arial MT"/>
                <a:cs typeface="Arial MT"/>
              </a:rPr>
              <a:t>Jackpoti</a:t>
            </a:r>
            <a:r>
              <a:rPr sz="2000" spc="85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2000" spc="-105" dirty="0">
                <a:solidFill>
                  <a:srgbClr val="1F1F1F"/>
                </a:solidFill>
                <a:latin typeface="Arial MT"/>
                <a:cs typeface="Arial MT"/>
              </a:rPr>
              <a:t>Txt</a:t>
            </a:r>
            <a:r>
              <a:rPr sz="2000" spc="-9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2000" spc="-70" dirty="0">
                <a:solidFill>
                  <a:srgbClr val="595D87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595D87"/>
                </a:solidFill>
                <a:latin typeface="Arial MT"/>
                <a:cs typeface="Arial MT"/>
              </a:rPr>
              <a:t> </a:t>
            </a:r>
            <a:r>
              <a:rPr sz="2000" spc="-114" dirty="0">
                <a:solidFill>
                  <a:srgbClr val="464B6B"/>
                </a:solidFill>
                <a:latin typeface="Arial MT"/>
                <a:cs typeface="Arial MT"/>
              </a:rPr>
              <a:t>word:</a:t>
            </a:r>
            <a:r>
              <a:rPr sz="2000" spc="-30" dirty="0">
                <a:solidFill>
                  <a:srgbClr val="464B6B"/>
                </a:solidFill>
                <a:latin typeface="Arial MT"/>
                <a:cs typeface="Arial MT"/>
              </a:rPr>
              <a:t> </a:t>
            </a:r>
            <a:r>
              <a:rPr sz="2000" spc="-140" dirty="0">
                <a:solidFill>
                  <a:srgbClr val="214999"/>
                </a:solidFill>
                <a:latin typeface="Arial MT"/>
                <a:cs typeface="Arial MT"/>
              </a:rPr>
              <a:t>CLAIM</a:t>
            </a:r>
            <a:r>
              <a:rPr sz="2000" spc="-20" dirty="0">
                <a:solidFill>
                  <a:srgbClr val="214999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594F70"/>
                </a:solidFill>
                <a:latin typeface="Arial MT"/>
                <a:cs typeface="Arial MT"/>
              </a:rPr>
              <a:t>to</a:t>
            </a:r>
            <a:r>
              <a:rPr sz="2000" spc="-135" dirty="0">
                <a:solidFill>
                  <a:srgbClr val="594F70"/>
                </a:solidFill>
                <a:latin typeface="Arial MT"/>
                <a:cs typeface="Arial MT"/>
              </a:rPr>
              <a:t> </a:t>
            </a:r>
            <a:r>
              <a:rPr sz="2000" spc="-114" dirty="0">
                <a:solidFill>
                  <a:srgbClr val="541334"/>
                </a:solidFill>
                <a:latin typeface="Arial MT"/>
                <a:cs typeface="Arial MT"/>
              </a:rPr>
              <a:t>No:</a:t>
            </a:r>
            <a:r>
              <a:rPr sz="2000" spc="-40" dirty="0">
                <a:solidFill>
                  <a:srgbClr val="541334"/>
                </a:solidFill>
                <a:latin typeface="Arial MT"/>
                <a:cs typeface="Arial MT"/>
              </a:rPr>
              <a:t> </a:t>
            </a:r>
            <a:r>
              <a:rPr sz="2000" spc="-140" dirty="0">
                <a:solidFill>
                  <a:srgbClr val="5675A8"/>
                </a:solidFill>
                <a:latin typeface="Arial MT"/>
                <a:cs typeface="Arial MT"/>
              </a:rPr>
              <a:t>81010</a:t>
            </a:r>
            <a:r>
              <a:rPr sz="2000" spc="50" dirty="0">
                <a:solidFill>
                  <a:srgbClr val="5675A8"/>
                </a:solidFill>
                <a:latin typeface="Arial MT"/>
                <a:cs typeface="Arial MT"/>
              </a:rPr>
              <a:t> </a:t>
            </a:r>
            <a:r>
              <a:rPr sz="2000" spc="-165" dirty="0">
                <a:solidFill>
                  <a:srgbClr val="6B5D49"/>
                </a:solidFill>
                <a:latin typeface="Arial MT"/>
                <a:cs typeface="Arial MT"/>
              </a:rPr>
              <a:t>T&amp;C</a:t>
            </a:r>
            <a:r>
              <a:rPr sz="2000" spc="25" dirty="0">
                <a:solidFill>
                  <a:srgbClr val="6B5D49"/>
                </a:solidFill>
                <a:latin typeface="Arial MT"/>
                <a:cs typeface="Arial MT"/>
              </a:rPr>
              <a:t> </a:t>
            </a:r>
            <a:r>
              <a:rPr sz="2000" spc="-140" dirty="0">
                <a:solidFill>
                  <a:srgbClr val="181818"/>
                </a:solidFill>
                <a:latin typeface="Arial MT"/>
                <a:cs typeface="Arial MT"/>
                <a:hlinkClick r:id="rId10"/>
              </a:rPr>
              <a:t>www.dbuk.net</a:t>
            </a:r>
            <a:r>
              <a:rPr sz="2000" spc="10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000" spc="-180" dirty="0">
                <a:solidFill>
                  <a:srgbClr val="595B83"/>
                </a:solidFill>
                <a:latin typeface="Arial MT"/>
                <a:cs typeface="Arial MT"/>
              </a:rPr>
              <a:t>LCCLTD</a:t>
            </a:r>
            <a:r>
              <a:rPr sz="2000" spc="5" dirty="0">
                <a:solidFill>
                  <a:srgbClr val="595B83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163480"/>
                </a:solidFill>
                <a:latin typeface="Arial MT"/>
                <a:cs typeface="Arial MT"/>
              </a:rPr>
              <a:t>POBO </a:t>
            </a:r>
            <a:r>
              <a:rPr sz="2000" spc="-50" dirty="0">
                <a:latin typeface="Arial MT"/>
                <a:cs typeface="Arial MT"/>
              </a:rPr>
              <a:t>l've</a:t>
            </a:r>
            <a:r>
              <a:rPr sz="2000" spc="-140" dirty="0">
                <a:latin typeface="Arial MT"/>
                <a:cs typeface="Arial MT"/>
              </a:rPr>
              <a:t> </a:t>
            </a:r>
            <a:r>
              <a:rPr sz="2000" spc="-120" dirty="0">
                <a:solidFill>
                  <a:srgbClr val="262A52"/>
                </a:solidFill>
                <a:latin typeface="Arial MT"/>
                <a:cs typeface="Arial MT"/>
              </a:rPr>
              <a:t>been</a:t>
            </a:r>
            <a:r>
              <a:rPr sz="2000" spc="-35" dirty="0">
                <a:solidFill>
                  <a:srgbClr val="262A52"/>
                </a:solidFill>
                <a:latin typeface="Arial MT"/>
                <a:cs typeface="Arial MT"/>
              </a:rPr>
              <a:t> </a:t>
            </a:r>
            <a:r>
              <a:rPr sz="2000" spc="-114" dirty="0">
                <a:solidFill>
                  <a:srgbClr val="3F5282"/>
                </a:solidFill>
                <a:latin typeface="Arial MT"/>
                <a:cs typeface="Arial MT"/>
              </a:rPr>
              <a:t>searching</a:t>
            </a:r>
            <a:r>
              <a:rPr sz="2000" spc="-25" dirty="0">
                <a:solidFill>
                  <a:srgbClr val="3F5282"/>
                </a:solidFill>
                <a:latin typeface="Arial MT"/>
                <a:cs typeface="Arial MT"/>
              </a:rPr>
              <a:t> </a:t>
            </a:r>
            <a:r>
              <a:rPr sz="2000" spc="-70" dirty="0">
                <a:solidFill>
                  <a:srgbClr val="496993"/>
                </a:solidFill>
                <a:latin typeface="Arial MT"/>
                <a:cs typeface="Arial MT"/>
              </a:rPr>
              <a:t>for</a:t>
            </a:r>
            <a:r>
              <a:rPr sz="2000" spc="-65" dirty="0">
                <a:solidFill>
                  <a:srgbClr val="496993"/>
                </a:solidFill>
                <a:latin typeface="Arial MT"/>
                <a:cs typeface="Arial MT"/>
              </a:rPr>
              <a:t> </a:t>
            </a:r>
            <a:r>
              <a:rPr sz="2000" spc="-105" dirty="0">
                <a:solidFill>
                  <a:srgbClr val="0756A1"/>
                </a:solidFill>
                <a:latin typeface="Arial MT"/>
                <a:cs typeface="Arial MT"/>
              </a:rPr>
              <a:t>the</a:t>
            </a:r>
            <a:r>
              <a:rPr sz="2000" spc="-95" dirty="0">
                <a:solidFill>
                  <a:srgbClr val="0756A1"/>
                </a:solidFill>
                <a:latin typeface="Arial MT"/>
                <a:cs typeface="Arial MT"/>
              </a:rPr>
              <a:t> </a:t>
            </a:r>
            <a:r>
              <a:rPr sz="2000" spc="-65" dirty="0">
                <a:solidFill>
                  <a:srgbClr val="265D8C"/>
                </a:solidFill>
                <a:latin typeface="Arial MT"/>
                <a:cs typeface="Arial MT"/>
              </a:rPr>
              <a:t>right</a:t>
            </a:r>
            <a:r>
              <a:rPr sz="2000" spc="-75" dirty="0">
                <a:solidFill>
                  <a:srgbClr val="265D8C"/>
                </a:solidFill>
                <a:latin typeface="Arial MT"/>
                <a:cs typeface="Arial MT"/>
              </a:rPr>
              <a:t> </a:t>
            </a:r>
            <a:r>
              <a:rPr sz="2000" spc="-130" dirty="0">
                <a:solidFill>
                  <a:srgbClr val="184675"/>
                </a:solidFill>
                <a:latin typeface="Arial MT"/>
                <a:cs typeface="Arial MT"/>
              </a:rPr>
              <a:t>words</a:t>
            </a:r>
            <a:r>
              <a:rPr sz="2000" spc="-10" dirty="0">
                <a:solidFill>
                  <a:srgbClr val="184675"/>
                </a:solidFill>
                <a:latin typeface="Arial MT"/>
                <a:cs typeface="Arial MT"/>
              </a:rPr>
              <a:t> </a:t>
            </a:r>
            <a:r>
              <a:rPr sz="2000" spc="-65" dirty="0">
                <a:solidFill>
                  <a:srgbClr val="0152A0"/>
                </a:solidFill>
                <a:latin typeface="Arial MT"/>
                <a:cs typeface="Arial MT"/>
              </a:rPr>
              <a:t>to</a:t>
            </a:r>
            <a:r>
              <a:rPr sz="2000" spc="-130" dirty="0">
                <a:solidFill>
                  <a:srgbClr val="0152A0"/>
                </a:solidFill>
                <a:latin typeface="Arial MT"/>
                <a:cs typeface="Arial MT"/>
              </a:rPr>
              <a:t> </a:t>
            </a:r>
            <a:r>
              <a:rPr sz="2000" spc="-90" dirty="0">
                <a:solidFill>
                  <a:srgbClr val="181818"/>
                </a:solidFill>
                <a:latin typeface="Arial MT"/>
                <a:cs typeface="Arial MT"/>
              </a:rPr>
              <a:t>thank</a:t>
            </a:r>
            <a:r>
              <a:rPr sz="2000" spc="4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000" spc="-130" dirty="0">
                <a:solidFill>
                  <a:srgbClr val="031C4D"/>
                </a:solidFill>
                <a:latin typeface="Arial MT"/>
                <a:cs typeface="Arial MT"/>
              </a:rPr>
              <a:t>you</a:t>
            </a:r>
            <a:r>
              <a:rPr sz="2000" spc="-60" dirty="0">
                <a:solidFill>
                  <a:srgbClr val="031C4D"/>
                </a:solidFill>
                <a:latin typeface="Arial MT"/>
                <a:cs typeface="Arial MT"/>
              </a:rPr>
              <a:t> </a:t>
            </a:r>
            <a:r>
              <a:rPr sz="2000" spc="-70" dirty="0">
                <a:solidFill>
                  <a:srgbClr val="211659"/>
                </a:solidFill>
                <a:latin typeface="Arial MT"/>
                <a:cs typeface="Arial MT"/>
              </a:rPr>
              <a:t>for</a:t>
            </a:r>
            <a:r>
              <a:rPr sz="2000" spc="-55" dirty="0">
                <a:solidFill>
                  <a:srgbClr val="211659"/>
                </a:solidFill>
                <a:latin typeface="Arial MT"/>
                <a:cs typeface="Arial MT"/>
              </a:rPr>
              <a:t> </a:t>
            </a:r>
            <a:r>
              <a:rPr sz="2000" spc="-85" dirty="0">
                <a:solidFill>
                  <a:srgbClr val="08264B"/>
                </a:solidFill>
                <a:latin typeface="Arial MT"/>
                <a:cs typeface="Arial MT"/>
              </a:rPr>
              <a:t>this</a:t>
            </a:r>
            <a:r>
              <a:rPr sz="2000" spc="-45" dirty="0">
                <a:solidFill>
                  <a:srgbClr val="08264B"/>
                </a:solidFill>
                <a:latin typeface="Arial MT"/>
                <a:cs typeface="Arial MT"/>
              </a:rPr>
              <a:t> </a:t>
            </a:r>
            <a:r>
              <a:rPr sz="2000" spc="-105" dirty="0">
                <a:latin typeface="Arial MT"/>
                <a:cs typeface="Arial MT"/>
              </a:rPr>
              <a:t>breather.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975A8"/>
                </a:solidFill>
                <a:latin typeface="Arial MT"/>
                <a:cs typeface="Arial MT"/>
              </a:rPr>
              <a:t>I</a:t>
            </a:r>
            <a:r>
              <a:rPr sz="2000" spc="-65" dirty="0">
                <a:solidFill>
                  <a:srgbClr val="5975A8"/>
                </a:solidFill>
                <a:latin typeface="Arial MT"/>
                <a:cs typeface="Arial MT"/>
              </a:rPr>
              <a:t> </a:t>
            </a:r>
            <a:r>
              <a:rPr sz="2000" spc="-110" dirty="0">
                <a:latin typeface="Arial MT"/>
                <a:cs typeface="Arial MT"/>
              </a:rPr>
              <a:t>promise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172A5"/>
                </a:solidFill>
                <a:latin typeface="Arial MT"/>
                <a:cs typeface="Arial MT"/>
              </a:rPr>
              <a:t>i</a:t>
            </a:r>
            <a:r>
              <a:rPr sz="2000" spc="-10" dirty="0">
                <a:solidFill>
                  <a:srgbClr val="4172A5"/>
                </a:solidFill>
                <a:latin typeface="Arial MT"/>
                <a:cs typeface="Arial MT"/>
              </a:rPr>
              <a:t> </a:t>
            </a:r>
            <a:r>
              <a:rPr sz="2000" spc="-125" dirty="0">
                <a:solidFill>
                  <a:srgbClr val="285477"/>
                </a:solidFill>
                <a:latin typeface="Arial MT"/>
                <a:cs typeface="Arial MT"/>
              </a:rPr>
              <a:t>wont</a:t>
            </a:r>
            <a:r>
              <a:rPr sz="2000" spc="-65" dirty="0">
                <a:solidFill>
                  <a:srgbClr val="285477"/>
                </a:solidFill>
                <a:latin typeface="Arial MT"/>
                <a:cs typeface="Arial MT"/>
              </a:rPr>
              <a:t> </a:t>
            </a:r>
            <a:r>
              <a:rPr sz="2000" spc="-105" dirty="0">
                <a:solidFill>
                  <a:srgbClr val="0F0F0F"/>
                </a:solidFill>
                <a:latin typeface="Arial MT"/>
                <a:cs typeface="Arial MT"/>
              </a:rPr>
              <a:t>take</a:t>
            </a:r>
            <a:r>
              <a:rPr sz="2000" spc="-5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2000" spc="-105" dirty="0">
                <a:solidFill>
                  <a:srgbClr val="031842"/>
                </a:solidFill>
                <a:latin typeface="Arial MT"/>
                <a:cs typeface="Arial MT"/>
              </a:rPr>
              <a:t>your</a:t>
            </a:r>
            <a:r>
              <a:rPr sz="2000" spc="-55" dirty="0">
                <a:solidFill>
                  <a:srgbClr val="031842"/>
                </a:solidFill>
                <a:latin typeface="Arial MT"/>
                <a:cs typeface="Arial MT"/>
              </a:rPr>
              <a:t> </a:t>
            </a:r>
            <a:r>
              <a:rPr sz="2000" spc="-110" dirty="0">
                <a:solidFill>
                  <a:srgbClr val="262626"/>
                </a:solidFill>
                <a:latin typeface="Arial MT"/>
                <a:cs typeface="Arial MT"/>
              </a:rPr>
              <a:t>help</a:t>
            </a:r>
            <a:r>
              <a:rPr sz="2000" spc="-3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4270A3"/>
                </a:solidFill>
                <a:latin typeface="Arial MT"/>
                <a:cs typeface="Arial MT"/>
              </a:rPr>
              <a:t>for</a:t>
            </a:r>
            <a:r>
              <a:rPr sz="2000" spc="-60" dirty="0">
                <a:solidFill>
                  <a:srgbClr val="4270A3"/>
                </a:solidFill>
                <a:latin typeface="Arial MT"/>
                <a:cs typeface="Arial MT"/>
              </a:rPr>
              <a:t> </a:t>
            </a:r>
            <a:r>
              <a:rPr sz="2000" spc="-100" dirty="0">
                <a:solidFill>
                  <a:srgbClr val="180E4F"/>
                </a:solidFill>
                <a:latin typeface="Arial MT"/>
                <a:cs typeface="Arial MT"/>
              </a:rPr>
              <a:t>granted</a:t>
            </a:r>
            <a:r>
              <a:rPr sz="2000" spc="50" dirty="0">
                <a:solidFill>
                  <a:srgbClr val="180E4F"/>
                </a:solidFill>
                <a:latin typeface="Arial MT"/>
                <a:cs typeface="Arial MT"/>
              </a:rPr>
              <a:t> </a:t>
            </a:r>
            <a:r>
              <a:rPr sz="2000" spc="-145" dirty="0">
                <a:solidFill>
                  <a:srgbClr val="1D5685"/>
                </a:solidFill>
                <a:latin typeface="Arial MT"/>
                <a:cs typeface="Arial MT"/>
              </a:rPr>
              <a:t>and</a:t>
            </a:r>
            <a:r>
              <a:rPr sz="2000" spc="-40" dirty="0">
                <a:solidFill>
                  <a:srgbClr val="1D5685"/>
                </a:solidFill>
                <a:latin typeface="Arial MT"/>
                <a:cs typeface="Arial MT"/>
              </a:rPr>
              <a:t> </a:t>
            </a:r>
            <a:r>
              <a:rPr sz="2000" spc="-65" dirty="0">
                <a:solidFill>
                  <a:srgbClr val="907259"/>
                </a:solidFill>
                <a:latin typeface="Arial MT"/>
                <a:cs typeface="Arial MT"/>
              </a:rPr>
              <a:t>will</a:t>
            </a:r>
            <a:r>
              <a:rPr sz="2000" spc="-45" dirty="0">
                <a:solidFill>
                  <a:srgbClr val="907259"/>
                </a:solidFill>
                <a:latin typeface="Arial MT"/>
                <a:cs typeface="Arial MT"/>
              </a:rPr>
              <a:t> </a:t>
            </a:r>
            <a:r>
              <a:rPr sz="2000" spc="-135" dirty="0">
                <a:solidFill>
                  <a:srgbClr val="212D77"/>
                </a:solidFill>
                <a:latin typeface="Arial MT"/>
                <a:cs typeface="Arial MT"/>
              </a:rPr>
              <a:t>fuGI</a:t>
            </a:r>
            <a:r>
              <a:rPr sz="2000" spc="-210" dirty="0">
                <a:solidFill>
                  <a:srgbClr val="212D77"/>
                </a:solidFill>
                <a:latin typeface="Arial MT"/>
                <a:cs typeface="Arial MT"/>
              </a:rPr>
              <a:t> </a:t>
            </a:r>
            <a:r>
              <a:rPr sz="2000" spc="-140" dirty="0">
                <a:solidFill>
                  <a:srgbClr val="0F3185"/>
                </a:solidFill>
                <a:latin typeface="Arial MT"/>
                <a:cs typeface="Arial MT"/>
              </a:rPr>
              <a:t>my</a:t>
            </a:r>
            <a:r>
              <a:rPr sz="2000" spc="-40" dirty="0">
                <a:solidFill>
                  <a:srgbClr val="0F3185"/>
                </a:solidFill>
                <a:latin typeface="Arial MT"/>
                <a:cs typeface="Arial MT"/>
              </a:rPr>
              <a:t> </a:t>
            </a:r>
            <a:r>
              <a:rPr sz="2000" spc="-95" dirty="0">
                <a:solidFill>
                  <a:srgbClr val="446EA0"/>
                </a:solidFill>
                <a:latin typeface="Arial MT"/>
                <a:cs typeface="Arial MT"/>
              </a:rPr>
              <a:t>promise.</a:t>
            </a:r>
            <a:r>
              <a:rPr sz="2000" spc="45" dirty="0">
                <a:solidFill>
                  <a:srgbClr val="446EA0"/>
                </a:solidFill>
                <a:latin typeface="Arial MT"/>
                <a:cs typeface="Arial MT"/>
              </a:rPr>
              <a:t> </a:t>
            </a:r>
            <a:r>
              <a:rPr sz="2000" spc="-190" dirty="0">
                <a:solidFill>
                  <a:srgbClr val="161D4D"/>
                </a:solidFill>
                <a:latin typeface="Arial MT"/>
                <a:cs typeface="Arial MT"/>
              </a:rPr>
              <a:t>You</a:t>
            </a:r>
            <a:r>
              <a:rPr sz="2000" spc="-110" dirty="0">
                <a:solidFill>
                  <a:srgbClr val="161D4D"/>
                </a:solidFill>
                <a:latin typeface="Arial MT"/>
                <a:cs typeface="Arial MT"/>
              </a:rPr>
              <a:t> </a:t>
            </a:r>
            <a:r>
              <a:rPr sz="2000" spc="-120" dirty="0">
                <a:latin typeface="Arial MT"/>
                <a:cs typeface="Arial MT"/>
              </a:rPr>
              <a:t>have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-114" dirty="0">
                <a:solidFill>
                  <a:srgbClr val="1A1F4F"/>
                </a:solidFill>
                <a:latin typeface="Arial MT"/>
                <a:cs typeface="Arial MT"/>
              </a:rPr>
              <a:t>been</a:t>
            </a:r>
            <a:r>
              <a:rPr sz="2000" spc="-55" dirty="0">
                <a:solidFill>
                  <a:srgbClr val="1A1F4F"/>
                </a:solidFill>
                <a:latin typeface="Arial MT"/>
                <a:cs typeface="Arial MT"/>
              </a:rPr>
              <a:t> </a:t>
            </a:r>
            <a:r>
              <a:rPr sz="2000" spc="-445" dirty="0">
                <a:solidFill>
                  <a:srgbClr val="623F44"/>
                </a:solidFill>
                <a:latin typeface="Arial MT"/>
                <a:cs typeface="Arial MT"/>
              </a:rPr>
              <a:t>wow</a:t>
            </a:r>
            <a:r>
              <a:rPr sz="2000" spc="500" dirty="0">
                <a:solidFill>
                  <a:srgbClr val="623F44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52607E"/>
                </a:solidFill>
                <a:latin typeface="Arial MT"/>
                <a:cs typeface="Arial MT"/>
              </a:rPr>
              <a:t>I</a:t>
            </a:r>
            <a:r>
              <a:rPr sz="2050" spc="-40" dirty="0">
                <a:solidFill>
                  <a:srgbClr val="52607E"/>
                </a:solidFill>
                <a:latin typeface="Arial MT"/>
                <a:cs typeface="Arial MT"/>
              </a:rPr>
              <a:t> </a:t>
            </a:r>
            <a:r>
              <a:rPr sz="2050" spc="-204" dirty="0">
                <a:latin typeface="Arial MT"/>
                <a:cs typeface="Arial MT"/>
              </a:rPr>
              <a:t>HAVE</a:t>
            </a:r>
            <a:r>
              <a:rPr sz="2050" spc="-10" dirty="0">
                <a:latin typeface="Arial MT"/>
                <a:cs typeface="Arial MT"/>
              </a:rPr>
              <a:t> </a:t>
            </a:r>
            <a:r>
              <a:rPr sz="2050" spc="-145" dirty="0">
                <a:solidFill>
                  <a:srgbClr val="691C3B"/>
                </a:solidFill>
                <a:latin typeface="Arial MT"/>
                <a:cs typeface="Arial MT"/>
              </a:rPr>
              <a:t>A</a:t>
            </a:r>
            <a:r>
              <a:rPr sz="2050" spc="-165" dirty="0">
                <a:solidFill>
                  <a:srgbClr val="691C3B"/>
                </a:solidFill>
                <a:latin typeface="Arial MT"/>
                <a:cs typeface="Arial MT"/>
              </a:rPr>
              <a:t> </a:t>
            </a:r>
            <a:r>
              <a:rPr sz="2050" spc="-200" dirty="0">
                <a:solidFill>
                  <a:srgbClr val="595074"/>
                </a:solidFill>
                <a:latin typeface="Arial MT"/>
                <a:cs typeface="Arial MT"/>
              </a:rPr>
              <a:t>DATE</a:t>
            </a:r>
            <a:r>
              <a:rPr sz="2050" spc="15" dirty="0">
                <a:solidFill>
                  <a:srgbClr val="595074"/>
                </a:solidFill>
                <a:latin typeface="Arial MT"/>
                <a:cs typeface="Arial MT"/>
              </a:rPr>
              <a:t> </a:t>
            </a:r>
            <a:r>
              <a:rPr sz="2050" spc="-195" dirty="0">
                <a:solidFill>
                  <a:srgbClr val="3F5D77"/>
                </a:solidFill>
                <a:latin typeface="Arial MT"/>
                <a:cs typeface="Arial MT"/>
              </a:rPr>
              <a:t>ON</a:t>
            </a:r>
            <a:r>
              <a:rPr sz="2050" spc="-65" dirty="0">
                <a:solidFill>
                  <a:srgbClr val="3F5D77"/>
                </a:solidFill>
                <a:latin typeface="Arial MT"/>
                <a:cs typeface="Arial MT"/>
              </a:rPr>
              <a:t> </a:t>
            </a:r>
            <a:r>
              <a:rPr sz="2050" spc="-215" dirty="0">
                <a:solidFill>
                  <a:srgbClr val="111869"/>
                </a:solidFill>
                <a:latin typeface="Arial MT"/>
                <a:cs typeface="Arial MT"/>
              </a:rPr>
              <a:t>SUNDAY</a:t>
            </a:r>
            <a:r>
              <a:rPr sz="2050" spc="95" dirty="0">
                <a:solidFill>
                  <a:srgbClr val="111869"/>
                </a:solidFill>
                <a:latin typeface="Arial MT"/>
                <a:cs typeface="Arial MT"/>
              </a:rPr>
              <a:t> </a:t>
            </a:r>
            <a:r>
              <a:rPr sz="2050" spc="-195" dirty="0">
                <a:solidFill>
                  <a:srgbClr val="285B82"/>
                </a:solidFill>
                <a:latin typeface="Arial MT"/>
                <a:cs typeface="Arial MT"/>
              </a:rPr>
              <a:t>WITH</a:t>
            </a:r>
            <a:r>
              <a:rPr sz="2050" spc="-15" dirty="0">
                <a:solidFill>
                  <a:srgbClr val="285B82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778554"/>
                </a:solidFill>
                <a:latin typeface="Arial MT"/>
                <a:cs typeface="Arial MT"/>
              </a:rPr>
              <a:t>WILL!!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390" y="5922263"/>
            <a:ext cx="242570" cy="255968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545"/>
              </a:spcBef>
            </a:pPr>
            <a:r>
              <a:rPr sz="2000" spc="-365" dirty="0">
                <a:solidFill>
                  <a:srgbClr val="4D4D4D"/>
                </a:solidFill>
                <a:latin typeface="Arial MT"/>
                <a:cs typeface="Arial MT"/>
              </a:rPr>
              <a:t>10</a:t>
            </a:r>
            <a:endParaRPr sz="2000">
              <a:latin typeface="Arial MT"/>
              <a:cs typeface="Arial MT"/>
            </a:endParaRPr>
          </a:p>
          <a:p>
            <a:pPr marL="22225">
              <a:lnSpc>
                <a:spcPct val="100000"/>
              </a:lnSpc>
              <a:spcBef>
                <a:spcPts val="440"/>
              </a:spcBef>
            </a:pPr>
            <a:r>
              <a:rPr sz="2000" spc="-400" dirty="0">
                <a:solidFill>
                  <a:srgbClr val="856979"/>
                </a:solidFill>
                <a:latin typeface="Arial MT"/>
                <a:cs typeface="Arial MT"/>
              </a:rPr>
              <a:t>11</a:t>
            </a:r>
            <a:endParaRPr sz="2000">
              <a:latin typeface="Arial MT"/>
              <a:cs typeface="Arial MT"/>
            </a:endParaRPr>
          </a:p>
          <a:p>
            <a:pPr marL="17780">
              <a:lnSpc>
                <a:spcPct val="100000"/>
              </a:lnSpc>
              <a:spcBef>
                <a:spcPts val="480"/>
              </a:spcBef>
            </a:pPr>
            <a:r>
              <a:rPr sz="2000" spc="-375" dirty="0">
                <a:solidFill>
                  <a:srgbClr val="4D4D4D"/>
                </a:solidFill>
                <a:latin typeface="Arial MT"/>
                <a:cs typeface="Arial MT"/>
              </a:rPr>
              <a:t>12</a:t>
            </a:r>
            <a:endParaRPr sz="200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495"/>
              </a:spcBef>
            </a:pPr>
            <a:r>
              <a:rPr sz="1950" spc="-335" dirty="0">
                <a:solidFill>
                  <a:srgbClr val="5B5B5B"/>
                </a:solidFill>
                <a:latin typeface="Arial MT"/>
                <a:cs typeface="Arial MT"/>
              </a:rPr>
              <a:t>13</a:t>
            </a:r>
            <a:endParaRPr sz="1950">
              <a:latin typeface="Arial MT"/>
              <a:cs typeface="Arial MT"/>
            </a:endParaRPr>
          </a:p>
          <a:p>
            <a:pPr marL="17780">
              <a:lnSpc>
                <a:spcPct val="100000"/>
              </a:lnSpc>
              <a:spcBef>
                <a:spcPts val="455"/>
              </a:spcBef>
            </a:pPr>
            <a:r>
              <a:rPr sz="2000" spc="-320" dirty="0">
                <a:solidFill>
                  <a:srgbClr val="4467A7"/>
                </a:solidFill>
                <a:latin typeface="Arial MT"/>
                <a:cs typeface="Arial MT"/>
              </a:rPr>
              <a:t>14</a:t>
            </a:r>
            <a:endParaRPr sz="20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445"/>
              </a:spcBef>
            </a:pPr>
            <a:r>
              <a:rPr sz="2000" spc="-345" dirty="0">
                <a:solidFill>
                  <a:srgbClr val="4F4F4F"/>
                </a:solidFill>
                <a:latin typeface="Arial MT"/>
                <a:cs typeface="Arial MT"/>
              </a:rPr>
              <a:t>15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50" spc="-360" dirty="0">
                <a:solidFill>
                  <a:srgbClr val="4467A7"/>
                </a:solidFill>
                <a:latin typeface="Arial MT"/>
                <a:cs typeface="Arial MT"/>
              </a:rPr>
              <a:t>16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54480" y="8552688"/>
            <a:ext cx="1595881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0C0C0C"/>
                </a:solidFill>
                <a:latin typeface="Arial MT"/>
                <a:cs typeface="Arial MT"/>
              </a:rPr>
              <a:t>XXXMobileMovieClub:</a:t>
            </a:r>
            <a:r>
              <a:rPr sz="2000" spc="-100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2000" spc="-260" dirty="0">
                <a:solidFill>
                  <a:srgbClr val="05075E"/>
                </a:solidFill>
                <a:latin typeface="Arial MT"/>
                <a:cs typeface="Arial MT"/>
              </a:rPr>
              <a:t>To</a:t>
            </a:r>
            <a:r>
              <a:rPr sz="2000" spc="-70" dirty="0">
                <a:solidFill>
                  <a:srgbClr val="05075E"/>
                </a:solidFill>
                <a:latin typeface="Arial MT"/>
                <a:cs typeface="Arial MT"/>
              </a:rPr>
              <a:t> </a:t>
            </a:r>
            <a:r>
              <a:rPr sz="2000" spc="-110" dirty="0">
                <a:solidFill>
                  <a:srgbClr val="244664"/>
                </a:solidFill>
                <a:latin typeface="Arial MT"/>
                <a:cs typeface="Arial MT"/>
              </a:rPr>
              <a:t>use</a:t>
            </a:r>
            <a:r>
              <a:rPr sz="2000" spc="-45" dirty="0">
                <a:solidFill>
                  <a:srgbClr val="244664"/>
                </a:solidFill>
                <a:latin typeface="Arial MT"/>
                <a:cs typeface="Arial MT"/>
              </a:rPr>
              <a:t> </a:t>
            </a:r>
            <a:r>
              <a:rPr sz="2000" spc="-100" dirty="0">
                <a:solidFill>
                  <a:srgbClr val="002B54"/>
                </a:solidFill>
                <a:latin typeface="Arial MT"/>
                <a:cs typeface="Arial MT"/>
              </a:rPr>
              <a:t>your</a:t>
            </a:r>
            <a:r>
              <a:rPr sz="2000" spc="-40" dirty="0">
                <a:solidFill>
                  <a:srgbClr val="002B54"/>
                </a:solidFill>
                <a:latin typeface="Arial MT"/>
                <a:cs typeface="Arial MT"/>
              </a:rPr>
              <a:t> </a:t>
            </a:r>
            <a:r>
              <a:rPr sz="2000" spc="-80" dirty="0">
                <a:solidFill>
                  <a:srgbClr val="0C0C0C"/>
                </a:solidFill>
                <a:latin typeface="Arial MT"/>
                <a:cs typeface="Arial MT"/>
              </a:rPr>
              <a:t>credit,</a:t>
            </a:r>
            <a:r>
              <a:rPr sz="2000" spc="30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2000" spc="-90" dirty="0">
                <a:solidFill>
                  <a:srgbClr val="1D1D1D"/>
                </a:solidFill>
                <a:latin typeface="Arial MT"/>
                <a:cs typeface="Arial MT"/>
              </a:rPr>
              <a:t>click</a:t>
            </a:r>
            <a:r>
              <a:rPr sz="2000" spc="-15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2000" spc="-95" dirty="0">
                <a:solidFill>
                  <a:srgbClr val="113B91"/>
                </a:solidFill>
                <a:latin typeface="Arial MT"/>
                <a:cs typeface="Arial MT"/>
              </a:rPr>
              <a:t>the</a:t>
            </a:r>
            <a:r>
              <a:rPr sz="2000" spc="-55" dirty="0">
                <a:solidFill>
                  <a:srgbClr val="113B91"/>
                </a:solidFill>
                <a:latin typeface="Arial MT"/>
                <a:cs typeface="Arial MT"/>
              </a:rPr>
              <a:t> </a:t>
            </a:r>
            <a:r>
              <a:rPr sz="2000" spc="-210" dirty="0">
                <a:solidFill>
                  <a:srgbClr val="D49C49"/>
                </a:solidFill>
                <a:latin typeface="Arial MT"/>
                <a:cs typeface="Arial MT"/>
              </a:rPr>
              <a:t>WAP</a:t>
            </a:r>
            <a:r>
              <a:rPr sz="2000" spc="-60" dirty="0">
                <a:solidFill>
                  <a:srgbClr val="D49C49"/>
                </a:solidFill>
                <a:latin typeface="Arial MT"/>
                <a:cs typeface="Arial MT"/>
              </a:rPr>
              <a:t> </a:t>
            </a:r>
            <a:r>
              <a:rPr sz="2000" spc="-85" dirty="0">
                <a:solidFill>
                  <a:srgbClr val="050505"/>
                </a:solidFill>
                <a:latin typeface="Arial MT"/>
                <a:cs typeface="Arial MT"/>
              </a:rPr>
              <a:t>link</a:t>
            </a:r>
            <a:r>
              <a:rPr sz="2000" spc="-6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341A42"/>
                </a:solidFill>
                <a:latin typeface="Arial MT"/>
                <a:cs typeface="Arial MT"/>
              </a:rPr>
              <a:t>in</a:t>
            </a:r>
            <a:r>
              <a:rPr sz="2000" spc="-130" dirty="0">
                <a:solidFill>
                  <a:srgbClr val="341A42"/>
                </a:solidFill>
                <a:latin typeface="Arial MT"/>
                <a:cs typeface="Arial MT"/>
              </a:rPr>
              <a:t> </a:t>
            </a:r>
            <a:r>
              <a:rPr sz="2000" spc="-100" dirty="0">
                <a:solidFill>
                  <a:srgbClr val="181159"/>
                </a:solidFill>
                <a:latin typeface="Arial MT"/>
                <a:cs typeface="Arial MT"/>
              </a:rPr>
              <a:t>the</a:t>
            </a:r>
            <a:r>
              <a:rPr sz="2000" spc="-60" dirty="0">
                <a:solidFill>
                  <a:srgbClr val="181159"/>
                </a:solidFill>
                <a:latin typeface="Arial MT"/>
                <a:cs typeface="Arial MT"/>
              </a:rPr>
              <a:t> </a:t>
            </a:r>
            <a:r>
              <a:rPr sz="2000" spc="-90" dirty="0">
                <a:solidFill>
                  <a:srgbClr val="232323"/>
                </a:solidFill>
                <a:latin typeface="Arial MT"/>
                <a:cs typeface="Arial MT"/>
              </a:rPr>
              <a:t>next</a:t>
            </a:r>
            <a:r>
              <a:rPr sz="2000" spc="-5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000" spc="-65" dirty="0">
                <a:solidFill>
                  <a:srgbClr val="1D1D1D"/>
                </a:solidFill>
                <a:latin typeface="Arial MT"/>
                <a:cs typeface="Arial MT"/>
              </a:rPr>
              <a:t>txt</a:t>
            </a:r>
            <a:r>
              <a:rPr sz="2000" spc="-145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2000" spc="-114" dirty="0">
                <a:solidFill>
                  <a:srgbClr val="131313"/>
                </a:solidFill>
                <a:latin typeface="Arial MT"/>
                <a:cs typeface="Arial MT"/>
              </a:rPr>
              <a:t>message</a:t>
            </a:r>
            <a:r>
              <a:rPr sz="2000" spc="50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2000" spc="-90" dirty="0">
                <a:solidFill>
                  <a:srgbClr val="592434"/>
                </a:solidFill>
                <a:latin typeface="Arial MT"/>
                <a:cs typeface="Arial MT"/>
              </a:rPr>
              <a:t>or</a:t>
            </a:r>
            <a:r>
              <a:rPr sz="2000" spc="-35" dirty="0">
                <a:solidFill>
                  <a:srgbClr val="592434"/>
                </a:solidFill>
                <a:latin typeface="Arial MT"/>
                <a:cs typeface="Arial MT"/>
              </a:rPr>
              <a:t> </a:t>
            </a:r>
            <a:r>
              <a:rPr sz="2000" spc="-95" dirty="0">
                <a:solidFill>
                  <a:srgbClr val="0C0C0C"/>
                </a:solidFill>
                <a:latin typeface="Arial MT"/>
                <a:cs typeface="Arial MT"/>
              </a:rPr>
              <a:t>click</a:t>
            </a:r>
            <a:r>
              <a:rPr sz="2000" spc="-40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2000" spc="-105" dirty="0">
                <a:solidFill>
                  <a:srgbClr val="151515"/>
                </a:solidFill>
                <a:latin typeface="Arial MT"/>
                <a:cs typeface="Arial MT"/>
              </a:rPr>
              <a:t>here&gt;»</a:t>
            </a:r>
            <a:r>
              <a:rPr sz="2000" spc="-45" dirty="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sz="2000" spc="-80" dirty="0">
                <a:solidFill>
                  <a:srgbClr val="594F72"/>
                </a:solidFill>
                <a:latin typeface="Arial MT"/>
                <a:cs typeface="Arial MT"/>
                <a:hlinkClick r:id="rId11"/>
              </a:rPr>
              <a:t>http://wap.</a:t>
            </a:r>
            <a:r>
              <a:rPr sz="2000" spc="140" dirty="0">
                <a:solidFill>
                  <a:srgbClr val="594F72"/>
                </a:solidFill>
                <a:latin typeface="Arial MT"/>
                <a:cs typeface="Arial MT"/>
              </a:rPr>
              <a:t> </a:t>
            </a:r>
            <a:r>
              <a:rPr sz="2000" spc="-85" dirty="0">
                <a:latin typeface="Arial MT"/>
                <a:cs typeface="Arial MT"/>
              </a:rPr>
              <a:t>xxxmobilemovieclub.com?n=QJKGIGHJJGCI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53048" y="8864009"/>
            <a:ext cx="15939135" cy="14636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540"/>
              </a:spcBef>
            </a:pPr>
            <a:r>
              <a:rPr sz="1950" spc="-114" dirty="0">
                <a:solidFill>
                  <a:srgbClr val="3170AE"/>
                </a:solidFill>
                <a:latin typeface="Arial MT"/>
                <a:cs typeface="Arial MT"/>
              </a:rPr>
              <a:t>Oh</a:t>
            </a:r>
            <a:r>
              <a:rPr sz="1950" spc="-60" dirty="0">
                <a:solidFill>
                  <a:srgbClr val="3170AE"/>
                </a:solidFill>
                <a:latin typeface="Arial MT"/>
                <a:cs typeface="Arial MT"/>
              </a:rPr>
              <a:t> </a:t>
            </a:r>
            <a:r>
              <a:rPr sz="1950" spc="-130" dirty="0">
                <a:solidFill>
                  <a:srgbClr val="245D8E"/>
                </a:solidFill>
                <a:latin typeface="Arial MT"/>
                <a:cs typeface="Arial MT"/>
              </a:rPr>
              <a:t>k...Fm</a:t>
            </a:r>
            <a:r>
              <a:rPr sz="1950" spc="40" dirty="0">
                <a:solidFill>
                  <a:srgbClr val="245D8E"/>
                </a:solidFill>
                <a:latin typeface="Arial MT"/>
                <a:cs typeface="Arial MT"/>
              </a:rPr>
              <a:t> </a:t>
            </a:r>
            <a:r>
              <a:rPr sz="1950" spc="-90" dirty="0">
                <a:solidFill>
                  <a:srgbClr val="6B5034"/>
                </a:solidFill>
                <a:latin typeface="Arial MT"/>
                <a:cs typeface="Arial MT"/>
              </a:rPr>
              <a:t>watching</a:t>
            </a:r>
            <a:r>
              <a:rPr sz="1950" spc="-10" dirty="0">
                <a:solidFill>
                  <a:srgbClr val="6B5034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595275"/>
                </a:solidFill>
                <a:latin typeface="Arial MT"/>
                <a:cs typeface="Arial MT"/>
              </a:rPr>
              <a:t>here:)</a:t>
            </a:r>
            <a:endParaRPr sz="1950">
              <a:latin typeface="Arial MT"/>
              <a:cs typeface="Arial MT"/>
            </a:endParaRPr>
          </a:p>
          <a:p>
            <a:pPr marL="12700" marR="7638415" indent="635">
              <a:lnSpc>
                <a:spcPct val="118500"/>
              </a:lnSpc>
              <a:spcBef>
                <a:spcPts val="10"/>
              </a:spcBef>
            </a:pPr>
            <a:r>
              <a:rPr sz="2000" spc="-110" dirty="0">
                <a:solidFill>
                  <a:srgbClr val="313131"/>
                </a:solidFill>
                <a:latin typeface="Arial MT"/>
                <a:cs typeface="Arial MT"/>
              </a:rPr>
              <a:t>Eh</a:t>
            </a:r>
            <a:r>
              <a:rPr sz="2000" spc="-14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A4F70"/>
                </a:solidFill>
                <a:latin typeface="Arial MT"/>
                <a:cs typeface="Arial MT"/>
              </a:rPr>
              <a:t>u</a:t>
            </a:r>
            <a:r>
              <a:rPr sz="2000" spc="-204" dirty="0">
                <a:solidFill>
                  <a:srgbClr val="2A4F70"/>
                </a:solidFill>
                <a:latin typeface="Arial MT"/>
                <a:cs typeface="Arial MT"/>
              </a:rPr>
              <a:t> </a:t>
            </a:r>
            <a:r>
              <a:rPr sz="2000" spc="-120" dirty="0">
                <a:latin typeface="Arial MT"/>
                <a:cs typeface="Arial MT"/>
              </a:rPr>
              <a:t>remember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30" dirty="0">
                <a:solidFill>
                  <a:srgbClr val="235D90"/>
                </a:solidFill>
                <a:latin typeface="Arial MT"/>
                <a:cs typeface="Arial MT"/>
              </a:rPr>
              <a:t>how</a:t>
            </a:r>
            <a:r>
              <a:rPr sz="2000" spc="-10" dirty="0">
                <a:solidFill>
                  <a:srgbClr val="235D90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0C0C0C"/>
                </a:solidFill>
                <a:latin typeface="Arial MT"/>
                <a:cs typeface="Arial MT"/>
              </a:rPr>
              <a:t>2</a:t>
            </a:r>
            <a:r>
              <a:rPr sz="2000" spc="-125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2000" spc="-85" dirty="0">
                <a:solidFill>
                  <a:srgbClr val="2D497B"/>
                </a:solidFill>
                <a:latin typeface="Arial MT"/>
                <a:cs typeface="Arial MT"/>
              </a:rPr>
              <a:t>spell</a:t>
            </a:r>
            <a:r>
              <a:rPr sz="2000" spc="-165" dirty="0">
                <a:solidFill>
                  <a:srgbClr val="2D497B"/>
                </a:solidFill>
                <a:latin typeface="Arial MT"/>
                <a:cs typeface="Arial MT"/>
              </a:rPr>
              <a:t> </a:t>
            </a:r>
            <a:r>
              <a:rPr sz="2000" spc="-75" dirty="0">
                <a:solidFill>
                  <a:srgbClr val="2D2D2D"/>
                </a:solidFill>
                <a:latin typeface="Arial MT"/>
                <a:cs typeface="Arial MT"/>
              </a:rPr>
              <a:t>his</a:t>
            </a:r>
            <a:r>
              <a:rPr sz="2000" spc="-90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2000" spc="-100" dirty="0">
                <a:solidFill>
                  <a:srgbClr val="070860"/>
                </a:solidFill>
                <a:latin typeface="Arial MT"/>
                <a:cs typeface="Arial MT"/>
              </a:rPr>
              <a:t>name...</a:t>
            </a:r>
            <a:r>
              <a:rPr sz="2000" spc="-35" dirty="0">
                <a:solidFill>
                  <a:srgbClr val="070860"/>
                </a:solidFill>
                <a:latin typeface="Arial MT"/>
                <a:cs typeface="Arial MT"/>
              </a:rPr>
              <a:t> </a:t>
            </a:r>
            <a:r>
              <a:rPr sz="2000" spc="-180" dirty="0">
                <a:solidFill>
                  <a:srgbClr val="1C1C1C"/>
                </a:solidFill>
                <a:latin typeface="Arial MT"/>
                <a:cs typeface="Arial MT"/>
              </a:rPr>
              <a:t>Yes</a:t>
            </a:r>
            <a:r>
              <a:rPr sz="2000" spc="-8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F75AC"/>
                </a:solidFill>
                <a:latin typeface="Arial MT"/>
                <a:cs typeface="Arial MT"/>
              </a:rPr>
              <a:t>i</a:t>
            </a:r>
            <a:r>
              <a:rPr sz="2000" spc="15" dirty="0">
                <a:solidFill>
                  <a:srgbClr val="3F75AC"/>
                </a:solidFill>
                <a:latin typeface="Arial MT"/>
                <a:cs typeface="Arial MT"/>
              </a:rPr>
              <a:t> </a:t>
            </a:r>
            <a:r>
              <a:rPr sz="2000" spc="-105" dirty="0">
                <a:solidFill>
                  <a:srgbClr val="2D6290"/>
                </a:solidFill>
                <a:latin typeface="Arial MT"/>
                <a:cs typeface="Arial MT"/>
              </a:rPr>
              <a:t>did.</a:t>
            </a:r>
            <a:r>
              <a:rPr sz="2000" spc="-50" dirty="0">
                <a:solidFill>
                  <a:srgbClr val="2D6290"/>
                </a:solidFill>
                <a:latin typeface="Arial MT"/>
                <a:cs typeface="Arial MT"/>
              </a:rPr>
              <a:t> </a:t>
            </a:r>
            <a:r>
              <a:rPr sz="2000" spc="-105" dirty="0">
                <a:solidFill>
                  <a:srgbClr val="165D9C"/>
                </a:solidFill>
                <a:latin typeface="Arial MT"/>
                <a:cs typeface="Arial MT"/>
              </a:rPr>
              <a:t>Ne</a:t>
            </a:r>
            <a:r>
              <a:rPr sz="2000" spc="-75" dirty="0">
                <a:solidFill>
                  <a:srgbClr val="165D9C"/>
                </a:solidFill>
                <a:latin typeface="Arial MT"/>
                <a:cs typeface="Arial MT"/>
              </a:rPr>
              <a:t> </a:t>
            </a:r>
            <a:r>
              <a:rPr sz="2000" spc="-110" dirty="0">
                <a:solidFill>
                  <a:srgbClr val="696044"/>
                </a:solidFill>
                <a:latin typeface="Arial MT"/>
                <a:cs typeface="Arial MT"/>
              </a:rPr>
              <a:t>v</a:t>
            </a:r>
            <a:r>
              <a:rPr sz="2000" spc="-80" dirty="0">
                <a:solidFill>
                  <a:srgbClr val="696044"/>
                </a:solidFill>
                <a:latin typeface="Arial MT"/>
                <a:cs typeface="Arial MT"/>
              </a:rPr>
              <a:t> </a:t>
            </a:r>
            <a:r>
              <a:rPr sz="2000" spc="-110" dirty="0">
                <a:solidFill>
                  <a:srgbClr val="0C0C0C"/>
                </a:solidFill>
                <a:latin typeface="Arial MT"/>
                <a:cs typeface="Arial MT"/>
              </a:rPr>
              <a:t>naughty</a:t>
            </a:r>
            <a:r>
              <a:rPr sz="2000" spc="80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2000" spc="-130" dirty="0">
                <a:solidFill>
                  <a:srgbClr val="161616"/>
                </a:solidFill>
                <a:latin typeface="Arial MT"/>
                <a:cs typeface="Arial MT"/>
              </a:rPr>
              <a:t>make</a:t>
            </a:r>
            <a:r>
              <a:rPr sz="2000" spc="-2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2000" spc="-65" dirty="0">
                <a:solidFill>
                  <a:srgbClr val="340F2D"/>
                </a:solidFill>
                <a:latin typeface="Arial MT"/>
                <a:cs typeface="Arial MT"/>
              </a:rPr>
              <a:t>until</a:t>
            </a:r>
            <a:r>
              <a:rPr sz="2000" spc="-120" dirty="0">
                <a:solidFill>
                  <a:srgbClr val="340F2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43D66"/>
                </a:solidFill>
                <a:latin typeface="Arial MT"/>
                <a:cs typeface="Arial MT"/>
              </a:rPr>
              <a:t>i</a:t>
            </a:r>
            <a:r>
              <a:rPr sz="2000" spc="-75" dirty="0">
                <a:solidFill>
                  <a:srgbClr val="443D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7315D"/>
                </a:solidFill>
                <a:latin typeface="Arial MT"/>
                <a:cs typeface="Arial MT"/>
              </a:rPr>
              <a:t>v</a:t>
            </a:r>
            <a:r>
              <a:rPr sz="2000" spc="-70" dirty="0">
                <a:solidFill>
                  <a:srgbClr val="07315D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F7C9C"/>
                </a:solidFill>
                <a:latin typeface="Arial MT"/>
                <a:cs typeface="Arial MT"/>
              </a:rPr>
              <a:t>wet. </a:t>
            </a:r>
            <a:r>
              <a:rPr sz="2000" dirty="0">
                <a:solidFill>
                  <a:srgbClr val="596691"/>
                </a:solidFill>
                <a:latin typeface="Arial MT"/>
                <a:cs typeface="Arial MT"/>
              </a:rPr>
              <a:t>Fée</a:t>
            </a:r>
            <a:r>
              <a:rPr sz="2000" spc="-40" dirty="0">
                <a:solidFill>
                  <a:srgbClr val="596691"/>
                </a:solidFill>
                <a:latin typeface="Arial MT"/>
                <a:cs typeface="Arial MT"/>
              </a:rPr>
              <a:t> </a:t>
            </a:r>
            <a:r>
              <a:rPr sz="2000" spc="-40" dirty="0">
                <a:solidFill>
                  <a:srgbClr val="233179"/>
                </a:solidFill>
                <a:latin typeface="Arial MT"/>
                <a:cs typeface="Arial MT"/>
              </a:rPr>
              <a:t>if</a:t>
            </a:r>
            <a:r>
              <a:rPr sz="2000" spc="-130" dirty="0">
                <a:solidFill>
                  <a:srgbClr val="233179"/>
                </a:solidFill>
                <a:latin typeface="Arial MT"/>
                <a:cs typeface="Arial MT"/>
              </a:rPr>
              <a:t> </a:t>
            </a:r>
            <a:r>
              <a:rPr sz="2000" spc="-150" dirty="0">
                <a:solidFill>
                  <a:srgbClr val="0F0F0F"/>
                </a:solidFill>
                <a:latin typeface="Arial MT"/>
                <a:cs typeface="Arial MT"/>
              </a:rPr>
              <a:t>thatCls</a:t>
            </a:r>
            <a:r>
              <a:rPr sz="2000" spc="-50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2000" spc="-70" dirty="0">
                <a:solidFill>
                  <a:srgbClr val="2B3D77"/>
                </a:solidFill>
                <a:latin typeface="Arial MT"/>
                <a:cs typeface="Arial MT"/>
              </a:rPr>
              <a:t>the</a:t>
            </a:r>
            <a:r>
              <a:rPr sz="2000" spc="-45" dirty="0">
                <a:solidFill>
                  <a:srgbClr val="2B3D77"/>
                </a:solidFill>
                <a:latin typeface="Arial MT"/>
                <a:cs typeface="Arial MT"/>
              </a:rPr>
              <a:t> </a:t>
            </a:r>
            <a:r>
              <a:rPr sz="2000" spc="-160" dirty="0">
                <a:solidFill>
                  <a:srgbClr val="3F6982"/>
                </a:solidFill>
                <a:latin typeface="Arial MT"/>
                <a:cs typeface="Arial MT"/>
              </a:rPr>
              <a:t>way</a:t>
            </a:r>
            <a:r>
              <a:rPr sz="2000" spc="-20" dirty="0">
                <a:solidFill>
                  <a:srgbClr val="3F6982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96993"/>
                </a:solidFill>
                <a:latin typeface="Arial MT"/>
                <a:cs typeface="Arial MT"/>
              </a:rPr>
              <a:t>u</a:t>
            </a:r>
            <a:r>
              <a:rPr sz="2000" spc="-125" dirty="0">
                <a:solidFill>
                  <a:srgbClr val="496993"/>
                </a:solidFill>
                <a:latin typeface="Arial MT"/>
                <a:cs typeface="Arial MT"/>
              </a:rPr>
              <a:t> </a:t>
            </a:r>
            <a:r>
              <a:rPr sz="2000" spc="-85" dirty="0">
                <a:latin typeface="Arial MT"/>
                <a:cs typeface="Arial MT"/>
              </a:rPr>
              <a:t>feel.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70" dirty="0">
                <a:solidFill>
                  <a:srgbClr val="0C0C0C"/>
                </a:solidFill>
                <a:latin typeface="Arial MT"/>
                <a:cs typeface="Arial MT"/>
              </a:rPr>
              <a:t>ThatZs</a:t>
            </a:r>
            <a:r>
              <a:rPr sz="2000" spc="-15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2000" spc="-85" dirty="0">
                <a:solidFill>
                  <a:srgbClr val="1C1C1C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2000" spc="-150" dirty="0">
                <a:solidFill>
                  <a:srgbClr val="5E502A"/>
                </a:solidFill>
                <a:latin typeface="Arial MT"/>
                <a:cs typeface="Arial MT"/>
              </a:rPr>
              <a:t>way</a:t>
            </a:r>
            <a:r>
              <a:rPr sz="2000" spc="40" dirty="0">
                <a:solidFill>
                  <a:srgbClr val="5E502A"/>
                </a:solidFill>
                <a:latin typeface="Arial MT"/>
                <a:cs typeface="Arial MT"/>
              </a:rPr>
              <a:t> </a:t>
            </a:r>
            <a:r>
              <a:rPr sz="2000" spc="-180" dirty="0">
                <a:solidFill>
                  <a:srgbClr val="423A60"/>
                </a:solidFill>
                <a:latin typeface="Arial MT"/>
                <a:cs typeface="Arial MT"/>
              </a:rPr>
              <a:t>’its</a:t>
            </a:r>
            <a:r>
              <a:rPr sz="2000" spc="-25" dirty="0">
                <a:solidFill>
                  <a:srgbClr val="423A60"/>
                </a:solidFill>
                <a:latin typeface="Arial MT"/>
                <a:cs typeface="Arial MT"/>
              </a:rPr>
              <a:t> </a:t>
            </a:r>
            <a:r>
              <a:rPr sz="2000" spc="-120" dirty="0">
                <a:solidFill>
                  <a:srgbClr val="314B6B"/>
                </a:solidFill>
                <a:latin typeface="Arial MT"/>
                <a:cs typeface="Arial MT"/>
              </a:rPr>
              <a:t>gota</a:t>
            </a:r>
            <a:r>
              <a:rPr sz="2000" spc="-10" dirty="0">
                <a:solidFill>
                  <a:srgbClr val="314B6B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08242F"/>
                </a:solidFill>
                <a:latin typeface="Arial MT"/>
                <a:cs typeface="Arial MT"/>
              </a:rPr>
              <a:t>b</a:t>
            </a:r>
            <a:endParaRPr sz="200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445"/>
              </a:spcBef>
            </a:pPr>
            <a:r>
              <a:rPr sz="2000" spc="-125" dirty="0">
                <a:solidFill>
                  <a:srgbClr val="46415D"/>
                </a:solidFill>
                <a:latin typeface="Arial MT"/>
                <a:cs typeface="Arial MT"/>
              </a:rPr>
              <a:t>Enqland</a:t>
            </a:r>
            <a:r>
              <a:rPr sz="2000" spc="-15" dirty="0">
                <a:solidFill>
                  <a:srgbClr val="46415D"/>
                </a:solidFill>
                <a:latin typeface="Arial MT"/>
                <a:cs typeface="Arial MT"/>
              </a:rPr>
              <a:t> </a:t>
            </a:r>
            <a:r>
              <a:rPr sz="2000" spc="-110" dirty="0">
                <a:solidFill>
                  <a:srgbClr val="234160"/>
                </a:solidFill>
                <a:latin typeface="Arial MT"/>
                <a:cs typeface="Arial MT"/>
              </a:rPr>
              <a:t>v</a:t>
            </a:r>
            <a:r>
              <a:rPr sz="2000" spc="-60" dirty="0">
                <a:solidFill>
                  <a:srgbClr val="234160"/>
                </a:solidFill>
                <a:latin typeface="Arial MT"/>
                <a:cs typeface="Arial MT"/>
              </a:rPr>
              <a:t> </a:t>
            </a:r>
            <a:r>
              <a:rPr sz="2000" spc="-120" dirty="0">
                <a:solidFill>
                  <a:srgbClr val="876949"/>
                </a:solidFill>
                <a:latin typeface="Arial MT"/>
                <a:cs typeface="Arial MT"/>
              </a:rPr>
              <a:t>Macedonia</a:t>
            </a:r>
            <a:r>
              <a:rPr sz="2000" spc="160" dirty="0">
                <a:solidFill>
                  <a:srgbClr val="876949"/>
                </a:solidFill>
                <a:latin typeface="Arial MT"/>
                <a:cs typeface="Arial MT"/>
              </a:rPr>
              <a:t> </a:t>
            </a:r>
            <a:r>
              <a:rPr sz="2000" spc="-60" dirty="0">
                <a:latin typeface="Arial MT"/>
                <a:cs typeface="Arial MT"/>
              </a:rPr>
              <a:t>-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-105" dirty="0">
                <a:solidFill>
                  <a:srgbClr val="315D85"/>
                </a:solidFill>
                <a:latin typeface="Arial MT"/>
                <a:cs typeface="Arial MT"/>
              </a:rPr>
              <a:t>dont</a:t>
            </a:r>
            <a:r>
              <a:rPr sz="2000" spc="-50" dirty="0">
                <a:solidFill>
                  <a:srgbClr val="315D85"/>
                </a:solidFill>
                <a:latin typeface="Arial MT"/>
                <a:cs typeface="Arial MT"/>
              </a:rPr>
              <a:t> </a:t>
            </a:r>
            <a:r>
              <a:rPr sz="2000" spc="-120" dirty="0">
                <a:solidFill>
                  <a:srgbClr val="0C0F64"/>
                </a:solidFill>
                <a:latin typeface="Arial MT"/>
                <a:cs typeface="Arial MT"/>
              </a:rPr>
              <a:t>miss</a:t>
            </a:r>
            <a:r>
              <a:rPr sz="2000" spc="-55" dirty="0">
                <a:solidFill>
                  <a:srgbClr val="0C0F64"/>
                </a:solidFill>
                <a:latin typeface="Arial MT"/>
                <a:cs typeface="Arial MT"/>
              </a:rPr>
              <a:t> </a:t>
            </a:r>
            <a:r>
              <a:rPr sz="2000" spc="-75" dirty="0">
                <a:solidFill>
                  <a:srgbClr val="215D93"/>
                </a:solidFill>
                <a:latin typeface="Arial MT"/>
                <a:cs typeface="Arial MT"/>
              </a:rPr>
              <a:t>the</a:t>
            </a:r>
            <a:r>
              <a:rPr sz="2000" spc="-85" dirty="0">
                <a:solidFill>
                  <a:srgbClr val="215D93"/>
                </a:solidFill>
                <a:latin typeface="Arial MT"/>
                <a:cs typeface="Arial MT"/>
              </a:rPr>
              <a:t> </a:t>
            </a:r>
            <a:r>
              <a:rPr sz="2000" spc="-110" dirty="0">
                <a:solidFill>
                  <a:srgbClr val="486489"/>
                </a:solidFill>
                <a:latin typeface="Arial MT"/>
                <a:cs typeface="Arial MT"/>
              </a:rPr>
              <a:t>aoals/team</a:t>
            </a:r>
            <a:r>
              <a:rPr sz="2000" spc="30" dirty="0">
                <a:solidFill>
                  <a:srgbClr val="486489"/>
                </a:solidFill>
                <a:latin typeface="Arial MT"/>
                <a:cs typeface="Arial MT"/>
              </a:rPr>
              <a:t> </a:t>
            </a:r>
            <a:r>
              <a:rPr sz="2000" spc="-114" dirty="0">
                <a:solidFill>
                  <a:srgbClr val="494970"/>
                </a:solidFill>
                <a:latin typeface="Arial MT"/>
                <a:cs typeface="Arial MT"/>
              </a:rPr>
              <a:t>news.</a:t>
            </a:r>
            <a:r>
              <a:rPr sz="2000" spc="5" dirty="0">
                <a:solidFill>
                  <a:srgbClr val="494970"/>
                </a:solidFill>
                <a:latin typeface="Arial MT"/>
                <a:cs typeface="Arial MT"/>
              </a:rPr>
              <a:t> </a:t>
            </a:r>
            <a:r>
              <a:rPr sz="2000" spc="-90" dirty="0">
                <a:solidFill>
                  <a:srgbClr val="1D1D1D"/>
                </a:solidFill>
                <a:latin typeface="Arial MT"/>
                <a:cs typeface="Arial MT"/>
              </a:rPr>
              <a:t>Txt</a:t>
            </a:r>
            <a:r>
              <a:rPr sz="2000" spc="-70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2000" spc="-95" dirty="0">
                <a:solidFill>
                  <a:srgbClr val="260C36"/>
                </a:solidFill>
                <a:latin typeface="Arial MT"/>
                <a:cs typeface="Arial MT"/>
              </a:rPr>
              <a:t>ur</a:t>
            </a:r>
            <a:r>
              <a:rPr sz="2000" spc="-75" dirty="0">
                <a:solidFill>
                  <a:srgbClr val="260C36"/>
                </a:solidFill>
                <a:latin typeface="Arial MT"/>
                <a:cs typeface="Arial MT"/>
              </a:rPr>
              <a:t> </a:t>
            </a:r>
            <a:r>
              <a:rPr sz="2000" spc="-100" dirty="0">
                <a:solidFill>
                  <a:srgbClr val="4270A1"/>
                </a:solidFill>
                <a:latin typeface="Arial MT"/>
                <a:cs typeface="Arial MT"/>
              </a:rPr>
              <a:t>national</a:t>
            </a:r>
            <a:r>
              <a:rPr sz="2000" spc="-65" dirty="0">
                <a:solidFill>
                  <a:srgbClr val="4270A1"/>
                </a:solidFill>
                <a:latin typeface="Arial MT"/>
                <a:cs typeface="Arial MT"/>
              </a:rPr>
              <a:t> </a:t>
            </a:r>
            <a:r>
              <a:rPr sz="2000" spc="-105" dirty="0">
                <a:solidFill>
                  <a:srgbClr val="4F567C"/>
                </a:solidFill>
                <a:latin typeface="Arial MT"/>
                <a:cs typeface="Arial MT"/>
              </a:rPr>
              <a:t>team</a:t>
            </a:r>
            <a:r>
              <a:rPr sz="2000" spc="-70" dirty="0">
                <a:solidFill>
                  <a:srgbClr val="4F567C"/>
                </a:solidFill>
                <a:latin typeface="Arial MT"/>
                <a:cs typeface="Arial MT"/>
              </a:rPr>
              <a:t> </a:t>
            </a:r>
            <a:r>
              <a:rPr sz="2000" spc="-70" dirty="0">
                <a:solidFill>
                  <a:srgbClr val="59608A"/>
                </a:solidFill>
                <a:latin typeface="Arial MT"/>
                <a:cs typeface="Arial MT"/>
              </a:rPr>
              <a:t>to</a:t>
            </a:r>
            <a:r>
              <a:rPr sz="2000" spc="-105" dirty="0">
                <a:solidFill>
                  <a:srgbClr val="59608A"/>
                </a:solidFill>
                <a:latin typeface="Arial MT"/>
                <a:cs typeface="Arial MT"/>
              </a:rPr>
              <a:t> </a:t>
            </a:r>
            <a:r>
              <a:rPr sz="2000" spc="-135" dirty="0">
                <a:solidFill>
                  <a:srgbClr val="1D4697"/>
                </a:solidFill>
                <a:latin typeface="Arial MT"/>
                <a:cs typeface="Arial MT"/>
              </a:rPr>
              <a:t>87077</a:t>
            </a:r>
            <a:r>
              <a:rPr sz="2000" spc="-45" dirty="0">
                <a:solidFill>
                  <a:srgbClr val="1D4697"/>
                </a:solidFill>
                <a:latin typeface="Arial MT"/>
                <a:cs typeface="Arial MT"/>
              </a:rPr>
              <a:t> </a:t>
            </a:r>
            <a:r>
              <a:rPr sz="2000" spc="-75" dirty="0">
                <a:solidFill>
                  <a:srgbClr val="2885D6"/>
                </a:solidFill>
                <a:latin typeface="Arial MT"/>
                <a:cs typeface="Arial MT"/>
              </a:rPr>
              <a:t>eq</a:t>
            </a:r>
            <a:r>
              <a:rPr sz="2000" spc="-200" dirty="0">
                <a:solidFill>
                  <a:srgbClr val="2885D6"/>
                </a:solidFill>
                <a:latin typeface="Arial MT"/>
                <a:cs typeface="Arial MT"/>
              </a:rPr>
              <a:t> </a:t>
            </a:r>
            <a:r>
              <a:rPr sz="2000" spc="-155" dirty="0">
                <a:solidFill>
                  <a:srgbClr val="59628C"/>
                </a:solidFill>
                <a:latin typeface="Arial MT"/>
                <a:cs typeface="Arial MT"/>
              </a:rPr>
              <a:t>ENGLAND</a:t>
            </a:r>
            <a:r>
              <a:rPr sz="2000" spc="40" dirty="0">
                <a:solidFill>
                  <a:srgbClr val="59628C"/>
                </a:solidFill>
                <a:latin typeface="Arial MT"/>
                <a:cs typeface="Arial MT"/>
              </a:rPr>
              <a:t> </a:t>
            </a:r>
            <a:r>
              <a:rPr sz="2000" spc="-70" dirty="0">
                <a:solidFill>
                  <a:srgbClr val="0154A1"/>
                </a:solidFill>
                <a:latin typeface="Arial MT"/>
                <a:cs typeface="Arial MT"/>
              </a:rPr>
              <a:t>to</a:t>
            </a:r>
            <a:r>
              <a:rPr sz="2000" spc="-105" dirty="0">
                <a:solidFill>
                  <a:srgbClr val="0154A1"/>
                </a:solidFill>
                <a:latin typeface="Arial MT"/>
                <a:cs typeface="Arial MT"/>
              </a:rPr>
              <a:t> </a:t>
            </a:r>
            <a:r>
              <a:rPr sz="2000" spc="-130" dirty="0">
                <a:solidFill>
                  <a:srgbClr val="4D5D6E"/>
                </a:solidFill>
                <a:latin typeface="Arial MT"/>
                <a:cs typeface="Arial MT"/>
              </a:rPr>
              <a:t>87077</a:t>
            </a:r>
            <a:r>
              <a:rPr sz="2000" spc="-20" dirty="0">
                <a:solidFill>
                  <a:srgbClr val="4D5D6E"/>
                </a:solidFill>
                <a:latin typeface="Arial MT"/>
                <a:cs typeface="Arial MT"/>
              </a:rPr>
              <a:t> </a:t>
            </a:r>
            <a:r>
              <a:rPr sz="2000" spc="-180" dirty="0">
                <a:latin typeface="Arial MT"/>
                <a:cs typeface="Arial MT"/>
              </a:rPr>
              <a:t>TrY:WALES.</a:t>
            </a:r>
            <a:r>
              <a:rPr sz="2000" spc="140" dirty="0">
                <a:latin typeface="Arial MT"/>
                <a:cs typeface="Arial MT"/>
              </a:rPr>
              <a:t> </a:t>
            </a:r>
            <a:r>
              <a:rPr sz="2000" spc="-155" dirty="0">
                <a:solidFill>
                  <a:srgbClr val="213B7E"/>
                </a:solidFill>
                <a:latin typeface="Arial MT"/>
                <a:cs typeface="Arial MT"/>
              </a:rPr>
              <a:t>SCOTLAND</a:t>
            </a:r>
            <a:r>
              <a:rPr sz="2000" spc="140" dirty="0">
                <a:solidFill>
                  <a:srgbClr val="213B7E"/>
                </a:solidFill>
                <a:latin typeface="Arial MT"/>
                <a:cs typeface="Arial MT"/>
              </a:rPr>
              <a:t> </a:t>
            </a:r>
            <a:r>
              <a:rPr sz="2000" spc="-105" dirty="0">
                <a:solidFill>
                  <a:srgbClr val="0F0F0F"/>
                </a:solidFill>
                <a:latin typeface="Arial MT"/>
                <a:cs typeface="Arial MT"/>
              </a:rPr>
              <a:t>4txt/ù1.20</a:t>
            </a:r>
            <a:r>
              <a:rPr sz="2000" spc="75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D1D1D"/>
                </a:solidFill>
                <a:latin typeface="Arial MT"/>
                <a:cs typeface="Arial MT"/>
              </a:rPr>
              <a:t>POBOXo›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499" y="9552431"/>
            <a:ext cx="234950" cy="7391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-365" dirty="0">
                <a:solidFill>
                  <a:srgbClr val="525252"/>
                </a:solidFill>
                <a:latin typeface="Arial MT"/>
                <a:cs typeface="Arial MT"/>
              </a:rPr>
              <a:t>20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335" dirty="0">
                <a:solidFill>
                  <a:srgbClr val="4B4B4B"/>
                </a:solidFill>
                <a:latin typeface="Arial MT"/>
                <a:cs typeface="Arial MT"/>
              </a:rPr>
              <a:t>21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6853" y="3068066"/>
            <a:ext cx="1102995" cy="7259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6415" marR="5080">
              <a:lnSpc>
                <a:spcPct val="120300"/>
              </a:lnSpc>
              <a:spcBef>
                <a:spcPts val="90"/>
              </a:spcBef>
            </a:pPr>
            <a:r>
              <a:rPr sz="1950" spc="-25" dirty="0">
                <a:solidFill>
                  <a:srgbClr val="59577E"/>
                </a:solidFill>
                <a:latin typeface="Arial MT"/>
                <a:cs typeface="Arial MT"/>
              </a:rPr>
              <a:t>ham ham </a:t>
            </a:r>
            <a:r>
              <a:rPr sz="2000" spc="-130" dirty="0">
                <a:solidFill>
                  <a:srgbClr val="315999"/>
                </a:solidFill>
                <a:latin typeface="Arial MT"/>
                <a:cs typeface="Arial MT"/>
              </a:rPr>
              <a:t>spam </a:t>
            </a:r>
            <a:r>
              <a:rPr sz="2000" spc="-25" dirty="0">
                <a:solidFill>
                  <a:srgbClr val="59577E"/>
                </a:solidFill>
                <a:latin typeface="Arial MT"/>
                <a:cs typeface="Arial MT"/>
              </a:rPr>
              <a:t>ham</a:t>
            </a:r>
            <a:endParaRPr sz="2000" dirty="0">
              <a:latin typeface="Arial MT"/>
              <a:cs typeface="Arial MT"/>
            </a:endParaRPr>
          </a:p>
          <a:p>
            <a:pPr marL="526415" marR="6350" indent="-514350">
              <a:lnSpc>
                <a:spcPts val="2840"/>
              </a:lnSpc>
              <a:spcBef>
                <a:spcPts val="175"/>
              </a:spcBef>
              <a:tabLst>
                <a:tab pos="526415" algn="l"/>
              </a:tabLst>
            </a:pPr>
            <a:r>
              <a:rPr sz="2000" spc="-50" dirty="0">
                <a:solidFill>
                  <a:srgbClr val="79798E"/>
                </a:solidFill>
                <a:latin typeface="Arial MT"/>
                <a:cs typeface="Arial MT"/>
              </a:rPr>
              <a:t>&lt;</a:t>
            </a:r>
            <a:r>
              <a:rPr sz="2000" dirty="0">
                <a:solidFill>
                  <a:srgbClr val="79798E"/>
                </a:solidFill>
                <a:latin typeface="Arial MT"/>
                <a:cs typeface="Arial MT"/>
              </a:rPr>
              <a:t>	</a:t>
            </a:r>
            <a:r>
              <a:rPr sz="2000" spc="-25" dirty="0">
                <a:solidFill>
                  <a:srgbClr val="59577E"/>
                </a:solidFill>
                <a:latin typeface="Arial MT"/>
                <a:cs typeface="Arial MT"/>
              </a:rPr>
              <a:t>ham </a:t>
            </a:r>
            <a:r>
              <a:rPr sz="1950" spc="-105" dirty="0">
                <a:solidFill>
                  <a:srgbClr val="08186E"/>
                </a:solidFill>
                <a:latin typeface="Arial MT"/>
                <a:cs typeface="Arial MT"/>
              </a:rPr>
              <a:t>spam </a:t>
            </a:r>
            <a:r>
              <a:rPr sz="1950" spc="-25" dirty="0">
                <a:solidFill>
                  <a:srgbClr val="59577E"/>
                </a:solidFill>
                <a:latin typeface="Arial MT"/>
                <a:cs typeface="Arial MT"/>
              </a:rPr>
              <a:t>ham</a:t>
            </a:r>
            <a:endParaRPr sz="1950" dirty="0">
              <a:latin typeface="Arial MT"/>
              <a:cs typeface="Arial MT"/>
            </a:endParaRPr>
          </a:p>
          <a:p>
            <a:pPr marL="530225" marR="5080" indent="-4445">
              <a:lnSpc>
                <a:spcPts val="2810"/>
              </a:lnSpc>
              <a:spcBef>
                <a:spcPts val="70"/>
              </a:spcBef>
            </a:pPr>
            <a:r>
              <a:rPr sz="2000" spc="-25" dirty="0">
                <a:solidFill>
                  <a:srgbClr val="59577E"/>
                </a:solidFill>
                <a:latin typeface="Arial MT"/>
                <a:cs typeface="Arial MT"/>
              </a:rPr>
              <a:t>ham </a:t>
            </a:r>
            <a:r>
              <a:rPr sz="2000" spc="-135" dirty="0">
                <a:solidFill>
                  <a:srgbClr val="081167"/>
                </a:solidFill>
                <a:latin typeface="Arial MT"/>
                <a:cs typeface="Arial MT"/>
              </a:rPr>
              <a:t>spam</a:t>
            </a:r>
            <a:endParaRPr sz="2000" dirty="0">
              <a:latin typeface="Arial MT"/>
              <a:cs typeface="Arial MT"/>
            </a:endParaRPr>
          </a:p>
          <a:p>
            <a:pPr marL="525780" marR="5080" indent="4445">
              <a:lnSpc>
                <a:spcPts val="2840"/>
              </a:lnSpc>
              <a:spcBef>
                <a:spcPts val="45"/>
              </a:spcBef>
            </a:pPr>
            <a:r>
              <a:rPr sz="2000" spc="-135" dirty="0">
                <a:solidFill>
                  <a:srgbClr val="081A72"/>
                </a:solidFill>
                <a:latin typeface="Arial MT"/>
                <a:cs typeface="Arial MT"/>
              </a:rPr>
              <a:t>spam </a:t>
            </a:r>
            <a:r>
              <a:rPr sz="2000" spc="-25" dirty="0">
                <a:solidFill>
                  <a:srgbClr val="59577E"/>
                </a:solidFill>
                <a:latin typeface="Arial MT"/>
                <a:cs typeface="Arial MT"/>
              </a:rPr>
              <a:t>ham </a:t>
            </a:r>
            <a:r>
              <a:rPr sz="1950" spc="-100" dirty="0">
                <a:solidFill>
                  <a:srgbClr val="08166D"/>
                </a:solidFill>
                <a:latin typeface="Arial MT"/>
                <a:cs typeface="Arial MT"/>
              </a:rPr>
              <a:t>spam </a:t>
            </a:r>
            <a:r>
              <a:rPr sz="2000" spc="-130" dirty="0">
                <a:solidFill>
                  <a:srgbClr val="081569"/>
                </a:solidFill>
                <a:latin typeface="Arial MT"/>
                <a:cs typeface="Arial MT"/>
              </a:rPr>
              <a:t>spam </a:t>
            </a:r>
            <a:r>
              <a:rPr sz="2000" spc="-25" dirty="0">
                <a:solidFill>
                  <a:srgbClr val="59577E"/>
                </a:solidFill>
                <a:latin typeface="Arial MT"/>
                <a:cs typeface="Arial MT"/>
              </a:rPr>
              <a:t>ham </a:t>
            </a:r>
            <a:r>
              <a:rPr sz="2050" spc="-25" dirty="0">
                <a:solidFill>
                  <a:srgbClr val="59577E"/>
                </a:solidFill>
                <a:latin typeface="Arial MT"/>
                <a:cs typeface="Arial MT"/>
              </a:rPr>
              <a:t>ham</a:t>
            </a:r>
            <a:endParaRPr sz="2050" dirty="0">
              <a:latin typeface="Arial MT"/>
              <a:cs typeface="Arial MT"/>
            </a:endParaRPr>
          </a:p>
          <a:p>
            <a:pPr marL="526415" marR="5080" indent="3810">
              <a:lnSpc>
                <a:spcPts val="2840"/>
              </a:lnSpc>
              <a:spcBef>
                <a:spcPts val="5"/>
              </a:spcBef>
            </a:pPr>
            <a:r>
              <a:rPr sz="2000" spc="-135" dirty="0">
                <a:solidFill>
                  <a:srgbClr val="2D4F87"/>
                </a:solidFill>
                <a:latin typeface="Arial MT"/>
                <a:cs typeface="Arial MT"/>
              </a:rPr>
              <a:t>spam </a:t>
            </a:r>
            <a:r>
              <a:rPr sz="1950" spc="-25" dirty="0">
                <a:solidFill>
                  <a:srgbClr val="59577E"/>
                </a:solidFill>
                <a:latin typeface="Arial MT"/>
                <a:cs typeface="Arial MT"/>
              </a:rPr>
              <a:t>ham </a:t>
            </a:r>
            <a:r>
              <a:rPr sz="2000" spc="-25" dirty="0">
                <a:solidFill>
                  <a:srgbClr val="59577E"/>
                </a:solidFill>
                <a:latin typeface="Arial MT"/>
                <a:cs typeface="Arial MT"/>
              </a:rPr>
              <a:t>ham ham </a:t>
            </a:r>
            <a:r>
              <a:rPr sz="2000" spc="-130" dirty="0">
                <a:solidFill>
                  <a:srgbClr val="081167"/>
                </a:solidFill>
                <a:latin typeface="Arial MT"/>
                <a:cs typeface="Arial MT"/>
              </a:rPr>
              <a:t>spam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D0AAB4-8624-425C-D2B8-17D7C6038C55}"/>
              </a:ext>
            </a:extLst>
          </p:cNvPr>
          <p:cNvSpPr txBox="1"/>
          <p:nvPr/>
        </p:nvSpPr>
        <p:spPr>
          <a:xfrm>
            <a:off x="6477000" y="4610100"/>
            <a:ext cx="1150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FF00"/>
                </a:solidFill>
                <a:latin typeface="Algerian" panose="04020705040A02060702" pitchFamily="82" charset="0"/>
              </a:rPr>
              <a:t>THANKS YOU</a:t>
            </a:r>
            <a:endParaRPr lang="en-IN" sz="88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1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276971"/>
            <a:ext cx="16230599" cy="77342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6708" y="530816"/>
            <a:ext cx="14316074" cy="3924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9143" y="4612270"/>
            <a:ext cx="11630024" cy="53911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4958" y="1028700"/>
            <a:ext cx="16125824" cy="62388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7729" y="1049455"/>
            <a:ext cx="15830549" cy="54387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2593" y="1028700"/>
            <a:ext cx="15906749" cy="69913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158" y="997990"/>
            <a:ext cx="15687674" cy="5991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9479" y="310688"/>
            <a:ext cx="10582275" cy="966787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599</Words>
  <Application>Microsoft Office PowerPoint</Application>
  <PresentationFormat>Custom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Algerian</vt:lpstr>
      <vt:lpstr>Arial Black</vt:lpstr>
      <vt:lpstr>Arial MT</vt:lpstr>
      <vt:lpstr>Bahnschrift Condensed</vt:lpstr>
      <vt:lpstr>Calibri</vt:lpstr>
      <vt:lpstr>Century Gothic</vt:lpstr>
      <vt:lpstr>Wingdings 3</vt:lpstr>
      <vt:lpstr>Ion</vt:lpstr>
      <vt:lpstr>EDS ACTIVITY</vt:lpstr>
      <vt:lpstr>mail data File Edit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EDS Activity</dc:title>
  <dc:creator>MEGHANA INNANI</dc:creator>
  <cp:keywords>DAGl6Pp-Voo,BAGWiSeC5KQ,0</cp:keywords>
  <cp:lastModifiedBy>CS7-84 Sarthak Andhale</cp:lastModifiedBy>
  <cp:revision>1</cp:revision>
  <dcterms:created xsi:type="dcterms:W3CDTF">2025-04-28T17:34:28Z</dcterms:created>
  <dcterms:modified xsi:type="dcterms:W3CDTF">2025-04-28T17:49:24Z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2025-04-28T00:00:00Z</vt:filetime>
  </property>
  <property fmtid="{D5CDD505-2E9C-101B-9397-08002B2CF9AE}" pid="3" name="Creator">
    <vt:lpwstr>Canva</vt:lpwstr>
  </property>
  <property fmtid="{D5CDD505-2E9C-101B-9397-08002B2CF9AE}" pid="4" name="LastSaved">
    <vt:filetime>2025-04-28T00:00:00Z</vt:filetime>
  </property>
  <property fmtid="{D5CDD505-2E9C-101B-9397-08002B2CF9AE}" pid="5" name="Producer">
    <vt:lpwstr>Canva</vt:lpwstr>
  </property>
</Properties>
</file>