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03800" y="1477080"/>
            <a:ext cx="7481520" cy="11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e101a"/>
                </a:solidFill>
                <a:latin typeface="Calibri Light"/>
                <a:ea typeface="DejaVu Sans"/>
              </a:rPr>
              <a:t>Brain tumor Classification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666120" y="6428880"/>
            <a:ext cx="3667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Bhushan Suryawanshi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Bellevue University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560320" y="2314080"/>
            <a:ext cx="54860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42560" y="2179080"/>
            <a:ext cx="86043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37280" y="1021320"/>
            <a:ext cx="538812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brain Tumor 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700000 American living with brain tumors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69.8% benign 30.2% malignant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Estimated 87,240 people in 2020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0" t="0" r="50396" b="0"/>
          <a:stretch/>
        </p:blipFill>
        <p:spPr>
          <a:xfrm>
            <a:off x="554400" y="3931920"/>
            <a:ext cx="7492320" cy="15642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rcRect l="49903" t="0" r="0" b="0"/>
          <a:stretch/>
        </p:blipFill>
        <p:spPr>
          <a:xfrm>
            <a:off x="457200" y="5577840"/>
            <a:ext cx="7589160" cy="15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Types Of Tumors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88720" y="1920240"/>
            <a:ext cx="8654760" cy="25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511560" y="1901520"/>
            <a:ext cx="2178720" cy="2423520"/>
            <a:chOff x="511560" y="1901520"/>
            <a:chExt cx="2178720" cy="242352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511560" y="2146320"/>
              <a:ext cx="2178720" cy="217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4"/>
            <p:cNvSpPr/>
            <p:nvPr/>
          </p:nvSpPr>
          <p:spPr>
            <a:xfrm>
              <a:off x="548640" y="1901520"/>
              <a:ext cx="1972800" cy="320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Meningioma - 822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632200" y="2054880"/>
            <a:ext cx="2178720" cy="217872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5852160" y="1810080"/>
            <a:ext cx="155448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Glioma - 826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071880" y="3426480"/>
            <a:ext cx="2178720" cy="2178720"/>
          </a:xfrm>
          <a:prstGeom prst="rect">
            <a:avLst/>
          </a:prstGeom>
          <a:ln>
            <a:noFill/>
          </a:ln>
        </p:spPr>
      </p:pic>
      <p:sp>
        <p:nvSpPr>
          <p:cNvPr id="130" name="CustomShape 6"/>
          <p:cNvSpPr/>
          <p:nvPr/>
        </p:nvSpPr>
        <p:spPr>
          <a:xfrm>
            <a:off x="3108960" y="3197160"/>
            <a:ext cx="151704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Pituitary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- 827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8283960" y="3152160"/>
            <a:ext cx="2178720" cy="2178720"/>
          </a:xfrm>
          <a:prstGeom prst="rect">
            <a:avLst/>
          </a:prstGeom>
          <a:ln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8412480" y="2930400"/>
            <a:ext cx="18828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No Tumor - 395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270800" y="2310120"/>
            <a:ext cx="7532640" cy="2051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Workflow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Binary Classification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05240" y="888840"/>
            <a:ext cx="42192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Classification Model Layers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347800" y="1667160"/>
            <a:ext cx="42400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-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Validation Accuracy: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80%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822960" y="2141640"/>
            <a:ext cx="5597640" cy="51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Model: "sequential"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Layer (type)                 Output Shape              Param #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=================================================================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 (Conv2D)              (None, 63, 63, 32)        160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 (MaxPooling2D) (None, 31, 31, 32)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conv2d_1 (Conv2D)            (None, 30, 30, 64)        8256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max_pooling2d_1 (MaxPooling2 (None, 15, 15, 64)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conv2d_2 (Conv2D)            (None, 14, 14, 128)       32896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max_pooling2d_2 (MaxPooling2 (None, 7, 7, 128)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conv2d_3 (Conv2D)            (None, 6, 6, 256)         131328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max_pooling2d_3 (MaxPooling2 (None, 3, 3, 256)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conv2d_4 (Conv2D)            (None, 2, 2, 512)         524800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max_pooling2d_4 (MaxPooling2 (None, 1, 1, 512)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flatten (Flatten)            (None, 512)      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dropout (Dropout)            (None, 512)      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dense (Dense)                (None, 256)               131328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dense_1 (Dense)              (None, 1)                 257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=================================================================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Total params: 829,025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Trainable params: 829,025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Non-trainable params: 0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217920" y="2743200"/>
            <a:ext cx="4297320" cy="298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Augmentation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44240" y="1428840"/>
            <a:ext cx="623052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Random transformation and normalization.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Instantiate generators of augmented image batches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ImageDataGenerator(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featurewise_center=False,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samplewise_center=False,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featurewise_std_normalization=False,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samplewise_std_normalization=False,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zca_whitening=False,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rotation_range=0,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zoom_range = 0,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width_shift_range=0,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height_shift_range=0,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horizontal_flip=True,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vertical_flip=False)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MultiClass Classification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44240" y="1920240"/>
            <a:ext cx="5133240" cy="48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Model: "sequential_14"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Layer (type)                 Output Shape              Param #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=================================================================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conv2d_70 (Conv2D)           (None, 128, 128, 64)      1664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max_pooling2d_70 (MaxPooling (None, 64, 64, 64)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dropout_14 (Dropout)         (None, 64, 64, 64)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conv2d_71 (Conv2D)           (None, 64, 64, 128)       73856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max_pooling2d_71 (MaxPooling (None, 32, 32, 128)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dropout_15 (Dropout)         (None, 32, 32, 128)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conv2d_72 (Conv2D)           (None, 32, 32, 256)       131328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max_pooling2d_72 (MaxPooling (None, 16, 16, 256)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dropout_16 (Dropout)         (None, 16, 16, 256)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flatten_14 (Flatten)         (None, 65536)    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dense_28 (Dense)             (None, 1024)              67109888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dropout_17 (Dropout)         (None, 1024)              0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_________________________________________________________________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dense_29 (Dense)             (None, 4)                 4100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=================================================================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Total params: 67,320,836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Trainable params: 67,320,836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Non-trainable params: 0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806800" y="2011680"/>
            <a:ext cx="4617000" cy="457884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417240" y="852840"/>
            <a:ext cx="42192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Classification Model Layers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858000" y="1038960"/>
            <a:ext cx="255996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-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Liberation Mono;Courier New"/>
              </a:rPr>
              <a:t>Validation Accuracy: 73%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23680" y="1737360"/>
            <a:ext cx="9599400" cy="25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 aggressive data augmentation.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 aggressive dropout.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of L1 and L2 regularization (also known as "weight decay").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segmentation.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56760" y="356760"/>
            <a:ext cx="8604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Future Plans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282840" y="3008520"/>
            <a:ext cx="484452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You!! 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Application>LibreOffice/6.3.4.2$Windows_X86_64 LibreOffice_project/60da17e045e08f1793c57c00ba83cdfce946d0aa</Application>
  <Words>1307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2020-02-05T02:03:50Z</dcterms:created>
  <dc:creator>Jonathan Lawrence</dc:creator>
  <dc:description/>
  <dc:language>en-US</dc:language>
  <cp:lastModifiedBy/>
  <dcterms:modified xsi:type="dcterms:W3CDTF">2021-04-11T18:44:35Z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