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03800" y="1477080"/>
            <a:ext cx="7482240" cy="11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e101a"/>
                </a:solidFill>
                <a:latin typeface="Calibri Light"/>
                <a:ea typeface="DejaVu Sans"/>
              </a:rPr>
              <a:t>Classification of Letters in Indian Language (Devnagari)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666120" y="6428880"/>
            <a:ext cx="3668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Bhushan Suryawanshi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Bellevue University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0" t="40052" r="0" b="13629"/>
          <a:stretch/>
        </p:blipFill>
        <p:spPr>
          <a:xfrm>
            <a:off x="1629000" y="3095640"/>
            <a:ext cx="7670520" cy="155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282840" y="3008520"/>
            <a:ext cx="484524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Thank You!! 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42560" y="2179080"/>
            <a:ext cx="860508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356760" y="356760"/>
            <a:ext cx="8605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Background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219680" y="1737360"/>
            <a:ext cx="8655480" cy="25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Advancement in machine learning / deep learning.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CNN improved computer vision.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500 million people speak Devnagari (the national language of India).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56760" y="356760"/>
            <a:ext cx="8605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 Statement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88720" y="1920240"/>
            <a:ext cx="8655480" cy="25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Less concentration on language other than English.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Historical document retrieval and analysis of rich literature.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Benefit to Consumer and Education industry.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Expectation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Predictive analytics to classify handwritten Devnagari letters.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279800" y="2319480"/>
            <a:ext cx="7533360" cy="20523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356760" y="356760"/>
            <a:ext cx="8605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Workflow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212440" y="1249200"/>
            <a:ext cx="5064120" cy="53337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356760" y="356760"/>
            <a:ext cx="8605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Dimensionality of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29360"/>
            <a:ext cx="557676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Distinct Classes : 46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 Size of Each Class : 1700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 Resolution : 32 x 32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Features size =  (78200, 1024)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Labels size =  (78200,)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56760" y="356760"/>
            <a:ext cx="8605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Challenges with Structural Similarities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978840" y="1766160"/>
            <a:ext cx="6692040" cy="6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1. Character and Number having similar structure. Look at following where first one is character and second is number 6 in devnagari.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rcRect l="24229" t="83278" r="64067" b="11"/>
          <a:stretch/>
        </p:blipFill>
        <p:spPr>
          <a:xfrm>
            <a:off x="1919520" y="2459520"/>
            <a:ext cx="522360" cy="7862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rcRect l="13445" t="64776" r="74850" b="16253"/>
          <a:stretch/>
        </p:blipFill>
        <p:spPr>
          <a:xfrm>
            <a:off x="2593080" y="2368440"/>
            <a:ext cx="597240" cy="102096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1029960" y="3582360"/>
            <a:ext cx="526932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2.Two characters with difference of only one dot.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029960" y="5285880"/>
            <a:ext cx="58179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3.Two characters with difference of small line or circle.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3"/>
          <a:srcRect l="36219" t="0" r="52077" b="84153"/>
          <a:stretch/>
        </p:blipFill>
        <p:spPr>
          <a:xfrm>
            <a:off x="1922040" y="4380120"/>
            <a:ext cx="546120" cy="6390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rcRect l="80652" t="48331" r="5304" b="32697"/>
          <a:stretch/>
        </p:blipFill>
        <p:spPr>
          <a:xfrm>
            <a:off x="2515320" y="4308480"/>
            <a:ext cx="625680" cy="7300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rcRect l="71296" t="48331" r="17000" b="32697"/>
          <a:stretch/>
        </p:blipFill>
        <p:spPr>
          <a:xfrm>
            <a:off x="1891800" y="5715720"/>
            <a:ext cx="678240" cy="9504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6"/>
          <a:srcRect l="15158" t="15826" r="75477" b="67911"/>
          <a:stretch/>
        </p:blipFill>
        <p:spPr>
          <a:xfrm>
            <a:off x="2643120" y="5843160"/>
            <a:ext cx="425520" cy="63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56760" y="356760"/>
            <a:ext cx="8605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Model: Convolutional Neural Network (CNN)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05240" y="1320840"/>
            <a:ext cx="42199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Model Layers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05240" y="2143440"/>
            <a:ext cx="421992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000"/>
          </a:bodyPr>
          <a:p>
            <a:pPr>
              <a:lnSpc>
                <a:spcPct val="2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Layer (type)                 Output Shape              Param #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=================================================================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conv2d_1 (Conv2D)            (None, 30, 30, 32)        320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_________________________________________________________________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conv2d_2 (Conv2D)            (None, 28, 28, 4)         1156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_________________________________________________________________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max_pooling2d_1 (MaxPooling2 (None, 14, 14, 4)         0 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_________________________________________________________________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conv2d_3 (Conv2D)            (None, 12, 12, 4)         148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_________________________________________________________________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conv2d_4 (Conv2D)            (None, 10, 10, 4)         148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_________________________________________________________________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max_pooling2d_2 (MaxPooling2 (None, 5, 5, 4)           0 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_________________________________________________________________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flatten_2 (Flatten)          (None, 100)               0 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_________________________________________________________________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dense_1 (Dense)              (None, 20)                2020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_________________________________________________________________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dense11 (Dense)              (None, 1024)              21504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_________________________________________________________________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dense_2 (Dense)              (None, 46)                47150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=================================================================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Total params: 72,446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Trainable params: 72,446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Non-trainable params: 0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5347800" y="1667160"/>
            <a:ext cx="42408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-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Model Accuracy: 76%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394960" y="2834640"/>
            <a:ext cx="4332240" cy="283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56760" y="356760"/>
            <a:ext cx="8605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Results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22960" y="1400760"/>
            <a:ext cx="7954920" cy="25308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737360" y="3931920"/>
            <a:ext cx="6217560" cy="283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23680" y="1737360"/>
            <a:ext cx="9600120" cy="25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Many methods are available for hyperparameter tuning. 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results above are using GridSearchCV.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Try out other methods of hyperparameter tuning.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other hyperparameters that can improve accuracy.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56760" y="356760"/>
            <a:ext cx="8605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Future Plans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Application>LibreOffice/6.3.4.2$Windows_X86_64 LibreOffice_project/60da17e045e08f1793c57c00ba83cdfce946d0aa</Application>
  <Words>1307</Words>
  <Paragraphs>167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2020-02-05T02:03:50Z</dcterms:created>
  <dc:creator>Jonathan Lawrence</dc:creator>
  <dc:description/>
  <dc:language>en-US</dc:language>
  <cp:lastModifiedBy/>
  <dcterms:modified xsi:type="dcterms:W3CDTF">2021-03-05T21:42:27Z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