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Footer Placeholder 4"/>
          <p:cNvSpPr txBox="1"/>
          <p:nvPr/>
        </p:nvSpPr>
        <p:spPr>
          <a:xfrm>
            <a:off x="4084318" y="266374"/>
            <a:ext cx="4023363" cy="248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SOLELY FOR PURPOSES OF FORAGE WORK EXPERIENCE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Picture Placeholder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/>
          <p:nvPr/>
        </p:nvSpPr>
        <p:spPr>
          <a:xfrm>
            <a:off x="4084320" y="41156"/>
            <a:ext cx="4023360" cy="248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SOLELY FOR PURPOSES OF FORAGE WORK EXPERIENCE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/>
          <p:nvPr>
            <p:ph type="ctrTitle"/>
          </p:nvPr>
        </p:nvSpPr>
        <p:spPr>
          <a:xfrm>
            <a:off x="1524000" y="2218556"/>
            <a:ext cx="9144001" cy="91742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BRITISH AIRWAYS</a:t>
            </a:r>
          </a:p>
        </p:txBody>
      </p:sp>
      <p:sp>
        <p:nvSpPr>
          <p:cNvPr id="97" name="Subtitle 2"/>
          <p:cNvSpPr txBox="1"/>
          <p:nvPr>
            <p:ph type="subTitle" sz="quarter" idx="1"/>
          </p:nvPr>
        </p:nvSpPr>
        <p:spPr>
          <a:xfrm>
            <a:off x="4413463" y="3238738"/>
            <a:ext cx="3365073" cy="380523"/>
          </a:xfrm>
          <a:prstGeom prst="rect">
            <a:avLst/>
          </a:prstGeom>
        </p:spPr>
        <p:txBody>
          <a:bodyPr/>
          <a:lstStyle>
            <a:lvl1pPr defTabSz="886967">
              <a:spcBef>
                <a:spcPts val="900"/>
              </a:spcBef>
              <a:defRPr sz="2300">
                <a:solidFill>
                  <a:srgbClr val="0096FF"/>
                </a:solidFill>
              </a:defRPr>
            </a:lvl1pPr>
          </a:lstStyle>
          <a:p>
            <a:pPr/>
            <a:r>
              <a:t>TASK 2 REPORT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INSIGHTS FROM BRITISH AIRWAYS REVIEWS"/>
          <p:cNvSpPr txBox="1"/>
          <p:nvPr/>
        </p:nvSpPr>
        <p:spPr>
          <a:xfrm>
            <a:off x="2630219" y="698671"/>
            <a:ext cx="6769382" cy="444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800">
                <a:solidFill>
                  <a:srgbClr val="0054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PREDICTING CUSTOMER BUYING BEHAVIOUR</a:t>
            </a:r>
          </a:p>
        </p:txBody>
      </p:sp>
      <p:sp>
        <p:nvSpPr>
          <p:cNvPr id="100" name="Collected 1000 Reviews consisting 59 Countries…"/>
          <p:cNvSpPr txBox="1"/>
          <p:nvPr/>
        </p:nvSpPr>
        <p:spPr>
          <a:xfrm>
            <a:off x="8209697" y="2009891"/>
            <a:ext cx="3502776" cy="3361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30342" indent="-130342" defTabSz="355600">
              <a:buSzPct val="100000"/>
              <a:buChar char="•"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Features that affect Buying Behaviour the most: </a:t>
            </a:r>
            <a:r>
              <a:rPr b="1"/>
              <a:t>Length of the Stay </a:t>
            </a:r>
            <a:r>
              <a:t>&amp;</a:t>
            </a:r>
            <a:r>
              <a:rPr b="1"/>
              <a:t> Purchase Lead</a:t>
            </a:r>
            <a:endParaRPr b="1"/>
          </a:p>
          <a:p>
            <a:pPr marL="130342" indent="-130342" defTabSz="355600">
              <a:buSzPct val="100000"/>
              <a:buChar char="•"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130342" indent="-130342" defTabSz="355600">
              <a:buSzPct val="100000"/>
              <a:buChar char="•"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We need to add more flights on Weekends.</a:t>
            </a:r>
          </a:p>
          <a:p>
            <a:pPr marL="130342" indent="-130342" defTabSz="355600">
              <a:buSzPct val="100000"/>
              <a:buChar char="•"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130342" indent="-130342" defTabSz="355600">
              <a:buSzPct val="100000"/>
              <a:buChar char="•"/>
              <a:defRPr sz="19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More Flights can be added to these routes: </a:t>
            </a:r>
            <a:r>
              <a:rPr b="1"/>
              <a:t>AKLKUL, DMKKIX, PENTPE, ICNSIN, MELSGN</a:t>
            </a:r>
          </a:p>
        </p:txBody>
      </p:sp>
      <p:pic>
        <p:nvPicPr>
          <p:cNvPr id="1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88" y="1327422"/>
            <a:ext cx="7271511" cy="5076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