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1004-85DB-4EBB-ACD3-28F922DD9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34F77-9D9F-4066-B9D9-0EF57C9D2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1F7E-F278-4899-A270-1C3400CD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930-4545-423A-B16C-CF7294F09B65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9CC43-312A-43C4-A1CE-E08C3531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EAD6E-DD70-4037-8F6C-B6E16DA6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95F-5E3C-4E9D-8DE5-34978A8B7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78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9310-993D-40D4-BF50-0C15C9E8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B93E5-4739-4420-9779-953170740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47C0-297B-4DCE-A0D5-EFF86402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930-4545-423A-B16C-CF7294F09B65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25080-F764-4E55-B04B-9C0378BB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6F49-ACF2-41D5-8F91-BF9C1CC0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95F-5E3C-4E9D-8DE5-34978A8B7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27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CD341-5196-40D2-AB6B-C21ADD21B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67621-9649-46C5-8CFA-F9AB5A926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B87B0-E73D-4D80-A221-F921F506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930-4545-423A-B16C-CF7294F09B65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3418-9FEF-49E2-972B-30095FD7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7BE8-A2F2-4BE8-A827-0E45AB1D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95F-5E3C-4E9D-8DE5-34978A8B7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724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41925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36A4-EA9D-4F52-B4B0-0869252F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7AADA-1E4C-4E2D-9C43-280CDC317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20478-E661-4EC7-A4B9-B9938B34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930-4545-423A-B16C-CF7294F09B65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A6152-ED1E-45EB-AA9D-A7958070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A798E-E952-4761-A0FA-1573A914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95F-5E3C-4E9D-8DE5-34978A8B7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89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2AD6-6E60-4986-BFFC-4D983B6F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DED90-D9A9-4E37-85DB-D95AB0822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3AD93-F909-4040-AB5D-10CD636B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930-4545-423A-B16C-CF7294F09B65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BF6D3-EB16-494F-B040-6E9C216C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2D67-2EA5-4F9B-B3CD-B9EEAA6B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95F-5E3C-4E9D-8DE5-34978A8B7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84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0109-1405-4C57-8856-5B83CA41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EB2F4-8DEF-4EE4-A011-E7A0B86DF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A2217-AD32-42AC-B14A-0479E625F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E7E87-AA34-4827-B3C9-B63B5711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930-4545-423A-B16C-CF7294F09B65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1CD48-F18D-4F13-B398-1A47E138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E220C-BDE1-42B5-9982-87615F5E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95F-5E3C-4E9D-8DE5-34978A8B7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72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6743-A463-4130-A63F-46004504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4FA92-562C-4B32-AA2A-024DAE4FD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85FB9-2B4A-4477-9DBA-123F04D1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C1BB8-7EE6-4D1E-8E30-5148525D8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6188F-51F9-49F3-8EE7-6316CC60A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E2C46-D026-4115-923F-3FAD703F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930-4545-423A-B16C-CF7294F09B65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53D64-6A23-4AAA-BA8F-59305F8C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30539-E8CE-40FF-9B10-1E85B4E1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95F-5E3C-4E9D-8DE5-34978A8B7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28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EB76-A2B7-4400-B990-AA65CC77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D2BDD-D575-4097-835D-9EA33517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930-4545-423A-B16C-CF7294F09B65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B68A1-6AAF-4FAD-9B83-D552BD05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36EC8-5FCD-46D7-A20C-C15C2654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95F-5E3C-4E9D-8DE5-34978A8B7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34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52A31-3C6E-4531-83C4-1365E328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930-4545-423A-B16C-CF7294F09B65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C5679-3ABA-4F0A-97C2-7B663301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C42A4-9A01-4099-A6F5-832D3CF7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95F-5E3C-4E9D-8DE5-34978A8B7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98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D780-F8A0-4C23-8157-40721849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C7D7F-BDFE-41A6-9C32-AF44C3FB5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CC296-3B72-48CC-9BD7-664C0FBA8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24D10-6A4A-41CE-9C36-EAB87F74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930-4545-423A-B16C-CF7294F09B65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C3A34-989A-4575-BC5A-23576AD7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B972F-B670-47AC-8D5B-7DC1B036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95F-5E3C-4E9D-8DE5-34978A8B7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9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1113-9B87-4ECF-A073-C8243DD8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32B21-AE02-4108-A7EB-DDD21F895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702A5-594C-403F-B823-4B3D9AD38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6A52E-2B8E-43B9-B488-599F507C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930-4545-423A-B16C-CF7294F09B65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0ACD4-D24A-44DB-BD86-590DEFF6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1C282-AF63-4EDD-BA73-5B62DA72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95F-5E3C-4E9D-8DE5-34978A8B7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03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BAD9E-927C-4938-B152-98EF39E3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562A5-AF3C-4A36-93A4-F97F7112E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84D43-9791-4302-BDB3-A05B4621D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5930-4545-423A-B16C-CF7294F09B65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CAF02-A9BB-4534-BFFD-3E668AA72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17DE-AD95-42BD-8159-A293A0879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4A95F-5E3C-4E9D-8DE5-34978A8B7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14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1">
                <a:lumMod val="60000"/>
                <a:lumOff val="40000"/>
              </a:schemeClr>
            </a:gs>
            <a:gs pos="5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19250" y="6259523"/>
            <a:ext cx="9144000" cy="216982"/>
          </a:xfrm>
        </p:spPr>
        <p:txBody>
          <a:bodyPr/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26-05-2023</a:t>
            </a:r>
          </a:p>
        </p:txBody>
      </p:sp>
    </p:spTree>
    <p:extLst>
      <p:ext uri="{BB962C8B-B14F-4D97-AF65-F5344CB8AC3E}">
        <p14:creationId xmlns:p14="http://schemas.microsoft.com/office/powerpoint/2010/main" val="319278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1">
                <a:lumMod val="60000"/>
                <a:lumOff val="40000"/>
              </a:schemeClr>
            </a:gs>
            <a:gs pos="5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D05A31-DAD7-4542-9C96-8EFB4E339D03}"/>
              </a:ext>
            </a:extLst>
          </p:cNvPr>
          <p:cNvSpPr/>
          <p:nvPr/>
        </p:nvSpPr>
        <p:spPr>
          <a:xfrm>
            <a:off x="125506" y="118222"/>
            <a:ext cx="11940988" cy="9412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opperplate Gothic Light" panose="020E0507020206020404" pitchFamily="34" charset="0"/>
              </a:rPr>
              <a:t>Predictive Modelling Results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45F845-DC3F-4393-A86D-65E67D896A7F}"/>
              </a:ext>
            </a:extLst>
          </p:cNvPr>
          <p:cNvSpPr/>
          <p:nvPr/>
        </p:nvSpPr>
        <p:spPr>
          <a:xfrm>
            <a:off x="669130" y="1295400"/>
            <a:ext cx="2757488" cy="10858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Recall Rate</a:t>
            </a:r>
          </a:p>
          <a:p>
            <a:pPr algn="ctr"/>
            <a:r>
              <a:rPr lang="en-IN" dirty="0"/>
              <a:t>60%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CB6609-5A9E-43EA-9E69-6C8D97100E01}"/>
              </a:ext>
            </a:extLst>
          </p:cNvPr>
          <p:cNvSpPr/>
          <p:nvPr/>
        </p:nvSpPr>
        <p:spPr>
          <a:xfrm>
            <a:off x="3723085" y="1295400"/>
            <a:ext cx="3267075" cy="10858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Precision</a:t>
            </a:r>
          </a:p>
          <a:p>
            <a:pPr algn="ctr"/>
            <a:r>
              <a:rPr lang="en-IN" dirty="0"/>
              <a:t>61%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DDBEA3-158B-4366-8FC3-8596C827EEC7}"/>
              </a:ext>
            </a:extLst>
          </p:cNvPr>
          <p:cNvSpPr/>
          <p:nvPr/>
        </p:nvSpPr>
        <p:spPr>
          <a:xfrm>
            <a:off x="871536" y="4010025"/>
            <a:ext cx="2352675" cy="10858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Accuracy</a:t>
            </a:r>
          </a:p>
          <a:p>
            <a:pPr algn="ctr"/>
            <a:r>
              <a:rPr lang="en-IN" dirty="0"/>
              <a:t>62%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DD583-7C9E-448E-808C-27A964E6E409}"/>
              </a:ext>
            </a:extLst>
          </p:cNvPr>
          <p:cNvSpPr txBox="1"/>
          <p:nvPr/>
        </p:nvSpPr>
        <p:spPr>
          <a:xfrm>
            <a:off x="669130" y="2664759"/>
            <a:ext cx="275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Chances of predicting true successful Bookings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A0274-8410-4179-AE53-EAAABDF7368F}"/>
              </a:ext>
            </a:extLst>
          </p:cNvPr>
          <p:cNvSpPr txBox="1"/>
          <p:nvPr/>
        </p:nvSpPr>
        <p:spPr>
          <a:xfrm>
            <a:off x="3723084" y="2546687"/>
            <a:ext cx="3267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Will be predicted as actually completed bookings out of all successfully completed bookings. </a:t>
            </a:r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7F7C2-A168-4407-A433-A0FE93EC0792}"/>
              </a:ext>
            </a:extLst>
          </p:cNvPr>
          <p:cNvSpPr txBox="1"/>
          <p:nvPr/>
        </p:nvSpPr>
        <p:spPr>
          <a:xfrm>
            <a:off x="802480" y="5165229"/>
            <a:ext cx="26812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Accuracy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 of the model predicting successful or incomplete booking is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E17AC-FD3B-4B56-A69F-727F46B729C0}"/>
              </a:ext>
            </a:extLst>
          </p:cNvPr>
          <p:cNvSpPr txBox="1"/>
          <p:nvPr/>
        </p:nvSpPr>
        <p:spPr>
          <a:xfrm>
            <a:off x="3469480" y="3912453"/>
            <a:ext cx="3914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We are concerned with not predicting the successful bookings correctly. Imbalance dataset drives higher accuracy but it does not accurately predict the successful bookings. </a:t>
            </a:r>
            <a:br>
              <a:rPr lang="en-GB" sz="1800" dirty="0">
                <a:solidFill>
                  <a:schemeClr val="bg1"/>
                </a:solidFill>
              </a:rPr>
            </a:br>
            <a:br>
              <a:rPr lang="en-GB" sz="1800" dirty="0">
                <a:solidFill>
                  <a:schemeClr val="bg1"/>
                </a:solidFill>
              </a:rPr>
            </a:br>
            <a:r>
              <a:rPr lang="en-GB" sz="1800" dirty="0">
                <a:solidFill>
                  <a:schemeClr val="bg1"/>
                </a:solidFill>
              </a:rPr>
              <a:t>Dataset was balanced with 8k labelled as incomplete bookings and 7k as complete bookings. 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C49830-A975-44AB-8A62-DABD78337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5" y="1295400"/>
            <a:ext cx="4854030" cy="503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9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Copperplate Gothic Light</vt:lpstr>
      <vt:lpstr>Office Theme</vt:lpstr>
      <vt:lpstr>British Airways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</dc:title>
  <dc:creator>Bhushan Malusare</dc:creator>
  <cp:lastModifiedBy>Bhushan Malusare</cp:lastModifiedBy>
  <cp:revision>2</cp:revision>
  <dcterms:created xsi:type="dcterms:W3CDTF">2023-05-27T07:39:57Z</dcterms:created>
  <dcterms:modified xsi:type="dcterms:W3CDTF">2023-05-27T07:55:53Z</dcterms:modified>
</cp:coreProperties>
</file>