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755A-44A8-424F-93EC-62404226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FAF6E-7DA6-438A-B0C6-13C4279E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1EDC-0916-4C7D-9C53-FA941316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93F-A23E-498F-890B-1B005F7A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26E4-0449-4BC9-B556-7BC289D1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EC70-5B71-4467-81A0-CE58EB31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CE6C-4288-4BE1-A418-B458A3C8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7BC1-2CB2-418D-9118-B9A8A631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4E48-5E34-406F-896C-A8238BE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B1C-DC59-47B4-8669-683B2307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5E563-0D2B-497A-893A-6EF2E473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78784-F92B-45F0-82F7-FB1FCE51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7528-396F-4FB6-B941-BD388B75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EE3C-3815-42DF-9794-50BB889D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88D0-81E2-4ECC-9FBD-75FDF4D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0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47431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DF45-E3FE-4C8B-BF68-73DAF79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C48F-5A50-4755-91D0-7260E885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E597-6910-4351-88E5-2C5D1177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F9CB-E264-485E-9B13-5B2C2747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7D39-933E-4810-BAA1-974DCD2F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811-4FA0-44A7-A7BC-356D125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F92F-FA2F-4D87-9BED-123A7EB3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06D4-D1BD-4ECC-8987-E344712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7A98-06B9-459C-B508-0EB3ABB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CDED-EFC4-4A6C-BFC5-DEA4A1A2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C136-1AB0-4450-B14C-DC3A518D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876-3207-4982-B33C-266CD1A0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F1B5-D10B-4E98-BFB6-F9C34EFAF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C2BB2-561D-457E-A39A-DD4AEA38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A80F-4BAB-4382-96A3-0852BDD1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B266-3C19-4753-9DDA-D359CB6B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E9A2-D899-4789-9342-02530377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8EC07-4ECA-4580-9C54-357B1826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5BFE-5F43-4EA4-8D27-C9E4321B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314AD-5F5C-4CA4-BFE9-19B534385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70734-F59A-4B3B-80AF-F8B1C00D8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AE2BE-D9E7-4901-806B-47C5ADA3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4834-2D8E-4928-9EEA-C4713DF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FF29B-C6EF-44AB-A769-5B089E88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E0AB-9094-40BB-8474-E9EDDDFD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74FBC-5C89-4F24-936E-5F7D8CD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2598A-CE0E-47E0-98FD-C29EC7E6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D8E82-2CE0-4ACD-9103-912E4A37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81616-0421-408B-9D32-1BD29E77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A83D3-976F-4F79-8788-11729F8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5302-ED3E-4067-97A9-03E86419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618E-A1DB-46DB-AA64-867DD5B5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383-2E5D-436E-B725-5D2B974C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6C55-FC7C-46B4-AA4F-52FC96B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B913-AD1C-41AC-8A21-71F7F850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B349-ED77-4D9F-B98D-6F305DA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750F-B46A-44AD-AA45-53D62780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3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BF31-F4E8-4DB6-9D58-15B8893B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7D82-FA35-4E22-BCBD-6A6758ACC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06A5-EC8F-4344-97B0-1AA3DB89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6594-D3CA-4082-B21B-7AD721B7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1085-DA00-4526-8021-93EFA65D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94747-910F-45BD-BDFE-DE3CD2B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77983-BE16-4A4F-B007-4A46E4DD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9D05-611D-4F11-9B58-31981E0B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2ED2-F699-4AAD-BA3F-42D43534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531B-1144-4DD4-9152-0AC7783D2BA3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7823-3310-46DB-961D-B5C9A21A7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D4E8-7656-41F1-8856-FF0D91A9A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08FD-D47B-452A-AAE4-C6FDC28C9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0" y="6259523"/>
            <a:ext cx="9144000" cy="216982"/>
          </a:xfrm>
        </p:spPr>
        <p:txBody>
          <a:bodyPr/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26-05-2023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B4CF25-D961-4884-A347-1D49F4A0C8FB}"/>
              </a:ext>
            </a:extLst>
          </p:cNvPr>
          <p:cNvSpPr/>
          <p:nvPr/>
        </p:nvSpPr>
        <p:spPr>
          <a:xfrm>
            <a:off x="389263" y="912159"/>
            <a:ext cx="2635623" cy="12993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Average Overall Rating</a:t>
            </a:r>
          </a:p>
          <a:p>
            <a:pPr algn="ctr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4.75</a:t>
            </a:r>
            <a:r>
              <a:rPr lang="en-IN" dirty="0"/>
              <a:t>/10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DA45B5-B860-43E1-88E9-ADD6E29C8B03}"/>
              </a:ext>
            </a:extLst>
          </p:cNvPr>
          <p:cNvSpPr/>
          <p:nvPr/>
        </p:nvSpPr>
        <p:spPr>
          <a:xfrm>
            <a:off x="3285843" y="921964"/>
            <a:ext cx="2635623" cy="12993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Reviews From</a:t>
            </a:r>
          </a:p>
          <a:p>
            <a:pPr algn="ctr"/>
            <a:r>
              <a:rPr lang="en-IN" b="1" dirty="0">
                <a:solidFill>
                  <a:schemeClr val="bg2"/>
                </a:solidFill>
              </a:rPr>
              <a:t>68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308ABD-FAC5-4E9A-9DB9-2596D07FE05A}"/>
              </a:ext>
            </a:extLst>
          </p:cNvPr>
          <p:cNvSpPr/>
          <p:nvPr/>
        </p:nvSpPr>
        <p:spPr>
          <a:xfrm>
            <a:off x="6185084" y="912159"/>
            <a:ext cx="2790261" cy="12993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Total Reviews Collected</a:t>
            </a: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3237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AC638E-85B2-4BEB-BB72-031E630A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AA344E7-8B3E-4CDA-861A-99E5103E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94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7A13B3C-74D9-404F-8AFC-FBF44D7D3EFB}"/>
              </a:ext>
            </a:extLst>
          </p:cNvPr>
          <p:cNvSpPr/>
          <p:nvPr/>
        </p:nvSpPr>
        <p:spPr>
          <a:xfrm>
            <a:off x="955861" y="1906681"/>
            <a:ext cx="349624" cy="304800"/>
          </a:xfrm>
          <a:prstGeom prst="star5">
            <a:avLst>
              <a:gd name="adj" fmla="val 2175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216C2-8CFD-4EED-A708-C50A6F4B0A80}"/>
              </a:ext>
            </a:extLst>
          </p:cNvPr>
          <p:cNvSpPr/>
          <p:nvPr/>
        </p:nvSpPr>
        <p:spPr>
          <a:xfrm>
            <a:off x="0" y="0"/>
            <a:ext cx="12192001" cy="800100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2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Observations and Visualisations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0D0EFA-1B7C-4A95-B7EA-920D87B55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470"/>
            <a:ext cx="5572125" cy="27236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E22EE7-D68F-441E-B24D-03D10725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86" y="883779"/>
            <a:ext cx="3017746" cy="28929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61C40E-E4F4-4D4E-AA98-149CE5EA7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36" y="3776757"/>
            <a:ext cx="3074896" cy="2939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0A4363-4564-4977-B770-B5222FE30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2221286"/>
            <a:ext cx="3308520" cy="2638235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16C3E4-0EA0-459B-B5F5-BDCF976D661F}"/>
              </a:ext>
            </a:extLst>
          </p:cNvPr>
          <p:cNvSpPr/>
          <p:nvPr/>
        </p:nvSpPr>
        <p:spPr>
          <a:xfrm>
            <a:off x="838872" y="5010150"/>
            <a:ext cx="3152911" cy="1486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IN" dirty="0"/>
              <a:t>What are the subject customer are talking based on rating?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AA53A8-150A-4E73-BB3D-3B74ADEE9821}"/>
              </a:ext>
            </a:extLst>
          </p:cNvPr>
          <p:cNvSpPr/>
          <p:nvPr/>
        </p:nvSpPr>
        <p:spPr>
          <a:xfrm>
            <a:off x="5724525" y="4933951"/>
            <a:ext cx="3152911" cy="156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IN" sz="1400" dirty="0"/>
              <a:t>7-10:-cabin crew friendly , trip got good start</a:t>
            </a:r>
          </a:p>
          <a:p>
            <a:r>
              <a:rPr lang="en-IN" sz="1400" dirty="0"/>
              <a:t>4-6:-Economy class middle seat , requested Asian vegetarian food.</a:t>
            </a:r>
          </a:p>
          <a:p>
            <a:r>
              <a:rPr lang="en-IN" sz="1400" dirty="0"/>
              <a:t>1-3:-Middle seat blocked , Passenger front reclined seat</a:t>
            </a:r>
          </a:p>
          <a:p>
            <a:pPr algn="ctr"/>
            <a:endParaRPr lang="en-IN" sz="1200" dirty="0"/>
          </a:p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8BBFFAF-64C9-4326-AD03-5219E3C57521}"/>
              </a:ext>
            </a:extLst>
          </p:cNvPr>
          <p:cNvSpPr/>
          <p:nvPr/>
        </p:nvSpPr>
        <p:spPr>
          <a:xfrm>
            <a:off x="4144183" y="5558073"/>
            <a:ext cx="1019175" cy="3143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3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British Airways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Bhushan Malusare</dc:creator>
  <cp:lastModifiedBy>Bhushan Malusare</cp:lastModifiedBy>
  <cp:revision>5</cp:revision>
  <dcterms:created xsi:type="dcterms:W3CDTF">2023-05-26T06:33:36Z</dcterms:created>
  <dcterms:modified xsi:type="dcterms:W3CDTF">2023-05-26T07:14:27Z</dcterms:modified>
</cp:coreProperties>
</file>