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24" r:id="rId1"/>
  </p:sldMasterIdLst>
  <p:sldIdLst>
    <p:sldId id="256" r:id="rId2"/>
    <p:sldId id="257" r:id="rId3"/>
    <p:sldId id="258" r:id="rId4"/>
    <p:sldId id="259" r:id="rId5"/>
    <p:sldId id="271" r:id="rId6"/>
    <p:sldId id="260" r:id="rId7"/>
    <p:sldId id="262" r:id="rId8"/>
    <p:sldId id="261" r:id="rId9"/>
    <p:sldId id="263" r:id="rId10"/>
    <p:sldId id="265" r:id="rId11"/>
    <p:sldId id="264" r:id="rId12"/>
    <p:sldId id="268" r:id="rId13"/>
    <p:sldId id="267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46E52-77B4-4F43-B344-4C2B1BA97BD1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CCEB4-C17D-4ECA-A39F-F246F31BE09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46E52-77B4-4F43-B344-4C2B1BA97BD1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CCEB4-C17D-4ECA-A39F-F246F31BE0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46E52-77B4-4F43-B344-4C2B1BA97BD1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CCEB4-C17D-4ECA-A39F-F246F31BE0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46E52-77B4-4F43-B344-4C2B1BA97BD1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CCEB4-C17D-4ECA-A39F-F246F31BE0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46E52-77B4-4F43-B344-4C2B1BA97BD1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CCEB4-C17D-4ECA-A39F-F246F31BE09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46E52-77B4-4F43-B344-4C2B1BA97BD1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CCEB4-C17D-4ECA-A39F-F246F31BE0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46E52-77B4-4F43-B344-4C2B1BA97BD1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CCEB4-C17D-4ECA-A39F-F246F31BE0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46E52-77B4-4F43-B344-4C2B1BA97BD1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CCEB4-C17D-4ECA-A39F-F246F31BE0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46E52-77B4-4F43-B344-4C2B1BA97BD1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CCEB4-C17D-4ECA-A39F-F246F31BE0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46E52-77B4-4F43-B344-4C2B1BA97BD1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CCEB4-C17D-4ECA-A39F-F246F31BE0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46E52-77B4-4F43-B344-4C2B1BA97BD1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DDCCEB4-C17D-4ECA-A39F-F246F31BE091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6746E52-77B4-4F43-B344-4C2B1BA97BD1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DCCEB4-C17D-4ECA-A39F-F246F31BE091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5" r:id="rId1"/>
    <p:sldLayoutId id="2147484226" r:id="rId2"/>
    <p:sldLayoutId id="2147484227" r:id="rId3"/>
    <p:sldLayoutId id="2147484228" r:id="rId4"/>
    <p:sldLayoutId id="2147484229" r:id="rId5"/>
    <p:sldLayoutId id="2147484230" r:id="rId6"/>
    <p:sldLayoutId id="2147484231" r:id="rId7"/>
    <p:sldLayoutId id="2147484232" r:id="rId8"/>
    <p:sldLayoutId id="2147484233" r:id="rId9"/>
    <p:sldLayoutId id="2147484234" r:id="rId10"/>
    <p:sldLayoutId id="214748423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INVENTORY MANAGEMENT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VB GROUP-6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/>
          <a:lstStyle/>
          <a:p>
            <a:r>
              <a:rPr lang="en-US" dirty="0"/>
              <a:t>MODULES: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403648"/>
            <a:ext cx="8229600" cy="4445848"/>
          </a:xfrm>
        </p:spPr>
        <p:txBody>
          <a:bodyPr>
            <a:noAutofit/>
          </a:bodyPr>
          <a:lstStyle/>
          <a:p>
            <a:r>
              <a:rPr lang="en-US" sz="1500" dirty="0">
                <a:solidFill>
                  <a:schemeClr val="accent1">
                    <a:lumMod val="75000"/>
                  </a:schemeClr>
                </a:solidFill>
              </a:rPr>
              <a:t>Admin</a:t>
            </a:r>
          </a:p>
          <a:p>
            <a:pPr lvl="1"/>
            <a:r>
              <a:rPr lang="en-US" sz="1500" dirty="0">
                <a:solidFill>
                  <a:schemeClr val="accent1">
                    <a:lumMod val="75000"/>
                  </a:schemeClr>
                </a:solidFill>
              </a:rPr>
              <a:t>Add Item</a:t>
            </a:r>
          </a:p>
          <a:p>
            <a:pPr lvl="1"/>
            <a:r>
              <a:rPr lang="en-US" sz="1500" dirty="0">
                <a:solidFill>
                  <a:schemeClr val="accent1">
                    <a:lumMod val="75000"/>
                  </a:schemeClr>
                </a:solidFill>
              </a:rPr>
              <a:t>View, Update and Delete Item’s</a:t>
            </a:r>
          </a:p>
          <a:p>
            <a:pPr lvl="1"/>
            <a:r>
              <a:rPr lang="en-US" sz="1500" dirty="0">
                <a:solidFill>
                  <a:schemeClr val="accent1">
                    <a:lumMod val="75000"/>
                  </a:schemeClr>
                </a:solidFill>
              </a:rPr>
              <a:t>View Sale’s Report’s</a:t>
            </a:r>
          </a:p>
          <a:p>
            <a:pPr lvl="1"/>
            <a:r>
              <a:rPr lang="en-US" sz="1500" dirty="0">
                <a:solidFill>
                  <a:schemeClr val="accent1">
                    <a:lumMod val="75000"/>
                  </a:schemeClr>
                </a:solidFill>
              </a:rPr>
              <a:t>View Purchase Report’s</a:t>
            </a:r>
          </a:p>
          <a:p>
            <a:pPr lvl="1"/>
            <a:r>
              <a:rPr lang="en-US" sz="1500" dirty="0">
                <a:solidFill>
                  <a:schemeClr val="accent1">
                    <a:lumMod val="75000"/>
                  </a:schemeClr>
                </a:solidFill>
              </a:rPr>
              <a:t>Add Customer</a:t>
            </a:r>
          </a:p>
          <a:p>
            <a:pPr lvl="1"/>
            <a:r>
              <a:rPr lang="en-US" sz="1500" dirty="0">
                <a:solidFill>
                  <a:schemeClr val="accent1">
                    <a:lumMod val="75000"/>
                  </a:schemeClr>
                </a:solidFill>
              </a:rPr>
              <a:t>View, Update and Delete Customer’s</a:t>
            </a:r>
          </a:p>
          <a:p>
            <a:pPr lvl="1"/>
            <a:r>
              <a:rPr lang="en-US" sz="1500" dirty="0">
                <a:solidFill>
                  <a:schemeClr val="accent1">
                    <a:lumMod val="75000"/>
                  </a:schemeClr>
                </a:solidFill>
              </a:rPr>
              <a:t>Add Vendor</a:t>
            </a:r>
          </a:p>
          <a:p>
            <a:pPr lvl="1"/>
            <a:r>
              <a:rPr lang="en-US" sz="1500" dirty="0">
                <a:solidFill>
                  <a:schemeClr val="accent1">
                    <a:lumMod val="75000"/>
                  </a:schemeClr>
                </a:solidFill>
              </a:rPr>
              <a:t>View, Update and Delete Vendor’s</a:t>
            </a:r>
          </a:p>
          <a:p>
            <a:r>
              <a:rPr lang="en-US" sz="1500" dirty="0">
                <a:solidFill>
                  <a:schemeClr val="accent1">
                    <a:lumMod val="75000"/>
                  </a:schemeClr>
                </a:solidFill>
              </a:rPr>
              <a:t>Customer</a:t>
            </a:r>
          </a:p>
          <a:p>
            <a:pPr lvl="1"/>
            <a:r>
              <a:rPr lang="en-US" sz="1500" dirty="0">
                <a:solidFill>
                  <a:schemeClr val="accent1">
                    <a:lumMod val="75000"/>
                  </a:schemeClr>
                </a:solidFill>
              </a:rPr>
              <a:t>View Item’s</a:t>
            </a:r>
          </a:p>
          <a:p>
            <a:pPr lvl="1"/>
            <a:r>
              <a:rPr lang="en-US" sz="1500" dirty="0">
                <a:solidFill>
                  <a:schemeClr val="accent1">
                    <a:lumMod val="75000"/>
                  </a:schemeClr>
                </a:solidFill>
              </a:rPr>
              <a:t>Purchase Item</a:t>
            </a:r>
          </a:p>
          <a:p>
            <a:pPr lvl="1"/>
            <a:r>
              <a:rPr lang="en-US" sz="1500" dirty="0">
                <a:solidFill>
                  <a:schemeClr val="accent1">
                    <a:lumMod val="75000"/>
                  </a:schemeClr>
                </a:solidFill>
              </a:rPr>
              <a:t>View Purchase History</a:t>
            </a:r>
          </a:p>
          <a:p>
            <a:pPr lvl="1"/>
            <a:r>
              <a:rPr lang="en-US" sz="1500" dirty="0">
                <a:solidFill>
                  <a:schemeClr val="accent1">
                    <a:lumMod val="75000"/>
                  </a:schemeClr>
                </a:solidFill>
              </a:rPr>
              <a:t>View, and Update Profile</a:t>
            </a:r>
          </a:p>
          <a:p>
            <a:r>
              <a:rPr lang="en-US" sz="1500" dirty="0">
                <a:solidFill>
                  <a:schemeClr val="accent1">
                    <a:lumMod val="75000"/>
                  </a:schemeClr>
                </a:solidFill>
              </a:rPr>
              <a:t>Vendor</a:t>
            </a:r>
          </a:p>
          <a:p>
            <a:pPr lvl="1"/>
            <a:r>
              <a:rPr lang="en-US" sz="1500" dirty="0">
                <a:solidFill>
                  <a:schemeClr val="accent1">
                    <a:lumMod val="75000"/>
                  </a:schemeClr>
                </a:solidFill>
              </a:rPr>
              <a:t>Add Item’s</a:t>
            </a:r>
          </a:p>
          <a:p>
            <a:pPr lvl="1"/>
            <a:r>
              <a:rPr lang="en-US" sz="1500" dirty="0">
                <a:solidFill>
                  <a:schemeClr val="accent1">
                    <a:lumMod val="75000"/>
                  </a:schemeClr>
                </a:solidFill>
              </a:rPr>
              <a:t>View , Update and Delete Item’s</a:t>
            </a:r>
          </a:p>
          <a:p>
            <a:pPr lvl="1"/>
            <a:r>
              <a:rPr lang="en-US" sz="1500" dirty="0">
                <a:solidFill>
                  <a:schemeClr val="accent1">
                    <a:lumMod val="75000"/>
                  </a:schemeClr>
                </a:solidFill>
              </a:rPr>
              <a:t>View Sales Report</a:t>
            </a:r>
          </a:p>
          <a:p>
            <a:pPr lvl="1"/>
            <a:r>
              <a:rPr lang="en-US" sz="1500" dirty="0">
                <a:solidFill>
                  <a:schemeClr val="accent1">
                    <a:lumMod val="75000"/>
                  </a:schemeClr>
                </a:solidFill>
              </a:rPr>
              <a:t>View Profile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55504" y="548680"/>
            <a:ext cx="7772400" cy="1362456"/>
          </a:xfrm>
        </p:spPr>
        <p:txBody>
          <a:bodyPr/>
          <a:lstStyle/>
          <a:p>
            <a:r>
              <a:rPr dirty="0"/>
              <a:t>TECHNOLOGIES USED: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528729" y="2348880"/>
            <a:ext cx="7772400" cy="3296104"/>
          </a:xfrm>
        </p:spPr>
        <p:txBody>
          <a:bodyPr>
            <a:normAutofit fontScale="92500" lnSpcReduction="10000"/>
          </a:bodyPr>
          <a:lstStyle/>
          <a:p>
            <a:r>
              <a:rPr lang="en-US" sz="1600" b="1" u="sng" dirty="0"/>
              <a:t>FRONTEND TECHNOLOGIES &amp; TOOLS :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>
                <a:solidFill>
                  <a:schemeClr val="tx2">
                    <a:lumMod val="90000"/>
                  </a:schemeClr>
                </a:solidFill>
              </a:rPr>
              <a:t>Angular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>
                <a:solidFill>
                  <a:schemeClr val="tx2">
                    <a:lumMod val="90000"/>
                  </a:schemeClr>
                </a:solidFill>
              </a:rPr>
              <a:t>Visual Studio Code</a:t>
            </a:r>
          </a:p>
          <a:p>
            <a:r>
              <a:rPr lang="en-US" sz="1600" b="1" u="sng" dirty="0"/>
              <a:t>BACKEND TECHNOLOGIES  &amp; TOOLS: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err="1">
                <a:solidFill>
                  <a:schemeClr val="tx2">
                    <a:lumMod val="90000"/>
                  </a:schemeClr>
                </a:solidFill>
              </a:rPr>
              <a:t>Xampp</a:t>
            </a:r>
            <a:r>
              <a:rPr lang="en-US" sz="2000" dirty="0">
                <a:solidFill>
                  <a:schemeClr val="tx2">
                    <a:lumMod val="90000"/>
                  </a:schemeClr>
                </a:solidFill>
              </a:rPr>
              <a:t> Server for </a:t>
            </a:r>
            <a:r>
              <a:rPr lang="en-US" sz="2000" dirty="0" err="1">
                <a:solidFill>
                  <a:schemeClr val="tx2">
                    <a:lumMod val="90000"/>
                  </a:schemeClr>
                </a:solidFill>
              </a:rPr>
              <a:t>MySql</a:t>
            </a:r>
            <a:endParaRPr lang="en-US" sz="2000" dirty="0">
              <a:solidFill>
                <a:schemeClr val="tx2">
                  <a:lumMod val="90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>
                <a:solidFill>
                  <a:schemeClr val="tx2">
                    <a:lumMod val="90000"/>
                  </a:schemeClr>
                </a:solidFill>
              </a:rPr>
              <a:t>Eclipse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>
                <a:solidFill>
                  <a:schemeClr val="tx2">
                    <a:lumMod val="90000"/>
                  </a:schemeClr>
                </a:solidFill>
              </a:rPr>
              <a:t>Spring Boot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>
                <a:solidFill>
                  <a:schemeClr val="tx2">
                    <a:lumMod val="90000"/>
                  </a:schemeClr>
                </a:solidFill>
              </a:rPr>
              <a:t>JPA( Java Persistent API )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>
                <a:solidFill>
                  <a:schemeClr val="tx2">
                    <a:lumMod val="90000"/>
                  </a:schemeClr>
                </a:solidFill>
              </a:rPr>
              <a:t>Tomcat Server</a:t>
            </a:r>
          </a:p>
          <a:p>
            <a:r>
              <a:rPr lang="en-US" sz="1600" b="1" u="sng" dirty="0"/>
              <a:t>TESTING TECHNOLOGIES &amp; TOOLS:</a:t>
            </a:r>
          </a:p>
          <a:p>
            <a:pPr>
              <a:buFont typeface="Arial" pitchFamily="34" charset="0"/>
              <a:buChar char="•"/>
            </a:pPr>
            <a:r>
              <a:rPr lang="en-US" sz="1600" b="1">
                <a:solidFill>
                  <a:schemeClr val="tx2">
                    <a:lumMod val="90000"/>
                  </a:schemeClr>
                </a:solidFill>
              </a:rPr>
              <a:t>Postman</a:t>
            </a:r>
            <a:endParaRPr lang="en-US" sz="1600" b="1" dirty="0">
              <a:solidFill>
                <a:schemeClr val="tx2">
                  <a:lumMod val="90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1600" b="1" dirty="0"/>
          </a:p>
          <a:p>
            <a:pPr>
              <a:buFont typeface="Arial" pitchFamily="34" charset="0"/>
              <a:buChar char="•"/>
            </a:pPr>
            <a:endParaRPr lang="en-US" sz="1600" b="1" dirty="0"/>
          </a:p>
          <a:p>
            <a:pPr>
              <a:buFont typeface="Arial" pitchFamily="34" charset="0"/>
              <a:buChar char="•"/>
            </a:pPr>
            <a:endParaRPr lang="en-US" sz="2000" b="1" dirty="0"/>
          </a:p>
          <a:p>
            <a:pPr>
              <a:buFont typeface="Arial" pitchFamily="34" charset="0"/>
              <a:buChar char="•"/>
            </a:pPr>
            <a:endParaRPr lang="en-US" sz="2000" dirty="0"/>
          </a:p>
          <a:p>
            <a:pPr>
              <a:buFont typeface="Arial" pitchFamily="34" charset="0"/>
              <a:buChar char="•"/>
            </a:pPr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Automated inventory management.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Prevent stock outs and overselling.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Reduce ecommerce business costs.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Better inventory planning.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Improving supply chain operations.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Add new selling channels easily.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Better Customer Experience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A More Organized Warehouse.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To make computerized system.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Increase operational speed.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Multiple Company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Employee Manage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Multi Languages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Purchase Return &amp; Sales Return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Accounting Report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Financial Year Setting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Inventory management is important for keeping costs down, while meeting regulations.</a:t>
            </a:r>
          </a:p>
          <a:p>
            <a:endParaRPr lang="en-US" sz="28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Supply and demand is a delicate balance, and inventory management hopes to ensure that the balance undistributed.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-571536" y="1142984"/>
            <a:ext cx="7851648" cy="1828800"/>
          </a:xfrm>
        </p:spPr>
        <p:txBody>
          <a:bodyPr>
            <a:normAutofit/>
          </a:bodyPr>
          <a:lstStyle/>
          <a:p>
            <a:r>
              <a:rPr lang="en-US" sz="8000" dirty="0"/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MEMBERS: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None/>
            </a:pPr>
            <a:r>
              <a:rPr lang="en-US" sz="1800" b="1" dirty="0"/>
              <a:t>Employee Id:</a:t>
            </a:r>
          </a:p>
          <a:p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2499737</a:t>
            </a:r>
          </a:p>
          <a:p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2499906</a:t>
            </a:r>
          </a:p>
          <a:p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2499571</a:t>
            </a:r>
          </a:p>
          <a:p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2500881</a:t>
            </a:r>
          </a:p>
          <a:p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2499819</a:t>
            </a:r>
          </a:p>
          <a:p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2499752</a:t>
            </a:r>
          </a:p>
          <a:p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2499828</a:t>
            </a:r>
          </a:p>
          <a:p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2500926</a:t>
            </a:r>
          </a:p>
          <a:p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2501022</a:t>
            </a:r>
          </a:p>
          <a:p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2501590</a:t>
            </a:r>
          </a:p>
          <a:p>
            <a:endParaRPr lang="en-US" sz="1800" dirty="0"/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800" b="1" dirty="0"/>
              <a:t>Employee Name:</a:t>
            </a:r>
          </a:p>
          <a:p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Turaka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Sreekanth</a:t>
            </a:r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Bhushan Ananda More (Team Lead)</a:t>
            </a:r>
          </a:p>
          <a:p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Chintalacheruvu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Vasanth Kumar</a:t>
            </a:r>
          </a:p>
          <a:p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Pasula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Nikhil</a:t>
            </a:r>
          </a:p>
          <a:p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Bikkavolu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Srinivas</a:t>
            </a:r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Darshan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Dattu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Kolhe</a:t>
            </a:r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Vinod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Bhauraoji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Ambatkar</a:t>
            </a:r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B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Kavya</a:t>
            </a:r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Prashanti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Kulhare</a:t>
            </a:r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Arvind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Siloriya</a:t>
            </a:r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solidFill>
                  <a:schemeClr val="bg2">
                    <a:lumMod val="25000"/>
                  </a:schemeClr>
                </a:solidFill>
              </a:rPr>
              <a:t>TEAMS: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800" dirty="0">
                <a:solidFill>
                  <a:schemeClr val="tx2"/>
                </a:solidFill>
              </a:rPr>
              <a:t>Backend Team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Bhushan More (Back-end Lead)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+mj-lt"/>
              </a:rPr>
              <a:t>Bikkavolu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 Srinivas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Darshan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+mj-lt"/>
              </a:rPr>
              <a:t>Kolhe</a:t>
            </a:r>
            <a:endParaRPr lang="en-US" sz="2000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+mj-lt"/>
              </a:rPr>
              <a:t>Turaka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 Sreekanth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Arvind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+mj-lt"/>
              </a:rPr>
              <a:t>Siloriya</a:t>
            </a:r>
            <a:endParaRPr lang="en-US" sz="2000" dirty="0">
              <a:solidFill>
                <a:schemeClr val="tx2"/>
              </a:solidFill>
            </a:endParaRPr>
          </a:p>
          <a:p>
            <a:pPr>
              <a:buNone/>
            </a:pPr>
            <a:endParaRPr lang="en-US" sz="2800" dirty="0">
              <a:solidFill>
                <a:schemeClr val="tx2"/>
              </a:solidFill>
            </a:endParaRPr>
          </a:p>
          <a:p>
            <a:pPr>
              <a:buNone/>
            </a:pPr>
            <a:r>
              <a:rPr lang="en-US" sz="2800" dirty="0">
                <a:solidFill>
                  <a:schemeClr val="tx2"/>
                </a:solidFill>
              </a:rPr>
              <a:t>Frontend Team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+mj-lt"/>
              </a:rPr>
              <a:t>Pasula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 Nikhil (Front-End Lead)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+mj-lt"/>
              </a:rPr>
              <a:t>Prashanti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+mj-lt"/>
              </a:rPr>
              <a:t>Kulhare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Vasanth Kumar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B Kavya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Vinod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+mj-lt"/>
              </a:rPr>
              <a:t>Ambatkar</a:t>
            </a:r>
            <a:endParaRPr lang="en-US" sz="2000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INDEX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500034" y="2786058"/>
            <a:ext cx="7772400" cy="2857520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/>
              <a:t>INTRODUCTION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OBJECTIVES &amp; PURPOSE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PROJECT OVERVIEW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INVENTORY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INVENTORY  MANAGEMENT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TECHNOLOGIES USED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MODULES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ADVANTAGES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FUTURE IMPLEMENTATION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CONCLUSION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162C6-C9C1-4FFE-BE9D-0F6968567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Objectives and Purpose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F3328-17C7-4CF4-81C6-791843995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Keep Track record of each item.</a:t>
            </a: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Maintain sales and purchase Report’s.</a:t>
            </a: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Maintain Customer’s Account and Purchase Report’s.</a:t>
            </a: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Maintain Vendor’s Account and Sales Report’s.</a:t>
            </a:r>
          </a:p>
          <a:p>
            <a:endParaRPr lang="en-IN" sz="2000" b="0" i="0" dirty="0">
              <a:solidFill>
                <a:schemeClr val="accent1">
                  <a:lumMod val="75000"/>
                </a:schemeClr>
              </a:solidFill>
              <a:effectLst/>
            </a:endParaRPr>
          </a:p>
          <a:p>
            <a:r>
              <a:rPr lang="en-IN" sz="2000" b="0" i="0" dirty="0">
                <a:solidFill>
                  <a:schemeClr val="accent1">
                    <a:lumMod val="75000"/>
                  </a:schemeClr>
                </a:solidFill>
                <a:effectLst/>
              </a:rPr>
              <a:t>To provide the desired level of customer service and to allow cost-efficient operations and to minimizes the inventory investment.</a:t>
            </a:r>
            <a:endParaRPr lang="en-IN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4867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inventory management system project that allows user to manage and maintain his/her inventory with ease. </a:t>
            </a:r>
          </a:p>
          <a:p>
            <a:endParaRPr lang="en-US" sz="2000" dirty="0">
              <a:solidFill>
                <a:srgbClr val="20212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inventory management system has been developed to allow users to add an inventory, delete an inventory, enter inventory quantity and other details, update inventory status and more.</a:t>
            </a:r>
          </a:p>
          <a:p>
            <a:pPr>
              <a:buNone/>
            </a:pPr>
            <a:endParaRPr lang="en-US" sz="2000" dirty="0">
              <a:solidFill>
                <a:srgbClr val="20212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Inventory management tries to efficiently streamline inventories to avoid both gluts and shortages. </a:t>
            </a:r>
          </a:p>
          <a:p>
            <a:endParaRPr lang="en-US" sz="2000" dirty="0">
              <a:solidFill>
                <a:srgbClr val="20212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also records the stock currently available in the store.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Inventory?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Inventory is stock of items held to meet future demand.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It is also used for a list of the contents of a household.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Inventory or stock  refers to the goods and materials that a business holds for the ultimate goal of resale, production or utilization.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Inventory management system is all about selling and buying products. 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a simple project that monitors the stock quantity. This system has a pleasant user interface and it is user-friendly. 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system generates reports for the list of Items, Sales, Vendor, Customer, and Purchases.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INVENTORY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inventory management is the function of understanding the stock mix of a company and the different demands on that stock. </a:t>
            </a:r>
          </a:p>
          <a:p>
            <a:endParaRPr lang="en-US" sz="2200" dirty="0">
              <a:latin typeface="+mj-lt"/>
            </a:endParaRPr>
          </a:p>
          <a:p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Inventory management helps companies identify which and how much stock to order at what time. It tracks inventory from purchase to the sale of goods.</a:t>
            </a:r>
          </a:p>
          <a:p>
            <a:endParaRPr lang="en-US" sz="2200" dirty="0">
              <a:latin typeface="+mj-lt"/>
            </a:endParaRPr>
          </a:p>
          <a:p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Inventory management is important for every other business enterprise.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594</TotalTime>
  <Words>600</Words>
  <Application>Microsoft Office PowerPoint</Application>
  <PresentationFormat>On-screen Show (4:3)</PresentationFormat>
  <Paragraphs>148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Constantia</vt:lpstr>
      <vt:lpstr>Times New Roman</vt:lpstr>
      <vt:lpstr>Wingdings</vt:lpstr>
      <vt:lpstr>Wingdings 2</vt:lpstr>
      <vt:lpstr>Flow</vt:lpstr>
      <vt:lpstr>INVENTORY MANAGEMENT SYSTEM</vt:lpstr>
      <vt:lpstr>TEAM MEMBERS:</vt:lpstr>
      <vt:lpstr>TEAMS:</vt:lpstr>
      <vt:lpstr>INDEX</vt:lpstr>
      <vt:lpstr>Objectives and Purpose</vt:lpstr>
      <vt:lpstr>INTRODUCTION</vt:lpstr>
      <vt:lpstr>What is Inventory?</vt:lpstr>
      <vt:lpstr>PROJECT OVERVIEW</vt:lpstr>
      <vt:lpstr>INVENTORY MANAGEMENT</vt:lpstr>
      <vt:lpstr>MODULES:</vt:lpstr>
      <vt:lpstr>TECHNOLOGIES USED:</vt:lpstr>
      <vt:lpstr>ADVANTAGES:</vt:lpstr>
      <vt:lpstr>FUTURE IMPLEMENTATION</vt:lpstr>
      <vt:lpstr>CONCLUSION: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INVENTORY MANAGEMENT SYSTEM</dc:title>
  <dc:creator>win 10</dc:creator>
  <cp:lastModifiedBy>Bhushan More</cp:lastModifiedBy>
  <cp:revision>26</cp:revision>
  <dcterms:created xsi:type="dcterms:W3CDTF">2022-05-10T08:02:27Z</dcterms:created>
  <dcterms:modified xsi:type="dcterms:W3CDTF">2022-05-18T11:23:57Z</dcterms:modified>
</cp:coreProperties>
</file>