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984" y="365125"/>
            <a:ext cx="5349815" cy="971969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1BD12-F7E6-08D1-E5D1-2D5724612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50" y="1413144"/>
            <a:ext cx="6441784" cy="360901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941DB9-80DF-D672-8842-5038A3E14B18}"/>
              </a:ext>
            </a:extLst>
          </p:cNvPr>
          <p:cNvSpPr txBox="1">
            <a:spLocks/>
          </p:cNvSpPr>
          <p:nvPr/>
        </p:nvSpPr>
        <p:spPr>
          <a:xfrm>
            <a:off x="342180" y="441175"/>
            <a:ext cx="5349815" cy="97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Model Performance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B01C533-3895-235B-CD90-EF8EFE14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80" y="1759637"/>
            <a:ext cx="43685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85.44%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Cross-Validation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48.51%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2A5F7F-CE67-7247-CA6C-76FFFCCE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59" y="2152297"/>
            <a:ext cx="43685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achieved an overall accuracy of 85.44%.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performance for predicting bookings (class 1) is lower compared to non-bookings (class 0).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- Task 1</Template>
  <TotalTime>4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</vt:lpstr>
      <vt:lpstr>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Rathod</dc:creator>
  <cp:lastModifiedBy>Bhushan Rathod</cp:lastModifiedBy>
  <cp:revision>1</cp:revision>
  <dcterms:created xsi:type="dcterms:W3CDTF">2024-07-07T07:07:31Z</dcterms:created>
  <dcterms:modified xsi:type="dcterms:W3CDTF">2024-07-07T07:18:37Z</dcterms:modified>
</cp:coreProperties>
</file>