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User Experience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Reviews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0BAD7-B83A-D9F2-5F9C-759CFD710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63" y="1825625"/>
            <a:ext cx="10050074" cy="4351338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</vt:lpstr>
      <vt:lpstr>User Reviews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Bhushan Rathod</cp:lastModifiedBy>
  <cp:revision>2</cp:revision>
  <dcterms:created xsi:type="dcterms:W3CDTF">2022-12-06T11:13:27Z</dcterms:created>
  <dcterms:modified xsi:type="dcterms:W3CDTF">2024-07-05T21:01:29Z</dcterms:modified>
</cp:coreProperties>
</file>