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67" r:id="rId5"/>
    <p:sldId id="272" r:id="rId6"/>
    <p:sldId id="269" r:id="rId7"/>
    <p:sldId id="270" r:id="rId8"/>
    <p:sldId id="273" r:id="rId9"/>
    <p:sldId id="271" r:id="rId10"/>
    <p:sldId id="274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B195B-E143-46BC-AF90-F680CFCDE5B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53435-D92A-4F47-8297-59512374139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113E-E028-4D83-9B38-1D5844D55B5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ARM Processor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27B9-EDF7-43C4-9C41-F1A2ED8374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50FC-45D8-42AD-A7EE-C698AF5C981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ARM Processor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27B9-EDF7-43C4-9C41-F1A2ED8374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3788-59C0-453A-AB64-20C97195535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ARM Processor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27B9-EDF7-43C4-9C41-F1A2ED8374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13C-A3CF-49BE-91EC-25F3B64B96D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ARM Processor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27B9-EDF7-43C4-9C41-F1A2ED8374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C226-2813-47BE-BACD-546A6C6D18A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ARM Processor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27B9-EDF7-43C4-9C41-F1A2ED8374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F214-CEAF-404E-8EC7-E3A59BE1EE1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ARM Processor and Applications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27B9-EDF7-43C4-9C41-F1A2ED8374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5155-672F-43FF-90CE-D0BC4D76510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ARM Processor and Applications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27B9-EDF7-43C4-9C41-F1A2ED8374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5D77-75EE-447B-9A6D-2AA72FFA33AB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ARM Processor and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27B9-EDF7-43C4-9C41-F1A2ED8374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DFBF-EB20-4176-BC08-23D6ED660BFE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ARM Processor and Applications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27B9-EDF7-43C4-9C41-F1A2ED8374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C284-2ED2-4C5D-A2CD-75B6BFB5BEB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ARM Processor and Applications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27B9-EDF7-43C4-9C41-F1A2ED8374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FC04-DADE-49C7-B0B3-DAAF9A5E7C2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ARM Processor and Applications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27B9-EDF7-43C4-9C41-F1A2ED8374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B9DC6-398B-40B0-948F-1021868AA47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ARM Processor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27B9-EDF7-43C4-9C41-F1A2ED8374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361740"/>
            <a:ext cx="9144000" cy="2387600"/>
          </a:xfrm>
        </p:spPr>
        <p:txBody>
          <a:bodyPr/>
          <a:lstStyle/>
          <a:p>
            <a:r>
              <a:rPr lang="en-US" sz="45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ARM Processor And Applications</a:t>
            </a:r>
            <a:endParaRPr lang="en-US" sz="45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4356" y="2887956"/>
            <a:ext cx="9144000" cy="1655762"/>
          </a:xfrm>
        </p:spPr>
        <p:txBody>
          <a:bodyPr/>
          <a:lstStyle/>
          <a:p>
            <a:r>
              <a:rPr lang="en-US" b="1" dirty="0"/>
              <a:t>Course Code</a:t>
            </a:r>
            <a:r>
              <a:rPr lang="en-US" dirty="0"/>
              <a:t>: 22EEIP215</a:t>
            </a:r>
            <a:endParaRPr lang="en-US" dirty="0"/>
          </a:p>
          <a:p>
            <a:r>
              <a:rPr lang="en-US" b="1" dirty="0"/>
              <a:t>COURSE PROJECT-1</a:t>
            </a:r>
            <a:endParaRPr lang="en-US" b="1" dirty="0"/>
          </a:p>
        </p:txBody>
      </p:sp>
      <p:sp>
        <p:nvSpPr>
          <p:cNvPr id="4" name="Subtitle 2"/>
          <p:cNvSpPr txBox="1"/>
          <p:nvPr/>
        </p:nvSpPr>
        <p:spPr>
          <a:xfrm>
            <a:off x="3752809" y="3811087"/>
            <a:ext cx="9144000" cy="2083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Team: 9				Div: A (II)</a:t>
            </a:r>
            <a:endParaRPr lang="en-US" sz="1800" b="1" dirty="0"/>
          </a:p>
          <a:p>
            <a:pPr algn="l"/>
            <a:r>
              <a:rPr lang="en-US" sz="1400" b="1" dirty="0"/>
              <a:t>	</a:t>
            </a:r>
            <a:endParaRPr lang="en-US" sz="1400" b="1" dirty="0"/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2306507" y="4271220"/>
          <a:ext cx="812799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              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NAME</a:t>
                      </a: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               USN  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            ROLL NO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VINAYAK  BHAJANTRI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01FE21BEI028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125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VINAYAK JAINAPUR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01FE21BEI047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ABDUL RAZZAK YERGATTI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01FE21BEI049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142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KARTHIK I 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01FE21BEI411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165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45265"/>
            <a:ext cx="4114800" cy="365125"/>
          </a:xfrm>
        </p:spPr>
        <p:txBody>
          <a:bodyPr/>
          <a:lstStyle/>
          <a:p>
            <a:r>
              <a:rPr lang="en-US" dirty="0"/>
              <a:t>ARM Processor and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27B9-EDF7-43C4-9C41-F1A2ED837413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67" y="1020122"/>
            <a:ext cx="6845816" cy="54251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23875" y="136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Roboto Black" panose="02000000000000000000" pitchFamily="2" charset="0"/>
                <a:ea typeface="Roboto Black" panose="02000000000000000000" pitchFamily="2" charset="0"/>
              </a:rPr>
              <a:t>FLOW CHART</a:t>
            </a:r>
            <a:endParaRPr lang="en-IN" sz="2800" dirty="0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THANK YOU </a:t>
            </a:r>
            <a:endParaRPr lang="en-US" sz="7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ARM Processor and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27B9-EDF7-43C4-9C41-F1A2ED8374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8806" y="1354044"/>
            <a:ext cx="4854388" cy="292194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Roboto Black" panose="02000000000000000000" pitchFamily="2" charset="0"/>
                <a:ea typeface="Roboto Black" panose="02000000000000000000" pitchFamily="2" charset="0"/>
              </a:rPr>
              <a:t>PROBLEM STATEMET</a:t>
            </a:r>
            <a:endParaRPr lang="en-US" sz="32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ARM Processor and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27B9-EDF7-43C4-9C41-F1A2ED837413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54726" y="2138659"/>
            <a:ext cx="9168348" cy="255333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effectLst/>
                <a:ea typeface="Open Sans" panose="020B0606030504020204" pitchFamily="34" charset="0"/>
                <a:cs typeface="+mn-lt"/>
              </a:rPr>
              <a:t>Develop an automatic door opener system using ultrasonic sensors to detect the presence of a person approaching the door. Use the LPC2148 to control the door mechanism only after authentication and provide hands-free access to buildings or rooms.</a:t>
            </a:r>
            <a:endParaRPr lang="en-US" sz="3200" b="0" cap="none" spc="0" dirty="0">
              <a:ln w="0"/>
              <a:solidFill>
                <a:schemeClr val="tx1"/>
              </a:solidFill>
              <a:effectLst/>
              <a:ea typeface="Open Sans" panose="020B0606030504020204" pitchFamily="34" charset="0"/>
              <a:cs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18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Roboto Black" panose="02000000000000000000" pitchFamily="2" charset="0"/>
                <a:ea typeface="Roboto Black" panose="02000000000000000000" pitchFamily="2" charset="0"/>
              </a:rPr>
              <a:t>PROBLEM ANALYSIS</a:t>
            </a:r>
            <a:endParaRPr lang="en-IN" sz="270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ARM Processor and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27B9-EDF7-43C4-9C41-F1A2ED837413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88906" y="1514475"/>
            <a:ext cx="429418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Peripherals used :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2879725" y="2109287"/>
          <a:ext cx="6673850" cy="3547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907"/>
                <a:gridCol w="5660943"/>
              </a:tblGrid>
              <a:tr h="471919">
                <a:tc>
                  <a:txBody>
                    <a:bodyPr/>
                    <a:lstStyle/>
                    <a:p>
                      <a:r>
                        <a:rPr lang="en-IN" dirty="0"/>
                        <a:t>SL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     PERIPHERALS</a:t>
                      </a:r>
                      <a:endParaRPr lang="en-IN" dirty="0"/>
                    </a:p>
                  </a:txBody>
                  <a:tcPr/>
                </a:tc>
              </a:tr>
              <a:tr h="4719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LCD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</a:tr>
              <a:tr h="4719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Buzzer</a:t>
                      </a:r>
                      <a:endParaRPr lang="en-US" sz="18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</a:tr>
              <a:tr h="4719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Stepper motor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</a:tr>
              <a:tr h="4719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DC motor</a:t>
                      </a:r>
                      <a:endParaRPr lang="en-US" sz="18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</a:tr>
              <a:tr h="71586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SENSOR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      -Ultrasonic sensor</a:t>
                      </a:r>
                      <a:endParaRPr lang="en-US" sz="18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</a:tr>
              <a:tr h="4719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UART 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Roboto Black" panose="02000000000000000000" pitchFamily="2" charset="0"/>
                <a:ea typeface="Roboto Black" panose="02000000000000000000" pitchFamily="2" charset="0"/>
              </a:rPr>
              <a:t>PERIPHERALS SPECIFICATION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 16X2 LCD Interface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2. Stepper motor Interface: Port lines used for Stepper motor are P0.12        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– P0.15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3. DC motor Interface:  Port lines used for DC motor are P0.8 and P0.9.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4. </a:t>
            </a:r>
            <a:r>
              <a:rPr lang="en-US" altLang="en-IN" dirty="0"/>
              <a:t>BUZZER</a:t>
            </a:r>
            <a:endParaRPr lang="en-US" altLang="en-IN" dirty="0"/>
          </a:p>
          <a:p>
            <a:pPr marL="0" indent="0">
              <a:buNone/>
            </a:pPr>
            <a:r>
              <a:rPr lang="en-IN" dirty="0"/>
              <a:t>5. UART: Communication protocol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ARM Processor and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27B9-EDF7-43C4-9C41-F1A2ED8374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Roboto Black" panose="02000000000000000000" pitchFamily="2" charset="0"/>
                <a:ea typeface="Roboto Black" panose="02000000000000000000" pitchFamily="2" charset="0"/>
              </a:rPr>
              <a:t>ASSUMPTIONS MADE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Sensor Placement</a:t>
            </a:r>
            <a:endParaRPr lang="en-IN" dirty="0"/>
          </a:p>
          <a:p>
            <a:r>
              <a:rPr lang="en-IN" dirty="0"/>
              <a:t>Authentication Database Sensor </a:t>
            </a:r>
            <a:endParaRPr lang="en-IN" dirty="0"/>
          </a:p>
          <a:p>
            <a:r>
              <a:rPr lang="en-IN" dirty="0"/>
              <a:t> Accuracy: The ultrasonic sensor provides accurate distance measurements for reliable presence detection.</a:t>
            </a:r>
            <a:endParaRPr lang="en-IN" dirty="0"/>
          </a:p>
          <a:p>
            <a:r>
              <a:rPr lang="en-IN" dirty="0"/>
              <a:t>Communication Interface(UART)</a:t>
            </a:r>
            <a:endParaRPr lang="en-IN" dirty="0"/>
          </a:p>
          <a:p>
            <a:r>
              <a:rPr lang="en-IN" dirty="0"/>
              <a:t>Power Supply</a:t>
            </a:r>
            <a:endParaRPr lang="en-IN" dirty="0"/>
          </a:p>
          <a:p>
            <a:r>
              <a:rPr lang="en-IN" dirty="0"/>
              <a:t>Door Mechanism Compatibility</a:t>
            </a:r>
            <a:endParaRPr lang="en-IN" dirty="0"/>
          </a:p>
          <a:p>
            <a:r>
              <a:rPr lang="en-IN" dirty="0"/>
              <a:t>Programming and Libraries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ARM Processor and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27B9-EDF7-43C4-9C41-F1A2ED8374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Roboto Black" panose="02000000000000000000" pitchFamily="2" charset="0"/>
                <a:ea typeface="Roboto Black" panose="02000000000000000000" pitchFamily="2" charset="0"/>
              </a:rPr>
              <a:t>FEATURES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Ultrasonic Presence Detection</a:t>
            </a:r>
            <a:endParaRPr lang="en-IN" dirty="0"/>
          </a:p>
          <a:p>
            <a:r>
              <a:rPr lang="en-IN" dirty="0"/>
              <a:t>Authentication Mechanism</a:t>
            </a:r>
            <a:endParaRPr lang="en-IN" dirty="0"/>
          </a:p>
          <a:p>
            <a:r>
              <a:rPr lang="en-IN" dirty="0"/>
              <a:t>LPC2148 Microcontroller</a:t>
            </a:r>
            <a:endParaRPr lang="en-IN" dirty="0"/>
          </a:p>
          <a:p>
            <a:r>
              <a:rPr lang="en-IN" dirty="0"/>
              <a:t>Door Control Mechanism</a:t>
            </a:r>
            <a:endParaRPr lang="en-IN" dirty="0"/>
          </a:p>
          <a:p>
            <a:r>
              <a:rPr lang="en-IN" dirty="0"/>
              <a:t>Status Indication</a:t>
            </a:r>
            <a:endParaRPr lang="en-IN" dirty="0"/>
          </a:p>
          <a:p>
            <a:r>
              <a:rPr lang="en-IN" dirty="0"/>
              <a:t>Safety Features(Buzzer)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ARM Processor and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27B9-EDF7-43C4-9C41-F1A2ED8374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Roboto Black" panose="02000000000000000000" pitchFamily="2" charset="0"/>
                <a:ea typeface="Roboto Black" panose="02000000000000000000" pitchFamily="2" charset="0"/>
              </a:rPr>
              <a:t>INTERFACING</a:t>
            </a: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ARM Processor and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27B9-EDF7-43C4-9C41-F1A2ED837413}" type="slidenum">
              <a:rPr lang="en-US" smtClean="0"/>
            </a:fld>
            <a:endParaRPr lang="en-US"/>
          </a:p>
        </p:txBody>
      </p:sp>
      <p:pic>
        <p:nvPicPr>
          <p:cNvPr id="6" name="Content Placeholder 5" descr="COURSESIMPR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7580" y="1825625"/>
            <a:ext cx="77355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Roboto Black" panose="02000000000000000000" pitchFamily="2" charset="0"/>
                <a:ea typeface="Roboto Black" panose="02000000000000000000" pitchFamily="2" charset="0"/>
              </a:rPr>
              <a:t>ALGORITHM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831"/>
            <a:ext cx="11086707" cy="50051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/>
              <a:t>1. Ultrasonic sensor senses the user.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2. Initialize the UART, keypad, and LCD display.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3. If distance&lt;50cm open door for the first step considered as gate.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4. After 5 secs of interrupt </a:t>
            </a:r>
            <a:r>
              <a:rPr lang="en-US" sz="1700" dirty="0" err="1"/>
              <a:t>delay,Prompt</a:t>
            </a:r>
            <a:r>
              <a:rPr lang="en-US" sz="1700" dirty="0"/>
              <a:t> the user to enter the password through the UART.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5. Enter an infinite loop to continuously monitor the security system.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6. Mask the entered characters with '*' and verify the password.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7. If the password is correct, generate a random OTP.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8. Display the OTP on the LCD display.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9. Prompt the user to enter the OTP through the UART.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10. Mask the entered characters with '*' and verify the OTP.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11. If the OTP is correct, display a success message on the LCD display and DC motor starts to open the door.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12. If the password is incorrect, display an error message on the LCD display.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13. If the OTP is incorrect, display an error message on the LCD display and Buzzer starts.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14. Repeat the process from step 3 for continuous security monitoring</a:t>
            </a:r>
            <a:endParaRPr lang="en-IN" sz="1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82023"/>
            <a:ext cx="4114800" cy="365125"/>
          </a:xfrm>
        </p:spPr>
        <p:txBody>
          <a:bodyPr/>
          <a:lstStyle/>
          <a:p>
            <a:r>
              <a:rPr lang="en-US" dirty="0"/>
              <a:t>ARM Processor and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27B9-EDF7-43C4-9C41-F1A2ED8374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ARM Processor and Applications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27B9-EDF7-43C4-9C41-F1A2ED837413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53000" y="704334"/>
            <a:ext cx="228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Roboto Black" panose="02000000000000000000" pitchFamily="2" charset="0"/>
                <a:ea typeface="Roboto Black" panose="02000000000000000000" pitchFamily="2" charset="0"/>
              </a:rPr>
              <a:t>BLOCK DIAGRAM</a:t>
            </a:r>
            <a:endParaRPr lang="en-IN" sz="2000" dirty="0"/>
          </a:p>
        </p:txBody>
      </p:sp>
      <p:sp>
        <p:nvSpPr>
          <p:cNvPr id="6" name="Rectangle 5"/>
          <p:cNvSpPr/>
          <p:nvPr/>
        </p:nvSpPr>
        <p:spPr>
          <a:xfrm>
            <a:off x="4124960" y="2303780"/>
            <a:ext cx="3942080" cy="22504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LPC2148</a:t>
            </a:r>
            <a:endParaRPr lang="en-IN" sz="2800" dirty="0"/>
          </a:p>
          <a:p>
            <a:pPr algn="ctr"/>
            <a:r>
              <a:rPr lang="en-IN" sz="2800" dirty="0"/>
              <a:t>MICROCONTROLLER</a:t>
            </a:r>
            <a:endParaRPr lang="en-IN" sz="2800" dirty="0"/>
          </a:p>
        </p:txBody>
      </p:sp>
      <p:cxnSp>
        <p:nvCxnSpPr>
          <p:cNvPr id="8" name="Connector: Elbow 7"/>
          <p:cNvCxnSpPr>
            <a:stCxn id="6" idx="3"/>
          </p:cNvCxnSpPr>
          <p:nvPr/>
        </p:nvCxnSpPr>
        <p:spPr>
          <a:xfrm>
            <a:off x="8067040" y="3429000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20480" y="4084320"/>
            <a:ext cx="238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KEYPAD</a:t>
            </a:r>
            <a:endParaRPr lang="en-IN" sz="2800" dirty="0"/>
          </a:p>
        </p:txBody>
      </p: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>
            <a:off x="2854960" y="3429000"/>
            <a:ext cx="127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34428" y="3167390"/>
            <a:ext cx="1438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STEPPER</a:t>
            </a:r>
            <a:endParaRPr lang="en-IN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953000" y="4554220"/>
            <a:ext cx="0" cy="67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401560" y="4554220"/>
            <a:ext cx="0" cy="67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0"/>
          </p:cNvCxnSpPr>
          <p:nvPr/>
        </p:nvCxnSpPr>
        <p:spPr>
          <a:xfrm flipV="1">
            <a:off x="6096000" y="1666240"/>
            <a:ext cx="0" cy="63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39280" y="5139065"/>
            <a:ext cx="238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UART</a:t>
            </a:r>
            <a:endParaRPr lang="en-IN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886201" y="5201116"/>
            <a:ext cx="238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ULTRASONIC</a:t>
            </a:r>
            <a:endParaRPr lang="en-IN" sz="2800" dirty="0"/>
          </a:p>
          <a:p>
            <a:pPr algn="ctr"/>
            <a:r>
              <a:rPr lang="en-IN" sz="2800" dirty="0"/>
              <a:t>SENSOR</a:t>
            </a:r>
            <a:endParaRPr lang="en-IN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5745480" y="1243217"/>
            <a:ext cx="238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LCD</a:t>
            </a:r>
            <a:endParaRPr lang="en-I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2707</Words>
  <Application>WPS Presentation</Application>
  <PresentationFormat>Widescreen</PresentationFormat>
  <Paragraphs>184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SimSun</vt:lpstr>
      <vt:lpstr>Wingdings</vt:lpstr>
      <vt:lpstr>Roboto Condensed</vt:lpstr>
      <vt:lpstr>Wide Latin</vt:lpstr>
      <vt:lpstr>Roboto Black</vt:lpstr>
      <vt:lpstr>Open Sans</vt:lpstr>
      <vt:lpstr>Calibri</vt:lpstr>
      <vt:lpstr>Microsoft YaHei</vt:lpstr>
      <vt:lpstr>Arial Unicode MS</vt:lpstr>
      <vt:lpstr>Calibri Light</vt:lpstr>
      <vt:lpstr>Segoe Print</vt:lpstr>
      <vt:lpstr>Arial Rounded MT Bold</vt:lpstr>
      <vt:lpstr>Blackadder ITC</vt:lpstr>
      <vt:lpstr>Office Theme</vt:lpstr>
      <vt:lpstr>ARM Processor And Applications</vt:lpstr>
      <vt:lpstr>PROBLEM STATEMENT</vt:lpstr>
      <vt:lpstr>PROBLEM ANALYSIS</vt:lpstr>
      <vt:lpstr>PERIPHERALS SPECIFICATION</vt:lpstr>
      <vt:lpstr>ASSUMPTIONS MADE</vt:lpstr>
      <vt:lpstr>FEATURES</vt:lpstr>
      <vt:lpstr>INTERFACING</vt:lpstr>
      <vt:lpstr>ALGORITHM</vt:lpstr>
      <vt:lpstr>PowerPoint 演示文稿</vt:lpstr>
      <vt:lpstr>FLOW CHART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 Architecture and Programming</dc:title>
  <dc:creator>naveengowda kn</dc:creator>
  <cp:lastModifiedBy>ABDUL</cp:lastModifiedBy>
  <cp:revision>27</cp:revision>
  <dcterms:created xsi:type="dcterms:W3CDTF">2023-03-04T06:23:00Z</dcterms:created>
  <dcterms:modified xsi:type="dcterms:W3CDTF">2024-08-06T15:16:32Z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5D81B10A3C714AB7A8E3883793A191CB</vt:lpwstr>
  </property>
  <property fmtid="{D5CDD505-2E9C-101B-9397-08002B2CF9AE}" pid="3" name="KSOProductBuildVer">
    <vt:lpwstr>1033-12.2.0.17153</vt:lpwstr>
  </property>
</Properties>
</file>