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5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0872" y="0"/>
            <a:ext cx="15117444" cy="10287000"/>
          </a:xfrm>
          <a:custGeom>
            <a:avLst/>
            <a:gdLst/>
            <a:ahLst/>
            <a:cxnLst/>
            <a:rect l="l" t="t" r="r" b="b"/>
            <a:pathLst>
              <a:path w="15117444" h="10287000">
                <a:moveTo>
                  <a:pt x="15117127" y="10286999"/>
                </a:moveTo>
                <a:lnTo>
                  <a:pt x="5689853" y="10286999"/>
                </a:lnTo>
                <a:lnTo>
                  <a:pt x="0" y="0"/>
                </a:lnTo>
                <a:lnTo>
                  <a:pt x="15117127" y="0"/>
                </a:lnTo>
                <a:lnTo>
                  <a:pt x="15117127" y="10286999"/>
                </a:lnTo>
                <a:close/>
              </a:path>
            </a:pathLst>
          </a:custGeom>
          <a:solidFill>
            <a:srgbClr val="FAF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60623" y="2213603"/>
            <a:ext cx="7576819" cy="705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9226" y="186444"/>
            <a:ext cx="11407775" cy="1367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603" y="3863812"/>
            <a:ext cx="9044305" cy="602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.png"/><Relationship Id="rId4" Type="http://schemas.openxmlformats.org/officeDocument/2006/relationships/image" Target="../media/image35.jpg"/><Relationship Id="rId5" Type="http://schemas.openxmlformats.org/officeDocument/2006/relationships/image" Target="../media/image36.jpg"/><Relationship Id="rId6" Type="http://schemas.openxmlformats.org/officeDocument/2006/relationships/image" Target="../media/image37.jpg"/><Relationship Id="rId7" Type="http://schemas.openxmlformats.org/officeDocument/2006/relationships/image" Target="../media/image38.png"/><Relationship Id="rId8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7146" y="-7145"/>
            <a:ext cx="11283315" cy="6235700"/>
            <a:chOff x="-7146" y="-7145"/>
            <a:chExt cx="11283315" cy="62357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1269345" cy="6221095"/>
            </a:xfrm>
            <a:custGeom>
              <a:avLst/>
              <a:gdLst/>
              <a:ahLst/>
              <a:cxnLst/>
              <a:rect l="l" t="t" r="r" b="b"/>
              <a:pathLst>
                <a:path w="11269345" h="6221095">
                  <a:moveTo>
                    <a:pt x="0" y="106644"/>
                  </a:moveTo>
                  <a:lnTo>
                    <a:pt x="3283377" y="5016377"/>
                  </a:lnTo>
                  <a:lnTo>
                    <a:pt x="9156489" y="3904665"/>
                  </a:lnTo>
                  <a:lnTo>
                    <a:pt x="9877927" y="0"/>
                  </a:lnTo>
                </a:path>
                <a:path w="11269345" h="6221095">
                  <a:moveTo>
                    <a:pt x="6536557" y="0"/>
                  </a:moveTo>
                  <a:lnTo>
                    <a:pt x="0" y="3609835"/>
                  </a:lnTo>
                </a:path>
                <a:path w="11269345" h="6221095">
                  <a:moveTo>
                    <a:pt x="0" y="3719908"/>
                  </a:moveTo>
                  <a:lnTo>
                    <a:pt x="4015156" y="6221016"/>
                  </a:lnTo>
                </a:path>
                <a:path w="11269345" h="6221095">
                  <a:moveTo>
                    <a:pt x="5731394" y="6221016"/>
                  </a:moveTo>
                  <a:lnTo>
                    <a:pt x="7957340" y="5294338"/>
                  </a:lnTo>
                  <a:lnTo>
                    <a:pt x="6441309" y="0"/>
                  </a:lnTo>
                </a:path>
                <a:path w="11269345" h="6221095">
                  <a:moveTo>
                    <a:pt x="0" y="811940"/>
                  </a:moveTo>
                  <a:lnTo>
                    <a:pt x="4702672" y="3557246"/>
                  </a:lnTo>
                  <a:lnTo>
                    <a:pt x="11268857" y="30999"/>
                  </a:lnTo>
                </a:path>
              </a:pathLst>
            </a:custGeom>
            <a:ln w="14288">
              <a:solidFill>
                <a:srgbClr val="C6BE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58581" y="0"/>
              <a:ext cx="7633334" cy="3265804"/>
            </a:xfrm>
            <a:custGeom>
              <a:avLst/>
              <a:gdLst/>
              <a:ahLst/>
              <a:cxnLst/>
              <a:rect l="l" t="t" r="r" b="b"/>
              <a:pathLst>
                <a:path w="7633334" h="3265804">
                  <a:moveTo>
                    <a:pt x="2590843" y="0"/>
                  </a:moveTo>
                  <a:lnTo>
                    <a:pt x="4396010" y="1651176"/>
                  </a:lnTo>
                  <a:lnTo>
                    <a:pt x="7221338" y="0"/>
                  </a:lnTo>
                </a:path>
                <a:path w="7633334" h="3265804">
                  <a:moveTo>
                    <a:pt x="1683630" y="0"/>
                  </a:moveTo>
                  <a:lnTo>
                    <a:pt x="2941232" y="1915789"/>
                  </a:lnTo>
                  <a:lnTo>
                    <a:pt x="6617803" y="1148255"/>
                  </a:lnTo>
                  <a:lnTo>
                    <a:pt x="6018952" y="0"/>
                  </a:lnTo>
                </a:path>
                <a:path w="7633334" h="3265804">
                  <a:moveTo>
                    <a:pt x="1076398" y="0"/>
                  </a:moveTo>
                  <a:lnTo>
                    <a:pt x="1883235" y="1121690"/>
                  </a:lnTo>
                  <a:lnTo>
                    <a:pt x="3991308" y="0"/>
                  </a:lnTo>
                </a:path>
                <a:path w="7633334" h="3265804">
                  <a:moveTo>
                    <a:pt x="7633142" y="0"/>
                  </a:moveTo>
                  <a:lnTo>
                    <a:pt x="4208627" y="2498146"/>
                  </a:lnTo>
                  <a:lnTo>
                    <a:pt x="4586200" y="0"/>
                  </a:lnTo>
                </a:path>
                <a:path w="7633334" h="3265804">
                  <a:moveTo>
                    <a:pt x="0" y="0"/>
                  </a:moveTo>
                  <a:lnTo>
                    <a:pt x="3311466" y="2842194"/>
                  </a:lnTo>
                  <a:lnTo>
                    <a:pt x="6211439" y="3265679"/>
                  </a:lnTo>
                  <a:lnTo>
                    <a:pt x="7526641" y="0"/>
                  </a:lnTo>
                </a:path>
              </a:pathLst>
            </a:custGeom>
            <a:ln w="14288">
              <a:solidFill>
                <a:srgbClr val="C6BE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9172575" y="9446"/>
            <a:ext cx="9011920" cy="9552940"/>
            <a:chOff x="9172575" y="9446"/>
            <a:chExt cx="9011920" cy="95529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2048" y="9446"/>
              <a:ext cx="3313652" cy="16843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2575" y="1104900"/>
              <a:ext cx="9011879" cy="845705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0775" y="2906611"/>
              <a:ext cx="4805266" cy="51383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71" rIns="0" bIns="0" rtlCol="0" vert="horz">
            <a:spAutoFit/>
          </a:bodyPr>
          <a:lstStyle/>
          <a:p>
            <a:pPr marL="581660">
              <a:lnSpc>
                <a:spcPct val="100000"/>
              </a:lnSpc>
              <a:spcBef>
                <a:spcPts val="95"/>
              </a:spcBef>
            </a:pPr>
            <a:r>
              <a:rPr dirty="0" sz="6400" spc="180" b="1">
                <a:solidFill>
                  <a:srgbClr val="404040"/>
                </a:solidFill>
                <a:latin typeface="Calibri"/>
                <a:cs typeface="Calibri"/>
              </a:rPr>
              <a:t>Smart</a:t>
            </a:r>
            <a:r>
              <a:rPr dirty="0" sz="6400" spc="5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6400" spc="185" b="1">
                <a:solidFill>
                  <a:srgbClr val="404040"/>
                </a:solidFill>
                <a:latin typeface="Calibri"/>
                <a:cs typeface="Calibri"/>
              </a:rPr>
              <a:t>India</a:t>
            </a:r>
            <a:r>
              <a:rPr dirty="0" sz="6400" spc="5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6400" spc="210" b="1">
                <a:solidFill>
                  <a:srgbClr val="404040"/>
                </a:solidFill>
                <a:latin typeface="Calibri"/>
                <a:cs typeface="Calibri"/>
              </a:rPr>
              <a:t>Hackathon</a:t>
            </a:r>
            <a:r>
              <a:rPr dirty="0" sz="6400" spc="5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6400" spc="145" b="1">
                <a:solidFill>
                  <a:srgbClr val="404040"/>
                </a:solidFill>
                <a:latin typeface="Calibri"/>
                <a:cs typeface="Calibri"/>
              </a:rPr>
              <a:t>2025</a:t>
            </a:r>
            <a:endParaRPr sz="64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9219" y="2514017"/>
            <a:ext cx="133349" cy="1333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9219" y="3380792"/>
            <a:ext cx="133349" cy="13334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9219" y="5114341"/>
            <a:ext cx="133349" cy="1333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9219" y="5981116"/>
            <a:ext cx="133349" cy="1333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9219" y="6847892"/>
            <a:ext cx="133349" cy="1333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9219" y="7714666"/>
            <a:ext cx="133349" cy="13334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384891" y="1923854"/>
            <a:ext cx="10070465" cy="6092825"/>
          </a:xfrm>
          <a:prstGeom prst="rect">
            <a:avLst/>
          </a:prstGeom>
        </p:spPr>
        <p:txBody>
          <a:bodyPr wrap="square" lIns="0" tIns="261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4050" spc="-50" b="1">
                <a:solidFill>
                  <a:srgbClr val="11863C"/>
                </a:solidFill>
                <a:latin typeface="Times New Roman"/>
                <a:cs typeface="Times New Roman"/>
              </a:rPr>
              <a:t>Problem</a:t>
            </a:r>
            <a:r>
              <a:rPr dirty="0" sz="4050" spc="-10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11863C"/>
                </a:solidFill>
                <a:latin typeface="Times New Roman"/>
                <a:cs typeface="Times New Roman"/>
              </a:rPr>
              <a:t>Statement</a:t>
            </a:r>
            <a:r>
              <a:rPr dirty="0" sz="4050" spc="-10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spc="90" b="1">
                <a:solidFill>
                  <a:srgbClr val="11863C"/>
                </a:solidFill>
                <a:latin typeface="Times New Roman"/>
                <a:cs typeface="Times New Roman"/>
              </a:rPr>
              <a:t>ID</a:t>
            </a:r>
            <a:r>
              <a:rPr dirty="0" sz="4050" spc="-10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4050" spc="-1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404040"/>
                </a:solidFill>
                <a:latin typeface="Times New Roman"/>
                <a:cs typeface="Times New Roman"/>
              </a:rPr>
              <a:t>SIH25031</a:t>
            </a:r>
            <a:endParaRPr sz="4050">
              <a:latin typeface="Times New Roman"/>
              <a:cs typeface="Times New Roman"/>
            </a:endParaRPr>
          </a:p>
          <a:p>
            <a:pPr marL="12700" marR="5080">
              <a:lnSpc>
                <a:spcPct val="140400"/>
              </a:lnSpc>
            </a:pPr>
            <a:r>
              <a:rPr dirty="0" sz="4050" spc="-50" b="1">
                <a:solidFill>
                  <a:srgbClr val="11863C"/>
                </a:solidFill>
                <a:latin typeface="Times New Roman"/>
                <a:cs typeface="Times New Roman"/>
              </a:rPr>
              <a:t>Problem</a:t>
            </a:r>
            <a:r>
              <a:rPr dirty="0" sz="4050" spc="-110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11863C"/>
                </a:solidFill>
                <a:latin typeface="Times New Roman"/>
                <a:cs typeface="Times New Roman"/>
              </a:rPr>
              <a:t>Statement</a:t>
            </a:r>
            <a:r>
              <a:rPr dirty="0" sz="4050" spc="-110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11863C"/>
                </a:solidFill>
                <a:latin typeface="Times New Roman"/>
                <a:cs typeface="Times New Roman"/>
              </a:rPr>
              <a:t>Title</a:t>
            </a:r>
            <a:r>
              <a:rPr dirty="0" sz="4050" spc="-10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405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20" b="1">
                <a:latin typeface="Times New Roman"/>
                <a:cs typeface="Times New Roman"/>
              </a:rPr>
              <a:t>Crowdsourced</a:t>
            </a:r>
            <a:r>
              <a:rPr dirty="0" sz="4050" spc="-105" b="1">
                <a:latin typeface="Times New Roman"/>
                <a:cs typeface="Times New Roman"/>
              </a:rPr>
              <a:t> </a:t>
            </a:r>
            <a:r>
              <a:rPr dirty="0" sz="4050" spc="-10" b="1">
                <a:latin typeface="Times New Roman"/>
                <a:cs typeface="Times New Roman"/>
              </a:rPr>
              <a:t>Civic </a:t>
            </a:r>
            <a:r>
              <a:rPr dirty="0" sz="4050" spc="-20" b="1">
                <a:latin typeface="Times New Roman"/>
                <a:cs typeface="Times New Roman"/>
              </a:rPr>
              <a:t>lssue</a:t>
            </a:r>
            <a:r>
              <a:rPr dirty="0" sz="4050" spc="-200" b="1">
                <a:latin typeface="Times New Roman"/>
                <a:cs typeface="Times New Roman"/>
              </a:rPr>
              <a:t> </a:t>
            </a:r>
            <a:r>
              <a:rPr dirty="0" sz="4050" spc="-65" b="1">
                <a:latin typeface="Times New Roman"/>
                <a:cs typeface="Times New Roman"/>
              </a:rPr>
              <a:t>Reporting</a:t>
            </a:r>
            <a:r>
              <a:rPr dirty="0" sz="4050" spc="-175" b="1">
                <a:latin typeface="Times New Roman"/>
                <a:cs typeface="Times New Roman"/>
              </a:rPr>
              <a:t> </a:t>
            </a:r>
            <a:r>
              <a:rPr dirty="0" sz="4050" spc="-105" b="1">
                <a:latin typeface="Times New Roman"/>
                <a:cs typeface="Times New Roman"/>
              </a:rPr>
              <a:t>and</a:t>
            </a:r>
            <a:r>
              <a:rPr dirty="0" sz="4050" spc="-150" b="1">
                <a:latin typeface="Times New Roman"/>
                <a:cs typeface="Times New Roman"/>
              </a:rPr>
              <a:t> </a:t>
            </a:r>
            <a:r>
              <a:rPr dirty="0" sz="4050" spc="-40" b="1">
                <a:latin typeface="Times New Roman"/>
                <a:cs typeface="Times New Roman"/>
              </a:rPr>
              <a:t>Resolution</a:t>
            </a:r>
            <a:r>
              <a:rPr dirty="0" sz="4050" spc="-175" b="1">
                <a:latin typeface="Times New Roman"/>
                <a:cs typeface="Times New Roman"/>
              </a:rPr>
              <a:t> </a:t>
            </a:r>
            <a:r>
              <a:rPr dirty="0" sz="4050" spc="-10" b="1">
                <a:latin typeface="Times New Roman"/>
                <a:cs typeface="Times New Roman"/>
              </a:rPr>
              <a:t>System</a:t>
            </a:r>
            <a:endParaRPr sz="4050">
              <a:latin typeface="Times New Roman"/>
              <a:cs typeface="Times New Roman"/>
            </a:endParaRPr>
          </a:p>
          <a:p>
            <a:pPr marL="12700" marR="2312670">
              <a:lnSpc>
                <a:spcPct val="140400"/>
              </a:lnSpc>
            </a:pPr>
            <a:r>
              <a:rPr dirty="0" sz="4050" spc="-70" b="1">
                <a:solidFill>
                  <a:srgbClr val="11863C"/>
                </a:solidFill>
                <a:latin typeface="Times New Roman"/>
                <a:cs typeface="Times New Roman"/>
              </a:rPr>
              <a:t>Theme</a:t>
            </a:r>
            <a:r>
              <a:rPr dirty="0" sz="4050" spc="-160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4050" spc="-1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404040"/>
                </a:solidFill>
                <a:latin typeface="Times New Roman"/>
                <a:cs typeface="Times New Roman"/>
              </a:rPr>
              <a:t>Clean</a:t>
            </a:r>
            <a:r>
              <a:rPr dirty="0" sz="4050" spc="-16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dirty="0" sz="4050" spc="-1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75" b="1">
                <a:solidFill>
                  <a:srgbClr val="404040"/>
                </a:solidFill>
                <a:latin typeface="Times New Roman"/>
                <a:cs typeface="Times New Roman"/>
              </a:rPr>
              <a:t>Green</a:t>
            </a:r>
            <a:r>
              <a:rPr dirty="0" sz="4050" spc="-16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30" b="1">
                <a:solidFill>
                  <a:srgbClr val="404040"/>
                </a:solidFill>
                <a:latin typeface="Times New Roman"/>
                <a:cs typeface="Times New Roman"/>
              </a:rPr>
              <a:t>Technology </a:t>
            </a:r>
            <a:r>
              <a:rPr dirty="0" sz="4050" spc="210" b="1">
                <a:solidFill>
                  <a:srgbClr val="11863C"/>
                </a:solidFill>
                <a:latin typeface="Times New Roman"/>
                <a:cs typeface="Times New Roman"/>
              </a:rPr>
              <a:t>PS</a:t>
            </a:r>
            <a:r>
              <a:rPr dirty="0" sz="4050" spc="-6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11863C"/>
                </a:solidFill>
                <a:latin typeface="Times New Roman"/>
                <a:cs typeface="Times New Roman"/>
              </a:rPr>
              <a:t>Category</a:t>
            </a:r>
            <a:r>
              <a:rPr dirty="0" sz="4050" spc="-6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4050" spc="-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endParaRPr sz="4050">
              <a:latin typeface="Times New Roman"/>
              <a:cs typeface="Times New Roman"/>
            </a:endParaRPr>
          </a:p>
          <a:p>
            <a:pPr marL="12700" marR="3348354">
              <a:lnSpc>
                <a:spcPct val="140400"/>
              </a:lnSpc>
              <a:spcBef>
                <a:spcPts val="5"/>
              </a:spcBef>
              <a:tabLst>
                <a:tab pos="2531745" algn="l"/>
              </a:tabLst>
            </a:pPr>
            <a:r>
              <a:rPr dirty="0" sz="4050" spc="-10" b="1">
                <a:solidFill>
                  <a:srgbClr val="11863C"/>
                </a:solidFill>
                <a:latin typeface="Times New Roman"/>
                <a:cs typeface="Times New Roman"/>
              </a:rPr>
              <a:t>Team</a:t>
            </a:r>
            <a:r>
              <a:rPr dirty="0" sz="4050" spc="-110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spc="90" b="1">
                <a:solidFill>
                  <a:srgbClr val="11863C"/>
                </a:solidFill>
                <a:latin typeface="Times New Roman"/>
                <a:cs typeface="Times New Roman"/>
              </a:rPr>
              <a:t>ID</a:t>
            </a:r>
            <a:r>
              <a:rPr dirty="0" sz="4050" spc="-110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spc="-50" b="1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4050" spc="-45" b="1">
                <a:solidFill>
                  <a:srgbClr val="404040"/>
                </a:solidFill>
                <a:latin typeface="Times New Roman"/>
                <a:cs typeface="Times New Roman"/>
              </a:rPr>
              <a:t>Pending</a:t>
            </a:r>
            <a:r>
              <a:rPr dirty="0" sz="4050" spc="-20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404040"/>
                </a:solidFill>
                <a:latin typeface="Times New Roman"/>
                <a:cs typeface="Times New Roman"/>
              </a:rPr>
              <a:t>Allocation </a:t>
            </a:r>
            <a:r>
              <a:rPr dirty="0" sz="4050" spc="-10" b="1">
                <a:solidFill>
                  <a:srgbClr val="11863C"/>
                </a:solidFill>
                <a:latin typeface="Times New Roman"/>
                <a:cs typeface="Times New Roman"/>
              </a:rPr>
              <a:t>Team</a:t>
            </a:r>
            <a:r>
              <a:rPr dirty="0" sz="4050" spc="-130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11863C"/>
                </a:solidFill>
                <a:latin typeface="Times New Roman"/>
                <a:cs typeface="Times New Roman"/>
              </a:rPr>
              <a:t>Name</a:t>
            </a:r>
            <a:r>
              <a:rPr dirty="0" sz="4050" spc="-125" b="1">
                <a:solidFill>
                  <a:srgbClr val="11863C"/>
                </a:solidFill>
                <a:latin typeface="Times New Roman"/>
                <a:cs typeface="Times New Roman"/>
              </a:rPr>
              <a:t> </a:t>
            </a:r>
            <a:r>
              <a:rPr dirty="0" sz="4050" b="1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4050" spc="-1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404040"/>
                </a:solidFill>
                <a:latin typeface="Times New Roman"/>
                <a:cs typeface="Times New Roman"/>
              </a:rPr>
              <a:t>Team</a:t>
            </a:r>
            <a:r>
              <a:rPr dirty="0" sz="4050" spc="-1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4050" spc="-10" b="1">
                <a:solidFill>
                  <a:srgbClr val="404040"/>
                </a:solidFill>
                <a:latin typeface="Times New Roman"/>
                <a:cs typeface="Times New Roman"/>
              </a:rPr>
              <a:t>VegaPunk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051411" y="9696863"/>
            <a:ext cx="1212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898989"/>
                </a:solidFill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35348" y="-7786"/>
            <a:ext cx="8060690" cy="7393940"/>
            <a:chOff x="10235348" y="-7786"/>
            <a:chExt cx="8060690" cy="7393940"/>
          </a:xfrm>
        </p:grpSpPr>
        <p:sp>
          <p:nvSpPr>
            <p:cNvPr id="3" name="object 3" descr=""/>
            <p:cNvSpPr/>
            <p:nvPr/>
          </p:nvSpPr>
          <p:spPr>
            <a:xfrm>
              <a:off x="11358126" y="150"/>
              <a:ext cx="6930390" cy="7378065"/>
            </a:xfrm>
            <a:custGeom>
              <a:avLst/>
              <a:gdLst/>
              <a:ahLst/>
              <a:cxnLst/>
              <a:rect l="l" t="t" r="r" b="b"/>
              <a:pathLst>
                <a:path w="6930390" h="7378065">
                  <a:moveTo>
                    <a:pt x="6398902" y="0"/>
                  </a:moveTo>
                  <a:lnTo>
                    <a:pt x="1824142" y="2420193"/>
                  </a:lnTo>
                  <a:lnTo>
                    <a:pt x="3010404" y="7377699"/>
                  </a:lnTo>
                </a:path>
                <a:path w="6930390" h="7378065">
                  <a:moveTo>
                    <a:pt x="6929872" y="4581275"/>
                  </a:moveTo>
                  <a:lnTo>
                    <a:pt x="3731795" y="0"/>
                  </a:lnTo>
                </a:path>
                <a:path w="6930390" h="7378065">
                  <a:moveTo>
                    <a:pt x="2893399" y="0"/>
                  </a:moveTo>
                  <a:lnTo>
                    <a:pt x="0" y="3674607"/>
                  </a:lnTo>
                  <a:lnTo>
                    <a:pt x="1513663" y="6550987"/>
                  </a:lnTo>
                  <a:lnTo>
                    <a:pt x="6929872" y="5324054"/>
                  </a:lnTo>
                </a:path>
                <a:path w="6930390" h="7378065">
                  <a:moveTo>
                    <a:pt x="6165832" y="0"/>
                  </a:moveTo>
                  <a:lnTo>
                    <a:pt x="3454209" y="3674607"/>
                  </a:lnTo>
                  <a:lnTo>
                    <a:pt x="5968116" y="7377699"/>
                  </a:lnTo>
                </a:path>
              </a:pathLst>
            </a:custGeom>
            <a:ln w="15370">
              <a:solidFill>
                <a:srgbClr val="E3B0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004383" y="523410"/>
              <a:ext cx="5283835" cy="6854825"/>
            </a:xfrm>
            <a:custGeom>
              <a:avLst/>
              <a:gdLst/>
              <a:ahLst/>
              <a:cxnLst/>
              <a:rect l="l" t="t" r="r" b="b"/>
              <a:pathLst>
                <a:path w="5283834" h="6854825">
                  <a:moveTo>
                    <a:pt x="5283615" y="0"/>
                  </a:moveTo>
                  <a:lnTo>
                    <a:pt x="1145904" y="3365916"/>
                  </a:lnTo>
                  <a:lnTo>
                    <a:pt x="5283615" y="6481350"/>
                  </a:lnTo>
                </a:path>
                <a:path w="5283834" h="6854825">
                  <a:moveTo>
                    <a:pt x="5283615" y="2872854"/>
                  </a:moveTo>
                  <a:lnTo>
                    <a:pt x="1208717" y="493326"/>
                  </a:lnTo>
                  <a:lnTo>
                    <a:pt x="0" y="4637442"/>
                  </a:lnTo>
                  <a:lnTo>
                    <a:pt x="4583616" y="5453702"/>
                  </a:lnTo>
                  <a:lnTo>
                    <a:pt x="5283615" y="4526426"/>
                  </a:lnTo>
                </a:path>
                <a:path w="5283834" h="6854825">
                  <a:moveTo>
                    <a:pt x="4845320" y="6854440"/>
                  </a:moveTo>
                  <a:lnTo>
                    <a:pt x="3469169" y="3678341"/>
                  </a:lnTo>
                  <a:lnTo>
                    <a:pt x="5283615" y="1607140"/>
                  </a:lnTo>
                </a:path>
                <a:path w="5283834" h="6854825">
                  <a:moveTo>
                    <a:pt x="5283615" y="2787349"/>
                  </a:moveTo>
                  <a:lnTo>
                    <a:pt x="4395279" y="1885150"/>
                  </a:lnTo>
                  <a:lnTo>
                    <a:pt x="2495925" y="3444406"/>
                  </a:lnTo>
                  <a:lnTo>
                    <a:pt x="4028647" y="4224495"/>
                  </a:lnTo>
                  <a:lnTo>
                    <a:pt x="5283615" y="3498435"/>
                  </a:lnTo>
                </a:path>
                <a:path w="5283834" h="6854825">
                  <a:moveTo>
                    <a:pt x="5283615" y="1365842"/>
                  </a:moveTo>
                  <a:lnTo>
                    <a:pt x="3343543" y="3240392"/>
                  </a:lnTo>
                  <a:lnTo>
                    <a:pt x="5023205" y="4496138"/>
                  </a:lnTo>
                  <a:lnTo>
                    <a:pt x="5283615" y="4229143"/>
                  </a:lnTo>
                </a:path>
                <a:path w="5283834" h="6854825">
                  <a:moveTo>
                    <a:pt x="4285433" y="1482245"/>
                  </a:moveTo>
                  <a:lnTo>
                    <a:pt x="2647374" y="2821707"/>
                  </a:lnTo>
                  <a:lnTo>
                    <a:pt x="3845844" y="4736630"/>
                  </a:lnTo>
                  <a:lnTo>
                    <a:pt x="4991748" y="3054822"/>
                  </a:lnTo>
                  <a:lnTo>
                    <a:pt x="4285433" y="1482245"/>
                  </a:lnTo>
                  <a:close/>
                </a:path>
              </a:pathLst>
            </a:custGeom>
            <a:ln w="15370">
              <a:solidFill>
                <a:srgbClr val="E3B08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2048" y="9445"/>
              <a:ext cx="3313652" cy="168430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235348" y="6500582"/>
              <a:ext cx="7314565" cy="154305"/>
            </a:xfrm>
            <a:custGeom>
              <a:avLst/>
              <a:gdLst/>
              <a:ahLst/>
              <a:cxnLst/>
              <a:rect l="l" t="t" r="r" b="b"/>
              <a:pathLst>
                <a:path w="7314565" h="154304">
                  <a:moveTo>
                    <a:pt x="7314134" y="153725"/>
                  </a:moveTo>
                  <a:lnTo>
                    <a:pt x="0" y="153725"/>
                  </a:lnTo>
                  <a:lnTo>
                    <a:pt x="0" y="0"/>
                  </a:lnTo>
                  <a:lnTo>
                    <a:pt x="7314134" y="0"/>
                  </a:lnTo>
                  <a:lnTo>
                    <a:pt x="7314134" y="153725"/>
                  </a:lnTo>
                  <a:close/>
                </a:path>
              </a:pathLst>
            </a:custGeom>
            <a:solidFill>
              <a:srgbClr val="E3B0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6990" y="1889464"/>
              <a:ext cx="2962274" cy="296227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7017809" y="9669460"/>
            <a:ext cx="1212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898989"/>
                </a:solidFill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242" y="0"/>
            <a:ext cx="2074991" cy="15325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75" rIns="0" bIns="0" rtlCol="0" vert="horz">
            <a:spAutoFit/>
          </a:bodyPr>
          <a:lstStyle/>
          <a:p>
            <a:pPr marL="4237355">
              <a:lnSpc>
                <a:spcPct val="100000"/>
              </a:lnSpc>
              <a:spcBef>
                <a:spcPts val="95"/>
              </a:spcBef>
            </a:pPr>
            <a:r>
              <a:rPr dirty="0" sz="6400" spc="65" b="1">
                <a:solidFill>
                  <a:srgbClr val="404040"/>
                </a:solidFill>
                <a:latin typeface="Times New Roman"/>
                <a:cs typeface="Times New Roman"/>
              </a:rPr>
              <a:t>CivEcho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845295" y="3475058"/>
            <a:ext cx="130810" cy="6705600"/>
          </a:xfrm>
          <a:custGeom>
            <a:avLst/>
            <a:gdLst/>
            <a:ahLst/>
            <a:cxnLst/>
            <a:rect l="l" t="t" r="r" b="b"/>
            <a:pathLst>
              <a:path w="130809" h="6705600">
                <a:moveTo>
                  <a:pt x="130808" y="0"/>
                </a:moveTo>
                <a:lnTo>
                  <a:pt x="130808" y="6705599"/>
                </a:lnTo>
                <a:lnTo>
                  <a:pt x="0" y="6705599"/>
                </a:lnTo>
                <a:lnTo>
                  <a:pt x="0" y="0"/>
                </a:lnTo>
                <a:lnTo>
                  <a:pt x="130808" y="0"/>
                </a:lnTo>
                <a:close/>
              </a:path>
            </a:pathLst>
          </a:custGeom>
          <a:solidFill>
            <a:srgbClr val="E3B08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9608" y="1903139"/>
            <a:ext cx="114299" cy="1142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111616" y="1685004"/>
            <a:ext cx="12741275" cy="13398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600" b="1">
                <a:latin typeface="Tahoma"/>
                <a:cs typeface="Tahoma"/>
              </a:rPr>
              <a:t>Mobile/Web</a:t>
            </a:r>
            <a:r>
              <a:rPr dirty="0" sz="2600" spc="60" b="1">
                <a:latin typeface="Tahoma"/>
                <a:cs typeface="Tahoma"/>
              </a:rPr>
              <a:t> </a:t>
            </a:r>
            <a:r>
              <a:rPr dirty="0" sz="2600" spc="100">
                <a:latin typeface="Tahoma"/>
                <a:cs typeface="Tahoma"/>
              </a:rPr>
              <a:t>platform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110">
                <a:latin typeface="Tahoma"/>
                <a:cs typeface="Tahoma"/>
              </a:rPr>
              <a:t>"CivEcho"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75">
                <a:latin typeface="Tahoma"/>
                <a:cs typeface="Tahoma"/>
              </a:rPr>
              <a:t>enables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-60" b="1">
                <a:latin typeface="Tahoma"/>
                <a:cs typeface="Tahoma"/>
              </a:rPr>
              <a:t>one-</a:t>
            </a:r>
            <a:r>
              <a:rPr dirty="0" sz="2600" spc="-10" b="1">
                <a:latin typeface="Tahoma"/>
                <a:cs typeface="Tahoma"/>
              </a:rPr>
              <a:t>tap</a:t>
            </a:r>
            <a:r>
              <a:rPr dirty="0" sz="2600" spc="65" b="1">
                <a:latin typeface="Tahoma"/>
                <a:cs typeface="Tahoma"/>
              </a:rPr>
              <a:t> </a:t>
            </a:r>
            <a:r>
              <a:rPr dirty="0" sz="2600" spc="120">
                <a:latin typeface="Tahoma"/>
                <a:cs typeface="Tahoma"/>
              </a:rPr>
              <a:t>photo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100">
                <a:latin typeface="Tahoma"/>
                <a:cs typeface="Tahoma"/>
              </a:rPr>
              <a:t>reporting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120">
                <a:latin typeface="Tahoma"/>
                <a:cs typeface="Tahoma"/>
              </a:rPr>
              <a:t>of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114">
                <a:latin typeface="Tahoma"/>
                <a:cs typeface="Tahoma"/>
              </a:rPr>
              <a:t>civic</a:t>
            </a:r>
            <a:r>
              <a:rPr dirty="0" sz="2600" spc="10">
                <a:latin typeface="Tahoma"/>
                <a:cs typeface="Tahoma"/>
              </a:rPr>
              <a:t> </a:t>
            </a:r>
            <a:r>
              <a:rPr dirty="0" sz="2600" spc="35">
                <a:latin typeface="Tahoma"/>
                <a:cs typeface="Tahoma"/>
              </a:rPr>
              <a:t>issues.</a:t>
            </a:r>
            <a:endParaRPr sz="2600">
              <a:latin typeface="Tahoma"/>
              <a:cs typeface="Tahoma"/>
            </a:endParaRPr>
          </a:p>
          <a:p>
            <a:pPr marL="12700" marR="1761489">
              <a:lnSpc>
                <a:spcPct val="110600"/>
              </a:lnSpc>
            </a:pPr>
            <a:r>
              <a:rPr dirty="0" sz="2600" spc="-10" b="1">
                <a:latin typeface="Tahoma"/>
                <a:cs typeface="Tahoma"/>
              </a:rPr>
              <a:t>Auto-</a:t>
            </a:r>
            <a:r>
              <a:rPr dirty="0" sz="2600" b="1">
                <a:latin typeface="Tahoma"/>
                <a:cs typeface="Tahoma"/>
              </a:rPr>
              <a:t>GPS</a:t>
            </a:r>
            <a:r>
              <a:rPr dirty="0" sz="2600" spc="30" b="1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tags</a:t>
            </a:r>
            <a:r>
              <a:rPr dirty="0" sz="2600" spc="-25">
                <a:latin typeface="Tahoma"/>
                <a:cs typeface="Tahoma"/>
              </a:rPr>
              <a:t> </a:t>
            </a:r>
            <a:r>
              <a:rPr dirty="0" sz="2600" spc="80">
                <a:latin typeface="Tahoma"/>
                <a:cs typeface="Tahoma"/>
              </a:rPr>
              <a:t>locations;</a:t>
            </a:r>
            <a:r>
              <a:rPr dirty="0" sz="2600" spc="-25">
                <a:latin typeface="Tahoma"/>
                <a:cs typeface="Tahoma"/>
              </a:rPr>
              <a:t> </a:t>
            </a:r>
            <a:r>
              <a:rPr dirty="0" sz="2600" spc="-100" b="1">
                <a:latin typeface="Tahoma"/>
                <a:cs typeface="Tahoma"/>
              </a:rPr>
              <a:t>AI</a:t>
            </a:r>
            <a:r>
              <a:rPr dirty="0" sz="2600" b="1">
                <a:latin typeface="Tahoma"/>
                <a:cs typeface="Tahoma"/>
              </a:rPr>
              <a:t> </a:t>
            </a:r>
            <a:r>
              <a:rPr dirty="0" sz="2600" spc="-70" b="1">
                <a:latin typeface="Tahoma"/>
                <a:cs typeface="Tahoma"/>
              </a:rPr>
              <a:t>auto-</a:t>
            </a:r>
            <a:r>
              <a:rPr dirty="0" sz="2600" spc="-30" b="1">
                <a:latin typeface="Tahoma"/>
                <a:cs typeface="Tahoma"/>
              </a:rPr>
              <a:t>detects</a:t>
            </a:r>
            <a:r>
              <a:rPr dirty="0" sz="2600" b="1">
                <a:latin typeface="Tahoma"/>
                <a:cs typeface="Tahoma"/>
              </a:rPr>
              <a:t> </a:t>
            </a:r>
            <a:r>
              <a:rPr dirty="0" sz="2600" spc="-65" b="1">
                <a:latin typeface="Tahoma"/>
                <a:cs typeface="Tahoma"/>
              </a:rPr>
              <a:t>issues</a:t>
            </a:r>
            <a:r>
              <a:rPr dirty="0" sz="2600" spc="30" b="1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and</a:t>
            </a:r>
            <a:r>
              <a:rPr dirty="0" sz="2600" spc="-25">
                <a:latin typeface="Tahoma"/>
                <a:cs typeface="Tahoma"/>
              </a:rPr>
              <a:t> </a:t>
            </a:r>
            <a:r>
              <a:rPr dirty="0" sz="2600" spc="-35" b="1">
                <a:latin typeface="Tahoma"/>
                <a:cs typeface="Tahoma"/>
              </a:rPr>
              <a:t>prioritizes</a:t>
            </a:r>
            <a:r>
              <a:rPr dirty="0" sz="2600" spc="30" b="1">
                <a:latin typeface="Tahoma"/>
                <a:cs typeface="Tahoma"/>
              </a:rPr>
              <a:t> </a:t>
            </a:r>
            <a:r>
              <a:rPr dirty="0" sz="2600" spc="-10">
                <a:latin typeface="Tahoma"/>
                <a:cs typeface="Tahoma"/>
              </a:rPr>
              <a:t>them. </a:t>
            </a:r>
            <a:r>
              <a:rPr dirty="0" sz="2600">
                <a:latin typeface="Tahoma"/>
                <a:cs typeface="Tahoma"/>
              </a:rPr>
              <a:t>AI</a:t>
            </a:r>
            <a:r>
              <a:rPr dirty="0" sz="2600" spc="90">
                <a:latin typeface="Tahoma"/>
                <a:cs typeface="Tahoma"/>
              </a:rPr>
              <a:t> drafts</a:t>
            </a:r>
            <a:r>
              <a:rPr dirty="0" sz="2600" spc="95">
                <a:latin typeface="Tahoma"/>
                <a:cs typeface="Tahoma"/>
              </a:rPr>
              <a:t> </a:t>
            </a:r>
            <a:r>
              <a:rPr dirty="0" sz="2600" spc="90">
                <a:latin typeface="Tahoma"/>
                <a:cs typeface="Tahoma"/>
              </a:rPr>
              <a:t>descriptions, </a:t>
            </a:r>
            <a:r>
              <a:rPr dirty="0" sz="2600" spc="60">
                <a:latin typeface="Tahoma"/>
                <a:cs typeface="Tahoma"/>
              </a:rPr>
              <a:t>user</a:t>
            </a:r>
            <a:r>
              <a:rPr dirty="0" sz="2600" spc="95">
                <a:latin typeface="Tahoma"/>
                <a:cs typeface="Tahoma"/>
              </a:rPr>
              <a:t> </a:t>
            </a:r>
            <a:r>
              <a:rPr dirty="0" sz="2600" spc="105">
                <a:latin typeface="Tahoma"/>
                <a:cs typeface="Tahoma"/>
              </a:rPr>
              <a:t>verifies</a:t>
            </a:r>
            <a:r>
              <a:rPr dirty="0" sz="2600" spc="90">
                <a:latin typeface="Tahoma"/>
                <a:cs typeface="Tahoma"/>
              </a:rPr>
              <a:t> </a:t>
            </a:r>
            <a:r>
              <a:rPr dirty="0" sz="2600" spc="125">
                <a:latin typeface="Tahoma"/>
                <a:cs typeface="Tahoma"/>
              </a:rPr>
              <a:t>with</a:t>
            </a:r>
            <a:r>
              <a:rPr dirty="0" sz="2600" spc="95">
                <a:latin typeface="Tahoma"/>
                <a:cs typeface="Tahoma"/>
              </a:rPr>
              <a:t> </a:t>
            </a:r>
            <a:r>
              <a:rPr dirty="0" sz="2600" spc="85">
                <a:latin typeface="Tahoma"/>
                <a:cs typeface="Tahoma"/>
              </a:rPr>
              <a:t>one</a:t>
            </a:r>
            <a:r>
              <a:rPr dirty="0" sz="2600" spc="9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tap,</a:t>
            </a:r>
            <a:r>
              <a:rPr dirty="0" sz="2600" spc="95">
                <a:latin typeface="Tahoma"/>
                <a:cs typeface="Tahoma"/>
              </a:rPr>
              <a:t> </a:t>
            </a:r>
            <a:r>
              <a:rPr dirty="0" sz="2600" spc="65">
                <a:latin typeface="Tahoma"/>
                <a:cs typeface="Tahoma"/>
              </a:rPr>
              <a:t>issue</a:t>
            </a:r>
            <a:r>
              <a:rPr dirty="0" sz="2600" spc="9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is</a:t>
            </a:r>
            <a:r>
              <a:rPr dirty="0" sz="2600" spc="95">
                <a:latin typeface="Tahoma"/>
                <a:cs typeface="Tahoma"/>
              </a:rPr>
              <a:t> </a:t>
            </a:r>
            <a:r>
              <a:rPr dirty="0" sz="2600" spc="105">
                <a:latin typeface="Tahoma"/>
                <a:cs typeface="Tahoma"/>
              </a:rPr>
              <a:t>routed</a:t>
            </a:r>
            <a:r>
              <a:rPr dirty="0" sz="2600" spc="90">
                <a:latin typeface="Tahoma"/>
                <a:cs typeface="Tahoma"/>
              </a:rPr>
              <a:t> </a:t>
            </a:r>
            <a:r>
              <a:rPr dirty="0" sz="2600" spc="80">
                <a:latin typeface="Tahoma"/>
                <a:cs typeface="Tahoma"/>
              </a:rPr>
              <a:t>to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9608" y="2341289"/>
            <a:ext cx="114299" cy="11429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9608" y="2779439"/>
            <a:ext cx="114299" cy="1142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078576" y="3041440"/>
            <a:ext cx="721868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5">
                <a:latin typeface="Tahoma"/>
                <a:cs typeface="Tahoma"/>
              </a:rPr>
              <a:t>concerned</a:t>
            </a:r>
            <a:r>
              <a:rPr dirty="0" sz="2600" spc="30">
                <a:latin typeface="Tahoma"/>
                <a:cs typeface="Tahoma"/>
              </a:rPr>
              <a:t> </a:t>
            </a:r>
            <a:r>
              <a:rPr dirty="0" sz="2600" spc="90">
                <a:latin typeface="Tahoma"/>
                <a:cs typeface="Tahoma"/>
              </a:rPr>
              <a:t>departments</a:t>
            </a:r>
            <a:r>
              <a:rPr dirty="0" sz="2600" spc="35">
                <a:latin typeface="Tahoma"/>
                <a:cs typeface="Tahoma"/>
              </a:rPr>
              <a:t> </a:t>
            </a:r>
            <a:r>
              <a:rPr dirty="0" sz="2600" spc="60">
                <a:latin typeface="Tahoma"/>
                <a:cs typeface="Tahoma"/>
              </a:rPr>
              <a:t>via</a:t>
            </a:r>
            <a:r>
              <a:rPr dirty="0" sz="2600" spc="35">
                <a:latin typeface="Tahoma"/>
                <a:cs typeface="Tahoma"/>
              </a:rPr>
              <a:t> </a:t>
            </a:r>
            <a:r>
              <a:rPr dirty="0" sz="2600" spc="-95" b="1">
                <a:latin typeface="Tahoma"/>
                <a:cs typeface="Tahoma"/>
              </a:rPr>
              <a:t>admin</a:t>
            </a:r>
            <a:r>
              <a:rPr dirty="0" sz="2600" spc="55" b="1">
                <a:latin typeface="Tahoma"/>
                <a:cs typeface="Tahoma"/>
              </a:rPr>
              <a:t> </a:t>
            </a:r>
            <a:r>
              <a:rPr dirty="0" sz="2600" spc="-60" b="1">
                <a:latin typeface="Tahoma"/>
                <a:cs typeface="Tahoma"/>
              </a:rPr>
              <a:t>dashboard.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9786" y="467087"/>
            <a:ext cx="1512570" cy="9467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366395">
              <a:lnSpc>
                <a:spcPts val="3600"/>
              </a:lnSpc>
              <a:spcBef>
                <a:spcPts val="250"/>
              </a:spcBef>
            </a:pPr>
            <a:r>
              <a:rPr dirty="0" sz="3050" spc="-445">
                <a:solidFill>
                  <a:srgbClr val="FAF4EF"/>
                </a:solidFill>
                <a:latin typeface="Trebuchet MS"/>
                <a:cs typeface="Trebuchet MS"/>
              </a:rPr>
              <a:t>Team </a:t>
            </a:r>
            <a:r>
              <a:rPr dirty="0" sz="3050" spc="-190">
                <a:solidFill>
                  <a:srgbClr val="FAF4EF"/>
                </a:solidFill>
                <a:latin typeface="Trebuchet MS"/>
                <a:cs typeface="Trebuchet MS"/>
              </a:rPr>
              <a:t>Vegapunk</a:t>
            </a:r>
            <a:endParaRPr sz="3050">
              <a:latin typeface="Trebuchet MS"/>
              <a:cs typeface="Trebuchet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691" y="4515426"/>
            <a:ext cx="114300" cy="11429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3691" y="5372675"/>
            <a:ext cx="114300" cy="11429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3691" y="6658550"/>
            <a:ext cx="114300" cy="11429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691" y="7944425"/>
            <a:ext cx="114300" cy="11429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3691" y="9230300"/>
            <a:ext cx="114300" cy="114299"/>
          </a:xfrm>
          <a:prstGeom prst="rect">
            <a:avLst/>
          </a:prstGeom>
        </p:spPr>
      </p:pic>
      <p:sp>
        <p:nvSpPr>
          <p:cNvPr id="23" name="object 2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pc="100"/>
              <a:t>Detailed</a:t>
            </a:r>
            <a:r>
              <a:rPr dirty="0" spc="280"/>
              <a:t> </a:t>
            </a:r>
            <a:r>
              <a:rPr dirty="0" spc="95"/>
              <a:t>Solution:</a:t>
            </a:r>
          </a:p>
          <a:p>
            <a:pPr marL="257175">
              <a:lnSpc>
                <a:spcPct val="100000"/>
              </a:lnSpc>
              <a:spcBef>
                <a:spcPts val="290"/>
              </a:spcBef>
            </a:pPr>
            <a:r>
              <a:rPr dirty="0" sz="2250" spc="-135" b="0">
                <a:latin typeface="Arial Black"/>
                <a:cs typeface="Arial Black"/>
              </a:rPr>
              <a:t>Capture</a:t>
            </a:r>
            <a:r>
              <a:rPr dirty="0" sz="2250" spc="-190" b="0">
                <a:latin typeface="Arial Black"/>
                <a:cs typeface="Arial Black"/>
              </a:rPr>
              <a:t> </a:t>
            </a:r>
            <a:r>
              <a:rPr dirty="0" sz="2250" spc="-500" b="0">
                <a:latin typeface="Arial Black"/>
                <a:cs typeface="Arial Black"/>
              </a:rPr>
              <a:t>&amp;</a:t>
            </a:r>
            <a:r>
              <a:rPr dirty="0" sz="2250" spc="-190" b="0">
                <a:latin typeface="Arial Black"/>
                <a:cs typeface="Arial Black"/>
              </a:rPr>
              <a:t> </a:t>
            </a:r>
            <a:r>
              <a:rPr dirty="0" sz="2250" spc="-265" b="0">
                <a:latin typeface="Arial Black"/>
                <a:cs typeface="Arial Black"/>
              </a:rPr>
              <a:t>Tag</a:t>
            </a:r>
            <a:r>
              <a:rPr dirty="0" sz="2250" spc="-190" b="0">
                <a:latin typeface="Arial Black"/>
                <a:cs typeface="Arial Black"/>
              </a:rPr>
              <a:t> </a:t>
            </a:r>
            <a:r>
              <a:rPr dirty="0" sz="2250" spc="110" b="0">
                <a:latin typeface="Arial Black"/>
                <a:cs typeface="Arial Black"/>
              </a:rPr>
              <a:t>-</a:t>
            </a:r>
            <a:r>
              <a:rPr dirty="0" sz="2250" spc="-190" b="0">
                <a:latin typeface="Arial Black"/>
                <a:cs typeface="Arial Black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User</a:t>
            </a:r>
            <a:r>
              <a:rPr dirty="0" sz="2250" spc="-135" b="0">
                <a:latin typeface="Lucida Sans Unicode"/>
                <a:cs typeface="Lucida Sans Unicode"/>
              </a:rPr>
              <a:t> </a:t>
            </a:r>
            <a:r>
              <a:rPr dirty="0" sz="2250" spc="-20" b="0">
                <a:latin typeface="Lucida Sans Unicode"/>
                <a:cs typeface="Lucida Sans Unicode"/>
              </a:rPr>
              <a:t>snaps</a:t>
            </a:r>
            <a:r>
              <a:rPr dirty="0" sz="2250" spc="-13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photo;</a:t>
            </a:r>
            <a:r>
              <a:rPr dirty="0" sz="2250" spc="-13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auto-GPS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spc="-25" b="0">
                <a:latin typeface="Lucida Sans Unicode"/>
                <a:cs typeface="Lucida Sans Unicode"/>
              </a:rPr>
              <a:t>tags</a:t>
            </a:r>
            <a:r>
              <a:rPr dirty="0" sz="2250" spc="-13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location</a:t>
            </a:r>
            <a:r>
              <a:rPr dirty="0" sz="2250" spc="-135" b="0">
                <a:latin typeface="Lucida Sans Unicode"/>
                <a:cs typeface="Lucida Sans Unicode"/>
              </a:rPr>
              <a:t> </a:t>
            </a:r>
            <a:r>
              <a:rPr dirty="0" sz="2250" spc="-25" b="0">
                <a:latin typeface="Lucida Sans Unicode"/>
                <a:cs typeface="Lucida Sans Unicode"/>
              </a:rPr>
              <a:t>for</a:t>
            </a:r>
            <a:endParaRPr sz="2250">
              <a:latin typeface="Lucida Sans Unicode"/>
              <a:cs typeface="Lucida Sans Unicode"/>
            </a:endParaRPr>
          </a:p>
          <a:p>
            <a:pPr marL="257175">
              <a:lnSpc>
                <a:spcPct val="100000"/>
              </a:lnSpc>
              <a:spcBef>
                <a:spcPts val="675"/>
              </a:spcBef>
            </a:pPr>
            <a:r>
              <a:rPr dirty="0" sz="2250" b="0">
                <a:latin typeface="Lucida Sans Unicode"/>
                <a:cs typeface="Lucida Sans Unicode"/>
              </a:rPr>
              <a:t>accurate</a:t>
            </a:r>
            <a:r>
              <a:rPr dirty="0" sz="2250" spc="110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mapping.</a:t>
            </a:r>
            <a:endParaRPr sz="2250">
              <a:latin typeface="Lucida Sans Unicode"/>
              <a:cs typeface="Lucida Sans Unicode"/>
            </a:endParaRPr>
          </a:p>
          <a:p>
            <a:pPr marL="257175" marR="5080">
              <a:lnSpc>
                <a:spcPct val="125000"/>
              </a:lnSpc>
            </a:pPr>
            <a:r>
              <a:rPr dirty="0" sz="2250" spc="-180" b="0">
                <a:latin typeface="Arial Black"/>
                <a:cs typeface="Arial Black"/>
              </a:rPr>
              <a:t>AI</a:t>
            </a:r>
            <a:r>
              <a:rPr dirty="0" sz="2250" spc="-175" b="0">
                <a:latin typeface="Arial Black"/>
                <a:cs typeface="Arial Black"/>
              </a:rPr>
              <a:t> </a:t>
            </a:r>
            <a:r>
              <a:rPr dirty="0" sz="2250" spc="-165" b="0">
                <a:latin typeface="Arial Black"/>
                <a:cs typeface="Arial Black"/>
              </a:rPr>
              <a:t>Analysis</a:t>
            </a:r>
            <a:r>
              <a:rPr dirty="0" sz="2250" spc="-170" b="0">
                <a:latin typeface="Arial Black"/>
                <a:cs typeface="Arial Black"/>
              </a:rPr>
              <a:t> </a:t>
            </a:r>
            <a:r>
              <a:rPr dirty="0" sz="2250" spc="-500" b="0">
                <a:latin typeface="Arial Black"/>
                <a:cs typeface="Arial Black"/>
              </a:rPr>
              <a:t>&amp;</a:t>
            </a:r>
            <a:r>
              <a:rPr dirty="0" sz="2250" spc="-170" b="0">
                <a:latin typeface="Arial Black"/>
                <a:cs typeface="Arial Black"/>
              </a:rPr>
              <a:t> </a:t>
            </a:r>
            <a:r>
              <a:rPr dirty="0" sz="2250" spc="-114" b="0">
                <a:latin typeface="Arial Black"/>
                <a:cs typeface="Arial Black"/>
              </a:rPr>
              <a:t>Verify</a:t>
            </a:r>
            <a:r>
              <a:rPr dirty="0" sz="2250" spc="-175" b="0">
                <a:latin typeface="Arial Black"/>
                <a:cs typeface="Arial Black"/>
              </a:rPr>
              <a:t> </a:t>
            </a:r>
            <a:r>
              <a:rPr dirty="0" sz="2250" spc="110" b="0">
                <a:latin typeface="Arial Black"/>
                <a:cs typeface="Arial Black"/>
              </a:rPr>
              <a:t>-</a:t>
            </a:r>
            <a:r>
              <a:rPr dirty="0" sz="2250" spc="-170" b="0">
                <a:latin typeface="Arial Black"/>
                <a:cs typeface="Arial Black"/>
              </a:rPr>
              <a:t> </a:t>
            </a:r>
            <a:r>
              <a:rPr dirty="0" sz="2250" spc="-135" b="0">
                <a:latin typeface="Arial Black"/>
                <a:cs typeface="Arial Black"/>
              </a:rPr>
              <a:t>ML</a:t>
            </a:r>
            <a:r>
              <a:rPr dirty="0" sz="2250" spc="-170" b="0">
                <a:latin typeface="Arial Black"/>
                <a:cs typeface="Arial Black"/>
              </a:rPr>
              <a:t> </a:t>
            </a:r>
            <a:r>
              <a:rPr dirty="0" sz="2250" spc="-200" b="0">
                <a:latin typeface="Arial Black"/>
                <a:cs typeface="Arial Black"/>
              </a:rPr>
              <a:t>Kit</a:t>
            </a:r>
            <a:r>
              <a:rPr dirty="0" sz="2250" spc="-150" b="0">
                <a:latin typeface="Arial Black"/>
                <a:cs typeface="Arial Black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detects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spc="-25" b="0">
                <a:latin typeface="Lucida Sans Unicode"/>
                <a:cs typeface="Lucida Sans Unicode"/>
              </a:rPr>
              <a:t>issue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spc="-90" b="0">
                <a:latin typeface="Lucida Sans Unicode"/>
                <a:cs typeface="Lucida Sans Unicode"/>
              </a:rPr>
              <a:t>(e.g.,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pothole);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Gemini </a:t>
            </a:r>
            <a:r>
              <a:rPr dirty="0" sz="2250" b="0">
                <a:latin typeface="Lucida Sans Unicode"/>
                <a:cs typeface="Lucida Sans Unicode"/>
              </a:rPr>
              <a:t>drafts</a:t>
            </a:r>
            <a:r>
              <a:rPr dirty="0" sz="2250" spc="-95" b="0">
                <a:latin typeface="Lucida Sans Unicode"/>
                <a:cs typeface="Lucida Sans Unicode"/>
              </a:rPr>
              <a:t> </a:t>
            </a:r>
            <a:r>
              <a:rPr dirty="0" sz="2250" spc="-135" b="0">
                <a:latin typeface="Arial Black"/>
                <a:cs typeface="Arial Black"/>
              </a:rPr>
              <a:t>description</a:t>
            </a:r>
            <a:r>
              <a:rPr dirty="0" sz="2250" spc="-130" b="0">
                <a:latin typeface="Arial Black"/>
                <a:cs typeface="Arial Black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and</a:t>
            </a:r>
            <a:r>
              <a:rPr dirty="0" sz="2250" spc="-95" b="0">
                <a:latin typeface="Lucida Sans Unicode"/>
                <a:cs typeface="Lucida Sans Unicode"/>
              </a:rPr>
              <a:t> </a:t>
            </a:r>
            <a:r>
              <a:rPr dirty="0" sz="2250" spc="-90" b="0">
                <a:latin typeface="Arial Black"/>
                <a:cs typeface="Arial Black"/>
              </a:rPr>
              <a:t>priority</a:t>
            </a:r>
            <a:r>
              <a:rPr dirty="0" sz="2250" spc="-90" b="0">
                <a:latin typeface="Lucida Sans Unicode"/>
                <a:cs typeface="Lucida Sans Unicode"/>
              </a:rPr>
              <a:t>,</a:t>
            </a:r>
            <a:r>
              <a:rPr dirty="0" sz="2250" spc="-110" b="0">
                <a:latin typeface="Lucida Sans Unicode"/>
                <a:cs typeface="Lucida Sans Unicode"/>
              </a:rPr>
              <a:t> </a:t>
            </a:r>
            <a:r>
              <a:rPr dirty="0" sz="2250" spc="-20" b="0">
                <a:latin typeface="Lucida Sans Unicode"/>
                <a:cs typeface="Lucida Sans Unicode"/>
              </a:rPr>
              <a:t>reducing</a:t>
            </a:r>
            <a:r>
              <a:rPr dirty="0" sz="2250" spc="-10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report</a:t>
            </a:r>
            <a:r>
              <a:rPr dirty="0" sz="2250" spc="-9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time</a:t>
            </a:r>
            <a:r>
              <a:rPr dirty="0" sz="2250" spc="-100" b="0">
                <a:latin typeface="Lucida Sans Unicode"/>
                <a:cs typeface="Lucida Sans Unicode"/>
              </a:rPr>
              <a:t> </a:t>
            </a:r>
            <a:r>
              <a:rPr dirty="0" sz="2250" spc="60" b="0">
                <a:latin typeface="Lucida Sans Unicode"/>
                <a:cs typeface="Lucida Sans Unicode"/>
              </a:rPr>
              <a:t>by</a:t>
            </a:r>
            <a:r>
              <a:rPr dirty="0" sz="2250" spc="-95" b="0">
                <a:latin typeface="Lucida Sans Unicode"/>
                <a:cs typeface="Lucida Sans Unicode"/>
              </a:rPr>
              <a:t> </a:t>
            </a:r>
            <a:r>
              <a:rPr dirty="0" sz="2250" spc="-20" b="0">
                <a:latin typeface="Lucida Sans Unicode"/>
                <a:cs typeface="Lucida Sans Unicode"/>
              </a:rPr>
              <a:t>70%;</a:t>
            </a:r>
            <a:endParaRPr sz="2250">
              <a:latin typeface="Lucida Sans Unicode"/>
              <a:cs typeface="Lucida Sans Unicode"/>
            </a:endParaRPr>
          </a:p>
          <a:p>
            <a:pPr marL="257175">
              <a:lnSpc>
                <a:spcPct val="100000"/>
              </a:lnSpc>
              <a:spcBef>
                <a:spcPts val="675"/>
              </a:spcBef>
            </a:pPr>
            <a:r>
              <a:rPr dirty="0" sz="2250" b="0">
                <a:latin typeface="Lucida Sans Unicode"/>
                <a:cs typeface="Lucida Sans Unicode"/>
              </a:rPr>
              <a:t>user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confirms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with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spc="-60" b="0">
                <a:latin typeface="Lucida Sans Unicode"/>
                <a:cs typeface="Lucida Sans Unicode"/>
              </a:rPr>
              <a:t>one-</a:t>
            </a:r>
            <a:r>
              <a:rPr dirty="0" sz="2250" spc="-50" b="0">
                <a:latin typeface="Lucida Sans Unicode"/>
                <a:cs typeface="Lucida Sans Unicode"/>
              </a:rPr>
              <a:t>tap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to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ensure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accuracy.</a:t>
            </a:r>
            <a:endParaRPr sz="2250">
              <a:latin typeface="Lucida Sans Unicode"/>
              <a:cs typeface="Lucida Sans Unicode"/>
            </a:endParaRPr>
          </a:p>
          <a:p>
            <a:pPr marL="257175" marR="148590">
              <a:lnSpc>
                <a:spcPct val="125000"/>
              </a:lnSpc>
            </a:pPr>
            <a:r>
              <a:rPr dirty="0" sz="2250" spc="-235" b="0">
                <a:latin typeface="Arial Black"/>
                <a:cs typeface="Arial Black"/>
              </a:rPr>
              <a:t>Track</a:t>
            </a:r>
            <a:r>
              <a:rPr dirty="0" sz="2250" spc="-185" b="0">
                <a:latin typeface="Arial Black"/>
                <a:cs typeface="Arial Black"/>
              </a:rPr>
              <a:t> </a:t>
            </a:r>
            <a:r>
              <a:rPr dirty="0" sz="2250" spc="-500" b="0">
                <a:latin typeface="Arial Black"/>
                <a:cs typeface="Arial Black"/>
              </a:rPr>
              <a:t>&amp;</a:t>
            </a:r>
            <a:r>
              <a:rPr dirty="0" sz="2250" spc="-190" b="0">
                <a:latin typeface="Arial Black"/>
                <a:cs typeface="Arial Black"/>
              </a:rPr>
              <a:t> </a:t>
            </a:r>
            <a:r>
              <a:rPr dirty="0" sz="2250" spc="-175" b="0">
                <a:latin typeface="Arial Black"/>
                <a:cs typeface="Arial Black"/>
              </a:rPr>
              <a:t>Resolve</a:t>
            </a:r>
            <a:r>
              <a:rPr dirty="0" sz="2250" spc="-185" b="0">
                <a:latin typeface="Arial Black"/>
                <a:cs typeface="Arial Black"/>
              </a:rPr>
              <a:t> </a:t>
            </a:r>
            <a:r>
              <a:rPr dirty="0" sz="2250" spc="110" b="0">
                <a:latin typeface="Arial Black"/>
                <a:cs typeface="Arial Black"/>
              </a:rPr>
              <a:t>-</a:t>
            </a:r>
            <a:r>
              <a:rPr dirty="0" sz="2250" spc="-185" b="0">
                <a:latin typeface="Arial Black"/>
                <a:cs typeface="Arial Black"/>
              </a:rPr>
              <a:t> </a:t>
            </a:r>
            <a:r>
              <a:rPr dirty="0" sz="2250" spc="-40" b="0">
                <a:latin typeface="Lucida Sans Unicode"/>
                <a:cs typeface="Lucida Sans Unicode"/>
              </a:rPr>
              <a:t>Citizens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can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track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their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reports,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and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are</a:t>
            </a:r>
            <a:r>
              <a:rPr dirty="0" sz="2250" spc="-130" b="0">
                <a:latin typeface="Lucida Sans Unicode"/>
                <a:cs typeface="Lucida Sans Unicode"/>
              </a:rPr>
              <a:t> </a:t>
            </a:r>
            <a:r>
              <a:rPr dirty="0" sz="2250" spc="-20" b="0">
                <a:latin typeface="Lucida Sans Unicode"/>
                <a:cs typeface="Lucida Sans Unicode"/>
              </a:rPr>
              <a:t>kept </a:t>
            </a:r>
            <a:r>
              <a:rPr dirty="0" sz="2250" b="0">
                <a:latin typeface="Lucida Sans Unicode"/>
                <a:cs typeface="Lucida Sans Unicode"/>
              </a:rPr>
              <a:t>updated</a:t>
            </a:r>
            <a:r>
              <a:rPr dirty="0" sz="2250" spc="-100" b="0">
                <a:latin typeface="Lucida Sans Unicode"/>
                <a:cs typeface="Lucida Sans Unicode"/>
              </a:rPr>
              <a:t> </a:t>
            </a:r>
            <a:r>
              <a:rPr dirty="0" sz="2250" spc="-65" b="0">
                <a:latin typeface="Lucida Sans Unicode"/>
                <a:cs typeface="Lucida Sans Unicode"/>
              </a:rPr>
              <a:t>using</a:t>
            </a:r>
            <a:r>
              <a:rPr dirty="0" sz="2250" spc="-90" b="0">
                <a:latin typeface="Lucida Sans Unicode"/>
                <a:cs typeface="Lucida Sans Unicode"/>
              </a:rPr>
              <a:t> </a:t>
            </a:r>
            <a:r>
              <a:rPr dirty="0" sz="2250" spc="-125" b="0">
                <a:latin typeface="Arial Black"/>
                <a:cs typeface="Arial Black"/>
              </a:rPr>
              <a:t>notifications</a:t>
            </a:r>
            <a:r>
              <a:rPr dirty="0" sz="2250" spc="-150" b="0">
                <a:latin typeface="Arial Black"/>
                <a:cs typeface="Arial Black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with</a:t>
            </a:r>
            <a:r>
              <a:rPr dirty="0" sz="2250" spc="-90" b="0">
                <a:latin typeface="Lucida Sans Unicode"/>
                <a:cs typeface="Lucida Sans Unicode"/>
              </a:rPr>
              <a:t> </a:t>
            </a:r>
            <a:r>
              <a:rPr dirty="0" sz="2250" spc="-105" b="0">
                <a:latin typeface="Arial Black"/>
                <a:cs typeface="Arial Black"/>
              </a:rPr>
              <a:t>real-</a:t>
            </a:r>
            <a:r>
              <a:rPr dirty="0" sz="2250" spc="-130" b="0">
                <a:latin typeface="Arial Black"/>
                <a:cs typeface="Arial Black"/>
              </a:rPr>
              <a:t>time</a:t>
            </a:r>
            <a:r>
              <a:rPr dirty="0" sz="2250" spc="-155" b="0">
                <a:latin typeface="Arial Black"/>
                <a:cs typeface="Arial Black"/>
              </a:rPr>
              <a:t> progress</a:t>
            </a:r>
            <a:r>
              <a:rPr dirty="0" sz="2250" spc="-150" b="0">
                <a:latin typeface="Arial Black"/>
                <a:cs typeface="Arial Black"/>
              </a:rPr>
              <a:t> </a:t>
            </a:r>
            <a:r>
              <a:rPr dirty="0" sz="2250" spc="-120" b="0">
                <a:latin typeface="Arial Black"/>
                <a:cs typeface="Arial Black"/>
              </a:rPr>
              <a:t>reports</a:t>
            </a:r>
            <a:r>
              <a:rPr dirty="0" sz="2250" spc="-155" b="0">
                <a:latin typeface="Arial Black"/>
                <a:cs typeface="Arial Black"/>
              </a:rPr>
              <a:t> </a:t>
            </a:r>
            <a:r>
              <a:rPr dirty="0" sz="2250" spc="35" b="0">
                <a:latin typeface="Lucida Sans Unicode"/>
                <a:cs typeface="Lucida Sans Unicode"/>
              </a:rPr>
              <a:t>by </a:t>
            </a:r>
            <a:r>
              <a:rPr dirty="0" sz="2250" b="0">
                <a:latin typeface="Lucida Sans Unicode"/>
                <a:cs typeface="Lucida Sans Unicode"/>
              </a:rPr>
              <a:t>the</a:t>
            </a:r>
            <a:r>
              <a:rPr dirty="0" sz="2250" spc="-65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admin.</a:t>
            </a:r>
            <a:endParaRPr sz="2250">
              <a:latin typeface="Lucida Sans Unicode"/>
              <a:cs typeface="Lucida Sans Unicode"/>
            </a:endParaRPr>
          </a:p>
          <a:p>
            <a:pPr marL="257175" marR="649605">
              <a:lnSpc>
                <a:spcPct val="125000"/>
              </a:lnSpc>
            </a:pPr>
            <a:r>
              <a:rPr dirty="0" sz="2250" spc="-160" b="0">
                <a:latin typeface="Arial Black"/>
                <a:cs typeface="Arial Black"/>
              </a:rPr>
              <a:t>Transparency</a:t>
            </a:r>
            <a:r>
              <a:rPr dirty="0" sz="2250" spc="-200" b="0">
                <a:latin typeface="Arial Black"/>
                <a:cs typeface="Arial Black"/>
              </a:rPr>
              <a:t> </a:t>
            </a:r>
            <a:r>
              <a:rPr dirty="0" sz="2250" spc="110" b="0">
                <a:latin typeface="Arial Black"/>
                <a:cs typeface="Arial Black"/>
              </a:rPr>
              <a:t>-</a:t>
            </a:r>
            <a:r>
              <a:rPr dirty="0" sz="2250" spc="-195" b="0">
                <a:latin typeface="Arial Black"/>
                <a:cs typeface="Arial Black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Dashboard</a:t>
            </a:r>
            <a:r>
              <a:rPr dirty="0" sz="2250" spc="-14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displays</a:t>
            </a:r>
            <a:r>
              <a:rPr dirty="0" sz="2250" spc="-135" b="0">
                <a:latin typeface="Lucida Sans Unicode"/>
                <a:cs typeface="Lucida Sans Unicode"/>
              </a:rPr>
              <a:t> </a:t>
            </a:r>
            <a:r>
              <a:rPr dirty="0" sz="2250" spc="-130" b="0">
                <a:latin typeface="Arial Black"/>
                <a:cs typeface="Arial Black"/>
              </a:rPr>
              <a:t>submitted</a:t>
            </a:r>
            <a:r>
              <a:rPr dirty="0" sz="2250" spc="-200" b="0">
                <a:latin typeface="Arial Black"/>
                <a:cs typeface="Arial Black"/>
              </a:rPr>
              <a:t> </a:t>
            </a:r>
            <a:r>
              <a:rPr dirty="0" sz="2250" spc="-170" b="0">
                <a:latin typeface="Arial Black"/>
                <a:cs typeface="Arial Black"/>
              </a:rPr>
              <a:t>vs.</a:t>
            </a:r>
            <a:r>
              <a:rPr dirty="0" sz="2250" spc="-195" b="0">
                <a:latin typeface="Arial Black"/>
                <a:cs typeface="Arial Black"/>
              </a:rPr>
              <a:t> </a:t>
            </a:r>
            <a:r>
              <a:rPr dirty="0" sz="2250" spc="-80" b="0">
                <a:latin typeface="Arial Black"/>
                <a:cs typeface="Arial Black"/>
              </a:rPr>
              <a:t>resolved </a:t>
            </a:r>
            <a:r>
              <a:rPr dirty="0" sz="2250" spc="-30" b="0">
                <a:latin typeface="Lucida Sans Unicode"/>
                <a:cs typeface="Lucida Sans Unicode"/>
              </a:rPr>
              <a:t>issues</a:t>
            </a:r>
            <a:r>
              <a:rPr dirty="0" sz="2250" spc="-12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and</a:t>
            </a:r>
            <a:r>
              <a:rPr dirty="0" sz="2250" spc="-12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resolution</a:t>
            </a:r>
            <a:r>
              <a:rPr dirty="0" sz="2250" spc="-125" b="0">
                <a:latin typeface="Lucida Sans Unicode"/>
                <a:cs typeface="Lucida Sans Unicode"/>
              </a:rPr>
              <a:t> </a:t>
            </a:r>
            <a:r>
              <a:rPr dirty="0" sz="2250" spc="-30" b="0">
                <a:latin typeface="Lucida Sans Unicode"/>
                <a:cs typeface="Lucida Sans Unicode"/>
              </a:rPr>
              <a:t>times,</a:t>
            </a:r>
            <a:r>
              <a:rPr dirty="0" sz="2250" spc="-12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visible</a:t>
            </a:r>
            <a:r>
              <a:rPr dirty="0" sz="2250" spc="-125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to</a:t>
            </a:r>
            <a:r>
              <a:rPr dirty="0" sz="2250" spc="-125" b="0">
                <a:latin typeface="Lucida Sans Unicode"/>
                <a:cs typeface="Lucida Sans Unicode"/>
              </a:rPr>
              <a:t> </a:t>
            </a:r>
            <a:r>
              <a:rPr dirty="0" sz="2250" spc="-30" b="0">
                <a:latin typeface="Lucida Sans Unicode"/>
                <a:cs typeface="Lucida Sans Unicode"/>
              </a:rPr>
              <a:t>all,</a:t>
            </a:r>
            <a:r>
              <a:rPr dirty="0" sz="2250" spc="-120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promoting accountability.</a:t>
            </a:r>
            <a:endParaRPr sz="2250">
              <a:latin typeface="Lucida Sans Unicode"/>
              <a:cs typeface="Lucida Sans Unicode"/>
            </a:endParaRPr>
          </a:p>
          <a:p>
            <a:pPr marL="257175" marR="25400">
              <a:lnSpc>
                <a:spcPct val="125000"/>
              </a:lnSpc>
            </a:pPr>
            <a:r>
              <a:rPr dirty="0" sz="2250" spc="-130" b="0">
                <a:latin typeface="Arial Black"/>
                <a:cs typeface="Arial Black"/>
              </a:rPr>
              <a:t>Admin</a:t>
            </a:r>
            <a:r>
              <a:rPr dirty="0" sz="2250" spc="-175" b="0">
                <a:latin typeface="Arial Black"/>
                <a:cs typeface="Arial Black"/>
              </a:rPr>
              <a:t> </a:t>
            </a:r>
            <a:r>
              <a:rPr dirty="0" sz="2250" spc="-140" b="0">
                <a:latin typeface="Arial Black"/>
                <a:cs typeface="Arial Black"/>
              </a:rPr>
              <a:t>Dashboard</a:t>
            </a:r>
            <a:r>
              <a:rPr dirty="0" sz="2250" spc="-170" b="0">
                <a:latin typeface="Arial Black"/>
                <a:cs typeface="Arial Black"/>
              </a:rPr>
              <a:t> </a:t>
            </a:r>
            <a:r>
              <a:rPr dirty="0" sz="2250" spc="110" b="0">
                <a:latin typeface="Arial Black"/>
                <a:cs typeface="Arial Black"/>
              </a:rPr>
              <a:t>-</a:t>
            </a:r>
            <a:r>
              <a:rPr dirty="0" sz="2250" spc="-170" b="0">
                <a:latin typeface="Arial Black"/>
                <a:cs typeface="Arial Black"/>
              </a:rPr>
              <a:t> </a:t>
            </a:r>
            <a:r>
              <a:rPr dirty="0" sz="2250" spc="75" b="0">
                <a:latin typeface="Lucida Sans Unicode"/>
                <a:cs typeface="Lucida Sans Unicode"/>
              </a:rPr>
              <a:t>Web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portal</a:t>
            </a:r>
            <a:r>
              <a:rPr dirty="0" sz="2250" spc="-11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offers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spc="-35" b="0">
                <a:latin typeface="Lucida Sans Unicode"/>
                <a:cs typeface="Lucida Sans Unicode"/>
              </a:rPr>
              <a:t>filtering,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spc="-40" b="0">
                <a:latin typeface="Lucida Sans Unicode"/>
                <a:cs typeface="Lucida Sans Unicode"/>
              </a:rPr>
              <a:t>task</a:t>
            </a:r>
            <a:r>
              <a:rPr dirty="0" sz="2250" spc="-114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assignment, </a:t>
            </a:r>
            <a:r>
              <a:rPr dirty="0" sz="2250" b="0">
                <a:latin typeface="Lucida Sans Unicode"/>
                <a:cs typeface="Lucida Sans Unicode"/>
              </a:rPr>
              <a:t>and</a:t>
            </a:r>
            <a:r>
              <a:rPr dirty="0" sz="2250" spc="-70" b="0">
                <a:latin typeface="Lucida Sans Unicode"/>
                <a:cs typeface="Lucida Sans Unicode"/>
              </a:rPr>
              <a:t> </a:t>
            </a:r>
            <a:r>
              <a:rPr dirty="0" sz="2250" b="0">
                <a:latin typeface="Lucida Sans Unicode"/>
                <a:cs typeface="Lucida Sans Unicode"/>
              </a:rPr>
              <a:t>department</a:t>
            </a:r>
            <a:r>
              <a:rPr dirty="0" sz="2250" spc="-65" b="0">
                <a:latin typeface="Lucida Sans Unicode"/>
                <a:cs typeface="Lucida Sans Unicode"/>
              </a:rPr>
              <a:t> </a:t>
            </a:r>
            <a:r>
              <a:rPr dirty="0" sz="2250" spc="-40" b="0">
                <a:latin typeface="Lucida Sans Unicode"/>
                <a:cs typeface="Lucida Sans Unicode"/>
              </a:rPr>
              <a:t>routing,</a:t>
            </a:r>
            <a:r>
              <a:rPr dirty="0" sz="2250" spc="-65" b="0">
                <a:latin typeface="Lucida Sans Unicode"/>
                <a:cs typeface="Lucida Sans Unicode"/>
              </a:rPr>
              <a:t> </a:t>
            </a:r>
            <a:r>
              <a:rPr dirty="0" sz="2250" spc="-20" b="0">
                <a:latin typeface="Lucida Sans Unicode"/>
                <a:cs typeface="Lucida Sans Unicode"/>
              </a:rPr>
              <a:t>enhancing</a:t>
            </a:r>
            <a:r>
              <a:rPr dirty="0" sz="2250" spc="-70" b="0">
                <a:latin typeface="Lucida Sans Unicode"/>
                <a:cs typeface="Lucida Sans Unicode"/>
              </a:rPr>
              <a:t> </a:t>
            </a:r>
            <a:r>
              <a:rPr dirty="0" sz="2250" spc="-20" b="0">
                <a:latin typeface="Lucida Sans Unicode"/>
                <a:cs typeface="Lucida Sans Unicode"/>
              </a:rPr>
              <a:t>municipal</a:t>
            </a:r>
            <a:r>
              <a:rPr dirty="0" sz="2250" spc="-65" b="0">
                <a:latin typeface="Lucida Sans Unicode"/>
                <a:cs typeface="Lucida Sans Unicode"/>
              </a:rPr>
              <a:t> </a:t>
            </a:r>
            <a:r>
              <a:rPr dirty="0" sz="2250" spc="-10" b="0">
                <a:latin typeface="Lucida Sans Unicode"/>
                <a:cs typeface="Lucida Sans Unicode"/>
              </a:rPr>
              <a:t>efficiency.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39430" y="4553629"/>
            <a:ext cx="76200" cy="761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241005" y="3966285"/>
            <a:ext cx="379984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dirty="0" sz="2500" b="1">
                <a:latin typeface="Calibri"/>
                <a:cs typeface="Calibri"/>
              </a:rPr>
              <a:t>Smart</a:t>
            </a:r>
            <a:r>
              <a:rPr dirty="0" sz="2500" spc="-6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issue</a:t>
            </a:r>
            <a:r>
              <a:rPr dirty="0" sz="2500" spc="-60" b="1"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resolution:</a:t>
            </a:r>
            <a:endParaRPr sz="2500">
              <a:latin typeface="Calibri"/>
              <a:cs typeface="Calibri"/>
            </a:endParaRPr>
          </a:p>
          <a:p>
            <a:pPr marL="313690">
              <a:lnSpc>
                <a:spcPts val="2965"/>
              </a:lnSpc>
            </a:pPr>
            <a:r>
              <a:rPr dirty="0" sz="2500" b="1">
                <a:latin typeface="Calibri"/>
                <a:cs typeface="Calibri"/>
              </a:rPr>
              <a:t>Fast</a:t>
            </a:r>
            <a:r>
              <a:rPr dirty="0" sz="2500" spc="-60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reporting:</a:t>
            </a:r>
            <a:r>
              <a:rPr dirty="0" sz="2500" spc="-55" b="1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Mobile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app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339430" y="5296578"/>
            <a:ext cx="85725" cy="2038985"/>
            <a:chOff x="10339430" y="5296578"/>
            <a:chExt cx="85725" cy="2038985"/>
          </a:xfrm>
        </p:grpSpPr>
        <p:pic>
          <p:nvPicPr>
            <p:cNvPr id="27" name="object 2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39430" y="5296578"/>
              <a:ext cx="76200" cy="761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39430" y="6039528"/>
              <a:ext cx="76200" cy="761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48955" y="7258910"/>
              <a:ext cx="76200" cy="761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0542531" y="4709235"/>
            <a:ext cx="6323330" cy="15208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1664970" indent="57150">
              <a:lnSpc>
                <a:spcPts val="2920"/>
              </a:lnSpc>
              <a:spcBef>
                <a:spcPts val="260"/>
              </a:spcBef>
            </a:pPr>
            <a:r>
              <a:rPr dirty="0" sz="2500">
                <a:latin typeface="Calibri"/>
                <a:cs typeface="Calibri"/>
              </a:rPr>
              <a:t>with</a:t>
            </a:r>
            <a:r>
              <a:rPr dirty="0" sz="2500" spc="-4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photo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uploads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and</a:t>
            </a:r>
            <a:r>
              <a:rPr dirty="0" sz="2500" spc="-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geotagging </a:t>
            </a:r>
            <a:r>
              <a:rPr dirty="0" sz="2500" b="1">
                <a:latin typeface="Calibri"/>
                <a:cs typeface="Calibri"/>
              </a:rPr>
              <a:t>Efficiency:</a:t>
            </a:r>
            <a:r>
              <a:rPr dirty="0" sz="2500" spc="-75" b="1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AI/NLP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categories</a:t>
            </a:r>
            <a:r>
              <a:rPr dirty="0" sz="2500" spc="-8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issues; </a:t>
            </a:r>
            <a:r>
              <a:rPr dirty="0" sz="2500">
                <a:latin typeface="Calibri"/>
                <a:cs typeface="Calibri"/>
              </a:rPr>
              <a:t>cutting</a:t>
            </a:r>
            <a:r>
              <a:rPr dirty="0" sz="2500" spc="-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resolution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time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by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70%</a:t>
            </a:r>
            <a:endParaRPr sz="2500">
              <a:latin typeface="Calibri"/>
              <a:cs typeface="Calibri"/>
            </a:endParaRPr>
          </a:p>
          <a:p>
            <a:pPr algn="just" marL="12700">
              <a:lnSpc>
                <a:spcPts val="2850"/>
              </a:lnSpc>
            </a:pPr>
            <a:r>
              <a:rPr dirty="0" sz="2500" b="1">
                <a:latin typeface="Calibri"/>
                <a:cs typeface="Calibri"/>
              </a:rPr>
              <a:t>Transparency:</a:t>
            </a:r>
            <a:r>
              <a:rPr dirty="0" sz="2500" spc="-65" b="1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Real-</a:t>
            </a:r>
            <a:r>
              <a:rPr dirty="0" sz="2500">
                <a:latin typeface="Calibri"/>
                <a:cs typeface="Calibri"/>
              </a:rPr>
              <a:t>time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tracking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via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dashboards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48955" y="8001860"/>
            <a:ext cx="76200" cy="7619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48955" y="8744810"/>
            <a:ext cx="76200" cy="7619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48955" y="9487760"/>
            <a:ext cx="76200" cy="7619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10250530" y="6671567"/>
            <a:ext cx="7413625" cy="300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dirty="0" sz="2500" b="1">
                <a:latin typeface="Calibri"/>
                <a:cs typeface="Calibri"/>
              </a:rPr>
              <a:t>Innovation</a:t>
            </a:r>
            <a:r>
              <a:rPr dirty="0" sz="2500" spc="-6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and</a:t>
            </a:r>
            <a:r>
              <a:rPr dirty="0" sz="2500" spc="-60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Uniqueness</a:t>
            </a:r>
            <a:r>
              <a:rPr dirty="0" sz="2500" spc="-60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of</a:t>
            </a:r>
            <a:r>
              <a:rPr dirty="0" sz="2500" spc="-60" b="1"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Solution</a:t>
            </a:r>
            <a:endParaRPr sz="2500">
              <a:latin typeface="Calibri"/>
              <a:cs typeface="Calibri"/>
            </a:endParaRPr>
          </a:p>
          <a:p>
            <a:pPr marL="313690" marR="5080" indent="71755">
              <a:lnSpc>
                <a:spcPts val="2930"/>
              </a:lnSpc>
              <a:spcBef>
                <a:spcPts val="114"/>
              </a:spcBef>
            </a:pPr>
            <a:r>
              <a:rPr dirty="0" sz="2500" b="1">
                <a:latin typeface="Calibri"/>
                <a:cs typeface="Calibri"/>
              </a:rPr>
              <a:t>AI</a:t>
            </a:r>
            <a:r>
              <a:rPr dirty="0" sz="2500" spc="-6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powered</a:t>
            </a:r>
            <a:r>
              <a:rPr dirty="0" sz="2500" spc="-60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Categorization:</a:t>
            </a:r>
            <a:r>
              <a:rPr dirty="0" sz="2500" spc="-55" b="1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NLP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and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vision </a:t>
            </a:r>
            <a:r>
              <a:rPr dirty="0" sz="2500">
                <a:latin typeface="Calibri"/>
                <a:cs typeface="Calibri"/>
              </a:rPr>
              <a:t>auto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detect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and</a:t>
            </a:r>
            <a:r>
              <a:rPr dirty="0" sz="2500" spc="-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classify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issue,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reducing</a:t>
            </a:r>
            <a:r>
              <a:rPr dirty="0" sz="2500" spc="-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manual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efforts. </a:t>
            </a:r>
            <a:r>
              <a:rPr dirty="0" sz="2500" b="1">
                <a:latin typeface="Calibri"/>
                <a:cs typeface="Calibri"/>
              </a:rPr>
              <a:t>Smart</a:t>
            </a:r>
            <a:r>
              <a:rPr dirty="0" sz="2500" spc="-3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Priority</a:t>
            </a:r>
            <a:r>
              <a:rPr dirty="0" sz="2500" spc="-3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with</a:t>
            </a:r>
            <a:r>
              <a:rPr dirty="0" sz="2500" spc="-3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AI:</a:t>
            </a:r>
            <a:r>
              <a:rPr dirty="0" sz="2500" spc="-35" b="1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The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system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uses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AI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to</a:t>
            </a:r>
            <a:r>
              <a:rPr dirty="0" sz="2500" spc="-3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decide </a:t>
            </a:r>
            <a:r>
              <a:rPr dirty="0" sz="2500">
                <a:latin typeface="Calibri"/>
                <a:cs typeface="Calibri"/>
              </a:rPr>
              <a:t>which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issue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need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fixing</a:t>
            </a:r>
            <a:r>
              <a:rPr dirty="0" sz="2500" spc="-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first</a:t>
            </a:r>
            <a:endParaRPr sz="2500">
              <a:latin typeface="Calibri"/>
              <a:cs typeface="Calibri"/>
            </a:endParaRPr>
          </a:p>
          <a:p>
            <a:pPr marL="386080">
              <a:lnSpc>
                <a:spcPts val="2785"/>
              </a:lnSpc>
            </a:pPr>
            <a:r>
              <a:rPr dirty="0" sz="2500" b="1">
                <a:latin typeface="Calibri"/>
                <a:cs typeface="Calibri"/>
              </a:rPr>
              <a:t>Photo</a:t>
            </a:r>
            <a:r>
              <a:rPr dirty="0" sz="2500" spc="-4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based</a:t>
            </a:r>
            <a:r>
              <a:rPr dirty="0" sz="2500" spc="-4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detection:</a:t>
            </a:r>
            <a:r>
              <a:rPr dirty="0" sz="2500" spc="-35" b="1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AI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looks</a:t>
            </a:r>
            <a:r>
              <a:rPr dirty="0" sz="2500" spc="-4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at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photos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you</a:t>
            </a:r>
            <a:r>
              <a:rPr dirty="0" sz="2500" spc="-4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upload</a:t>
            </a:r>
            <a:endParaRPr sz="2500">
              <a:latin typeface="Calibri"/>
              <a:cs typeface="Calibri"/>
            </a:endParaRPr>
          </a:p>
          <a:p>
            <a:pPr marL="313690">
              <a:lnSpc>
                <a:spcPts val="2925"/>
              </a:lnSpc>
            </a:pPr>
            <a:r>
              <a:rPr dirty="0" sz="2500">
                <a:latin typeface="Calibri"/>
                <a:cs typeface="Calibri"/>
              </a:rPr>
              <a:t>and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identify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the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problem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automatically</a:t>
            </a:r>
            <a:endParaRPr sz="2500">
              <a:latin typeface="Calibri"/>
              <a:cs typeface="Calibri"/>
            </a:endParaRPr>
          </a:p>
          <a:p>
            <a:pPr marL="386080">
              <a:lnSpc>
                <a:spcPts val="2965"/>
              </a:lnSpc>
            </a:pPr>
            <a:r>
              <a:rPr dirty="0" sz="2500" b="1">
                <a:latin typeface="Calibri"/>
                <a:cs typeface="Calibri"/>
              </a:rPr>
              <a:t>predictive</a:t>
            </a:r>
            <a:r>
              <a:rPr dirty="0" sz="2500" spc="-55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Analysis:</a:t>
            </a:r>
            <a:r>
              <a:rPr dirty="0" sz="2500" spc="-50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I</a:t>
            </a:r>
            <a:r>
              <a:rPr dirty="0" sz="2500">
                <a:latin typeface="Calibri"/>
                <a:cs typeface="Calibri"/>
              </a:rPr>
              <a:t>nstead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just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reports,</a:t>
            </a:r>
            <a:r>
              <a:rPr dirty="0" sz="2500" spc="-5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use</a:t>
            </a:r>
            <a:r>
              <a:rPr dirty="0" sz="2500" spc="-5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trend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552056" y="9643367"/>
            <a:ext cx="134810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0">
                <a:latin typeface="Calibri"/>
                <a:cs typeface="Calibri"/>
              </a:rPr>
              <a:t>prediction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4620340" y="3239845"/>
            <a:ext cx="7613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85">
                <a:solidFill>
                  <a:srgbClr val="FEFDFB"/>
                </a:solidFill>
                <a:latin typeface="Arial Black"/>
                <a:cs typeface="Arial Black"/>
              </a:rPr>
              <a:t>70%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4620340" y="3658501"/>
            <a:ext cx="1896110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90">
                <a:solidFill>
                  <a:srgbClr val="FEFDFB"/>
                </a:solidFill>
                <a:latin typeface="Arial Black"/>
                <a:cs typeface="Arial Black"/>
              </a:rPr>
              <a:t>unreported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5767304" y="2455384"/>
            <a:ext cx="143637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2800" spc="-25">
                <a:solidFill>
                  <a:srgbClr val="FEFDFB"/>
                </a:solidFill>
                <a:latin typeface="Arial Black"/>
                <a:cs typeface="Arial Black"/>
              </a:rPr>
              <a:t>30%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ts val="2950"/>
              </a:lnSpc>
            </a:pPr>
            <a:r>
              <a:rPr dirty="0" sz="2600" spc="-130">
                <a:solidFill>
                  <a:srgbClr val="FEFDFB"/>
                </a:solidFill>
                <a:latin typeface="Arial Black"/>
                <a:cs typeface="Arial Black"/>
              </a:rPr>
              <a:t>resolved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70872" y="0"/>
            <a:ext cx="15117444" cy="10287000"/>
            <a:chOff x="3170872" y="0"/>
            <a:chExt cx="15117444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3170872" y="11"/>
              <a:ext cx="15117444" cy="10287000"/>
            </a:xfrm>
            <a:custGeom>
              <a:avLst/>
              <a:gdLst/>
              <a:ahLst/>
              <a:cxnLst/>
              <a:rect l="l" t="t" r="r" b="b"/>
              <a:pathLst>
                <a:path w="15117444" h="10287000">
                  <a:moveTo>
                    <a:pt x="15117128" y="70624"/>
                  </a:moveTo>
                  <a:lnTo>
                    <a:pt x="10113924" y="70624"/>
                  </a:lnTo>
                  <a:lnTo>
                    <a:pt x="10049256" y="0"/>
                  </a:lnTo>
                  <a:lnTo>
                    <a:pt x="10036340" y="0"/>
                  </a:lnTo>
                  <a:lnTo>
                    <a:pt x="10101008" y="70624"/>
                  </a:lnTo>
                  <a:lnTo>
                    <a:pt x="8647316" y="70624"/>
                  </a:lnTo>
                  <a:lnTo>
                    <a:pt x="8542249" y="0"/>
                  </a:lnTo>
                  <a:lnTo>
                    <a:pt x="8525167" y="0"/>
                  </a:lnTo>
                  <a:lnTo>
                    <a:pt x="8630234" y="70624"/>
                  </a:lnTo>
                  <a:lnTo>
                    <a:pt x="0" y="70624"/>
                  </a:lnTo>
                  <a:lnTo>
                    <a:pt x="5650789" y="10287000"/>
                  </a:lnTo>
                  <a:lnTo>
                    <a:pt x="15117128" y="10287000"/>
                  </a:lnTo>
                  <a:lnTo>
                    <a:pt x="15117128" y="70624"/>
                  </a:lnTo>
                  <a:close/>
                </a:path>
              </a:pathLst>
            </a:custGeom>
            <a:solidFill>
              <a:srgbClr val="FAF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172201" y="5069270"/>
              <a:ext cx="1014730" cy="19050"/>
            </a:xfrm>
            <a:custGeom>
              <a:avLst/>
              <a:gdLst/>
              <a:ahLst/>
              <a:cxnLst/>
              <a:rect l="l" t="t" r="r" b="b"/>
              <a:pathLst>
                <a:path w="1014730" h="19050">
                  <a:moveTo>
                    <a:pt x="1014472" y="0"/>
                  </a:moveTo>
                  <a:lnTo>
                    <a:pt x="0" y="1869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172201" y="5029416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77239" y="114280"/>
                  </a:moveTo>
                  <a:lnTo>
                    <a:pt x="0" y="58543"/>
                  </a:lnTo>
                  <a:lnTo>
                    <a:pt x="7513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77551" y="1867976"/>
              <a:ext cx="921385" cy="1160145"/>
            </a:xfrm>
            <a:custGeom>
              <a:avLst/>
              <a:gdLst/>
              <a:ahLst/>
              <a:cxnLst/>
              <a:rect l="l" t="t" r="r" b="b"/>
              <a:pathLst>
                <a:path w="921384" h="1160145">
                  <a:moveTo>
                    <a:pt x="766847" y="1160002"/>
                  </a:moveTo>
                  <a:lnTo>
                    <a:pt x="332745" y="1160002"/>
                  </a:lnTo>
                  <a:lnTo>
                    <a:pt x="317514" y="1158428"/>
                  </a:lnTo>
                  <a:lnTo>
                    <a:pt x="303246" y="1153939"/>
                  </a:lnTo>
                  <a:lnTo>
                    <a:pt x="290309" y="1146880"/>
                  </a:lnTo>
                  <a:lnTo>
                    <a:pt x="279074" y="1137596"/>
                  </a:lnTo>
                  <a:lnTo>
                    <a:pt x="257751" y="1096941"/>
                  </a:lnTo>
                  <a:lnTo>
                    <a:pt x="262795" y="1054532"/>
                  </a:lnTo>
                  <a:lnTo>
                    <a:pt x="289396" y="1021167"/>
                  </a:lnTo>
                  <a:lnTo>
                    <a:pt x="332745" y="1007645"/>
                  </a:lnTo>
                  <a:lnTo>
                    <a:pt x="792630" y="1007645"/>
                  </a:lnTo>
                  <a:lnTo>
                    <a:pt x="812135" y="1011620"/>
                  </a:lnTo>
                  <a:lnTo>
                    <a:pt x="828114" y="1022439"/>
                  </a:lnTo>
                  <a:lnTo>
                    <a:pt x="838913" y="1038448"/>
                  </a:lnTo>
                  <a:lnTo>
                    <a:pt x="842880" y="1057991"/>
                  </a:lnTo>
                  <a:lnTo>
                    <a:pt x="842880" y="1083823"/>
                  </a:lnTo>
                  <a:lnTo>
                    <a:pt x="836882" y="1113408"/>
                  </a:lnTo>
                  <a:lnTo>
                    <a:pt x="820572" y="1137596"/>
                  </a:lnTo>
                  <a:lnTo>
                    <a:pt x="796454" y="1153939"/>
                  </a:lnTo>
                  <a:lnTo>
                    <a:pt x="796638" y="1153939"/>
                  </a:lnTo>
                  <a:lnTo>
                    <a:pt x="766847" y="1160002"/>
                  </a:lnTo>
                  <a:close/>
                </a:path>
                <a:path w="921384" h="1160145">
                  <a:moveTo>
                    <a:pt x="368789" y="434340"/>
                  </a:moveTo>
                  <a:lnTo>
                    <a:pt x="263026" y="434340"/>
                  </a:lnTo>
                  <a:lnTo>
                    <a:pt x="235385" y="392430"/>
                  </a:lnTo>
                  <a:lnTo>
                    <a:pt x="196595" y="361950"/>
                  </a:lnTo>
                  <a:lnTo>
                    <a:pt x="150110" y="346710"/>
                  </a:lnTo>
                  <a:lnTo>
                    <a:pt x="99383" y="346710"/>
                  </a:lnTo>
                  <a:lnTo>
                    <a:pt x="114144" y="295910"/>
                  </a:lnTo>
                  <a:lnTo>
                    <a:pt x="134510" y="247650"/>
                  </a:lnTo>
                  <a:lnTo>
                    <a:pt x="160124" y="203200"/>
                  </a:lnTo>
                  <a:lnTo>
                    <a:pt x="190627" y="161290"/>
                  </a:lnTo>
                  <a:lnTo>
                    <a:pt x="225661" y="123190"/>
                  </a:lnTo>
                  <a:lnTo>
                    <a:pt x="264867" y="90170"/>
                  </a:lnTo>
                  <a:lnTo>
                    <a:pt x="305064" y="63500"/>
                  </a:lnTo>
                  <a:lnTo>
                    <a:pt x="347454" y="40640"/>
                  </a:lnTo>
                  <a:lnTo>
                    <a:pt x="391620" y="22860"/>
                  </a:lnTo>
                  <a:lnTo>
                    <a:pt x="437146" y="10160"/>
                  </a:lnTo>
                  <a:lnTo>
                    <a:pt x="483617" y="2540"/>
                  </a:lnTo>
                  <a:lnTo>
                    <a:pt x="530615" y="0"/>
                  </a:lnTo>
                  <a:lnTo>
                    <a:pt x="577725" y="1270"/>
                  </a:lnTo>
                  <a:lnTo>
                    <a:pt x="624530" y="8890"/>
                  </a:lnTo>
                  <a:lnTo>
                    <a:pt x="670614" y="20320"/>
                  </a:lnTo>
                  <a:lnTo>
                    <a:pt x="715561" y="38100"/>
                  </a:lnTo>
                  <a:lnTo>
                    <a:pt x="758954" y="59690"/>
                  </a:lnTo>
                  <a:lnTo>
                    <a:pt x="797835" y="85090"/>
                  </a:lnTo>
                  <a:lnTo>
                    <a:pt x="833786" y="114300"/>
                  </a:lnTo>
                  <a:lnTo>
                    <a:pt x="866529" y="147320"/>
                  </a:lnTo>
                  <a:lnTo>
                    <a:pt x="875933" y="158750"/>
                  </a:lnTo>
                  <a:lnTo>
                    <a:pt x="756015" y="158750"/>
                  </a:lnTo>
                  <a:lnTo>
                    <a:pt x="753769" y="160020"/>
                  </a:lnTo>
                  <a:lnTo>
                    <a:pt x="317177" y="160020"/>
                  </a:lnTo>
                  <a:lnTo>
                    <a:pt x="296965" y="170180"/>
                  </a:lnTo>
                  <a:lnTo>
                    <a:pt x="287152" y="186690"/>
                  </a:lnTo>
                  <a:lnTo>
                    <a:pt x="286792" y="203200"/>
                  </a:lnTo>
                  <a:lnTo>
                    <a:pt x="286737" y="205740"/>
                  </a:lnTo>
                  <a:lnTo>
                    <a:pt x="294856" y="222250"/>
                  </a:lnTo>
                  <a:lnTo>
                    <a:pt x="310645" y="232410"/>
                  </a:lnTo>
                  <a:lnTo>
                    <a:pt x="310645" y="367030"/>
                  </a:lnTo>
                  <a:lnTo>
                    <a:pt x="316433" y="373380"/>
                  </a:lnTo>
                  <a:lnTo>
                    <a:pt x="368789" y="373380"/>
                  </a:lnTo>
                  <a:lnTo>
                    <a:pt x="368789" y="434340"/>
                  </a:lnTo>
                  <a:close/>
                </a:path>
                <a:path w="921384" h="1160145">
                  <a:moveTo>
                    <a:pt x="808152" y="433070"/>
                  </a:moveTo>
                  <a:lnTo>
                    <a:pt x="678974" y="433070"/>
                  </a:lnTo>
                  <a:lnTo>
                    <a:pt x="678974" y="372110"/>
                  </a:lnTo>
                  <a:lnTo>
                    <a:pt x="770004" y="372110"/>
                  </a:lnTo>
                  <a:lnTo>
                    <a:pt x="775792" y="365760"/>
                  </a:lnTo>
                  <a:lnTo>
                    <a:pt x="775792" y="232410"/>
                  </a:lnTo>
                  <a:lnTo>
                    <a:pt x="785760" y="227330"/>
                  </a:lnTo>
                  <a:lnTo>
                    <a:pt x="793583" y="218440"/>
                  </a:lnTo>
                  <a:lnTo>
                    <a:pt x="798693" y="208280"/>
                  </a:lnTo>
                  <a:lnTo>
                    <a:pt x="800522" y="196850"/>
                  </a:lnTo>
                  <a:lnTo>
                    <a:pt x="793776" y="175260"/>
                  </a:lnTo>
                  <a:lnTo>
                    <a:pt x="777140" y="161290"/>
                  </a:lnTo>
                  <a:lnTo>
                    <a:pt x="756015" y="158750"/>
                  </a:lnTo>
                  <a:lnTo>
                    <a:pt x="875933" y="158750"/>
                  </a:lnTo>
                  <a:lnTo>
                    <a:pt x="895787" y="182880"/>
                  </a:lnTo>
                  <a:lnTo>
                    <a:pt x="921282" y="222250"/>
                  </a:lnTo>
                  <a:lnTo>
                    <a:pt x="921282" y="408940"/>
                  </a:lnTo>
                  <a:lnTo>
                    <a:pt x="835612" y="408940"/>
                  </a:lnTo>
                  <a:lnTo>
                    <a:pt x="819157" y="417830"/>
                  </a:lnTo>
                  <a:lnTo>
                    <a:pt x="808152" y="433070"/>
                  </a:lnTo>
                  <a:close/>
                </a:path>
                <a:path w="921384" h="1160145">
                  <a:moveTo>
                    <a:pt x="368525" y="346710"/>
                  </a:moveTo>
                  <a:lnTo>
                    <a:pt x="336955" y="346710"/>
                  </a:lnTo>
                  <a:lnTo>
                    <a:pt x="336955" y="232410"/>
                  </a:lnTo>
                  <a:lnTo>
                    <a:pt x="346923" y="227330"/>
                  </a:lnTo>
                  <a:lnTo>
                    <a:pt x="354746" y="218440"/>
                  </a:lnTo>
                  <a:lnTo>
                    <a:pt x="359856" y="208280"/>
                  </a:lnTo>
                  <a:lnTo>
                    <a:pt x="361685" y="196850"/>
                  </a:lnTo>
                  <a:lnTo>
                    <a:pt x="354939" y="175260"/>
                  </a:lnTo>
                  <a:lnTo>
                    <a:pt x="338303" y="161290"/>
                  </a:lnTo>
                  <a:lnTo>
                    <a:pt x="317177" y="160020"/>
                  </a:lnTo>
                  <a:lnTo>
                    <a:pt x="753769" y="160020"/>
                  </a:lnTo>
                  <a:lnTo>
                    <a:pt x="735802" y="170180"/>
                  </a:lnTo>
                  <a:lnTo>
                    <a:pt x="725989" y="186690"/>
                  </a:lnTo>
                  <a:lnTo>
                    <a:pt x="725604" y="203200"/>
                  </a:lnTo>
                  <a:lnTo>
                    <a:pt x="725574" y="204470"/>
                  </a:lnTo>
                  <a:lnTo>
                    <a:pt x="733693" y="220980"/>
                  </a:lnTo>
                  <a:lnTo>
                    <a:pt x="749483" y="232410"/>
                  </a:lnTo>
                  <a:lnTo>
                    <a:pt x="749483" y="288290"/>
                  </a:lnTo>
                  <a:lnTo>
                    <a:pt x="374313" y="288290"/>
                  </a:lnTo>
                  <a:lnTo>
                    <a:pt x="368525" y="293370"/>
                  </a:lnTo>
                  <a:lnTo>
                    <a:pt x="368525" y="346710"/>
                  </a:lnTo>
                  <a:close/>
                </a:path>
                <a:path w="921384" h="1160145">
                  <a:moveTo>
                    <a:pt x="749483" y="346710"/>
                  </a:moveTo>
                  <a:lnTo>
                    <a:pt x="678974" y="346710"/>
                  </a:lnTo>
                  <a:lnTo>
                    <a:pt x="678974" y="293370"/>
                  </a:lnTo>
                  <a:lnTo>
                    <a:pt x="672923" y="288290"/>
                  </a:lnTo>
                  <a:lnTo>
                    <a:pt x="749483" y="288290"/>
                  </a:lnTo>
                  <a:lnTo>
                    <a:pt x="749483" y="346710"/>
                  </a:lnTo>
                  <a:close/>
                </a:path>
                <a:path w="921384" h="1160145">
                  <a:moveTo>
                    <a:pt x="652665" y="346710"/>
                  </a:moveTo>
                  <a:lnTo>
                    <a:pt x="394835" y="346710"/>
                  </a:lnTo>
                  <a:lnTo>
                    <a:pt x="394835" y="314960"/>
                  </a:lnTo>
                  <a:lnTo>
                    <a:pt x="652665" y="314960"/>
                  </a:lnTo>
                  <a:lnTo>
                    <a:pt x="652665" y="346710"/>
                  </a:lnTo>
                  <a:close/>
                </a:path>
                <a:path w="921384" h="1160145">
                  <a:moveTo>
                    <a:pt x="632144" y="547370"/>
                  </a:moveTo>
                  <a:lnTo>
                    <a:pt x="416408" y="547370"/>
                  </a:lnTo>
                  <a:lnTo>
                    <a:pt x="426175" y="543560"/>
                  </a:lnTo>
                  <a:lnTo>
                    <a:pt x="429431" y="534670"/>
                  </a:lnTo>
                  <a:lnTo>
                    <a:pt x="426175" y="525780"/>
                  </a:lnTo>
                  <a:lnTo>
                    <a:pt x="416408" y="521970"/>
                  </a:lnTo>
                  <a:lnTo>
                    <a:pt x="394835" y="521970"/>
                  </a:lnTo>
                  <a:lnTo>
                    <a:pt x="394835" y="459740"/>
                  </a:lnTo>
                  <a:lnTo>
                    <a:pt x="416408" y="459740"/>
                  </a:lnTo>
                  <a:lnTo>
                    <a:pt x="426175" y="455930"/>
                  </a:lnTo>
                  <a:lnTo>
                    <a:pt x="429431" y="447040"/>
                  </a:lnTo>
                  <a:lnTo>
                    <a:pt x="426175" y="438150"/>
                  </a:lnTo>
                  <a:lnTo>
                    <a:pt x="416408" y="434340"/>
                  </a:lnTo>
                  <a:lnTo>
                    <a:pt x="394835" y="434340"/>
                  </a:lnTo>
                  <a:lnTo>
                    <a:pt x="394835" y="373380"/>
                  </a:lnTo>
                  <a:lnTo>
                    <a:pt x="416408" y="373380"/>
                  </a:lnTo>
                  <a:lnTo>
                    <a:pt x="426175" y="368300"/>
                  </a:lnTo>
                  <a:lnTo>
                    <a:pt x="429431" y="359410"/>
                  </a:lnTo>
                  <a:lnTo>
                    <a:pt x="426175" y="350520"/>
                  </a:lnTo>
                  <a:lnTo>
                    <a:pt x="416408" y="346710"/>
                  </a:lnTo>
                  <a:lnTo>
                    <a:pt x="632144" y="346710"/>
                  </a:lnTo>
                  <a:lnTo>
                    <a:pt x="622376" y="350520"/>
                  </a:lnTo>
                  <a:lnTo>
                    <a:pt x="619121" y="359410"/>
                  </a:lnTo>
                  <a:lnTo>
                    <a:pt x="619586" y="360680"/>
                  </a:lnTo>
                  <a:lnTo>
                    <a:pt x="476130" y="360680"/>
                  </a:lnTo>
                  <a:lnTo>
                    <a:pt x="470342" y="367030"/>
                  </a:lnTo>
                  <a:lnTo>
                    <a:pt x="470342" y="520700"/>
                  </a:lnTo>
                  <a:lnTo>
                    <a:pt x="476393" y="527050"/>
                  </a:lnTo>
                  <a:lnTo>
                    <a:pt x="621911" y="527050"/>
                  </a:lnTo>
                  <a:lnTo>
                    <a:pt x="619121" y="534670"/>
                  </a:lnTo>
                  <a:lnTo>
                    <a:pt x="622376" y="543560"/>
                  </a:lnTo>
                  <a:lnTo>
                    <a:pt x="632144" y="547370"/>
                  </a:lnTo>
                  <a:close/>
                </a:path>
                <a:path w="921384" h="1160145">
                  <a:moveTo>
                    <a:pt x="621911" y="527050"/>
                  </a:moveTo>
                  <a:lnTo>
                    <a:pt x="571369" y="527050"/>
                  </a:lnTo>
                  <a:lnTo>
                    <a:pt x="577157" y="520700"/>
                  </a:lnTo>
                  <a:lnTo>
                    <a:pt x="577157" y="365760"/>
                  </a:lnTo>
                  <a:lnTo>
                    <a:pt x="571369" y="360680"/>
                  </a:lnTo>
                  <a:lnTo>
                    <a:pt x="619586" y="360680"/>
                  </a:lnTo>
                  <a:lnTo>
                    <a:pt x="622376" y="368300"/>
                  </a:lnTo>
                  <a:lnTo>
                    <a:pt x="632144" y="373380"/>
                  </a:lnTo>
                  <a:lnTo>
                    <a:pt x="652665" y="373380"/>
                  </a:lnTo>
                  <a:lnTo>
                    <a:pt x="652665" y="434340"/>
                  </a:lnTo>
                  <a:lnTo>
                    <a:pt x="632144" y="434340"/>
                  </a:lnTo>
                  <a:lnTo>
                    <a:pt x="622376" y="438150"/>
                  </a:lnTo>
                  <a:lnTo>
                    <a:pt x="619121" y="447040"/>
                  </a:lnTo>
                  <a:lnTo>
                    <a:pt x="622376" y="455930"/>
                  </a:lnTo>
                  <a:lnTo>
                    <a:pt x="632144" y="459740"/>
                  </a:lnTo>
                  <a:lnTo>
                    <a:pt x="652665" y="459740"/>
                  </a:lnTo>
                  <a:lnTo>
                    <a:pt x="652665" y="521970"/>
                  </a:lnTo>
                  <a:lnTo>
                    <a:pt x="632144" y="521970"/>
                  </a:lnTo>
                  <a:lnTo>
                    <a:pt x="622376" y="525780"/>
                  </a:lnTo>
                  <a:lnTo>
                    <a:pt x="621911" y="527050"/>
                  </a:lnTo>
                  <a:close/>
                </a:path>
                <a:path w="921384" h="1160145">
                  <a:moveTo>
                    <a:pt x="124639" y="621030"/>
                  </a:moveTo>
                  <a:lnTo>
                    <a:pt x="77735" y="610870"/>
                  </a:lnTo>
                  <a:lnTo>
                    <a:pt x="36504" y="584200"/>
                  </a:lnTo>
                  <a:lnTo>
                    <a:pt x="9126" y="542290"/>
                  </a:lnTo>
                  <a:lnTo>
                    <a:pt x="0" y="495300"/>
                  </a:lnTo>
                  <a:lnTo>
                    <a:pt x="9126" y="448310"/>
                  </a:lnTo>
                  <a:lnTo>
                    <a:pt x="36504" y="407670"/>
                  </a:lnTo>
                  <a:lnTo>
                    <a:pt x="77735" y="379730"/>
                  </a:lnTo>
                  <a:lnTo>
                    <a:pt x="124639" y="370840"/>
                  </a:lnTo>
                  <a:lnTo>
                    <a:pt x="171544" y="379730"/>
                  </a:lnTo>
                  <a:lnTo>
                    <a:pt x="212775" y="407670"/>
                  </a:lnTo>
                  <a:lnTo>
                    <a:pt x="233309" y="438150"/>
                  </a:lnTo>
                  <a:lnTo>
                    <a:pt x="93858" y="438150"/>
                  </a:lnTo>
                  <a:lnTo>
                    <a:pt x="71959" y="443230"/>
                  </a:lnTo>
                  <a:lnTo>
                    <a:pt x="54032" y="454660"/>
                  </a:lnTo>
                  <a:lnTo>
                    <a:pt x="41876" y="472440"/>
                  </a:lnTo>
                  <a:lnTo>
                    <a:pt x="37293" y="495300"/>
                  </a:lnTo>
                  <a:lnTo>
                    <a:pt x="47385" y="527050"/>
                  </a:lnTo>
                  <a:lnTo>
                    <a:pt x="72251" y="547370"/>
                  </a:lnTo>
                  <a:lnTo>
                    <a:pt x="103777" y="551180"/>
                  </a:lnTo>
                  <a:lnTo>
                    <a:pt x="234346" y="551180"/>
                  </a:lnTo>
                  <a:lnTo>
                    <a:pt x="212775" y="584200"/>
                  </a:lnTo>
                  <a:lnTo>
                    <a:pt x="171544" y="610870"/>
                  </a:lnTo>
                  <a:lnTo>
                    <a:pt x="124639" y="621030"/>
                  </a:lnTo>
                  <a:close/>
                </a:path>
                <a:path w="921384" h="1160145">
                  <a:moveTo>
                    <a:pt x="550848" y="500380"/>
                  </a:moveTo>
                  <a:lnTo>
                    <a:pt x="496651" y="500380"/>
                  </a:lnTo>
                  <a:lnTo>
                    <a:pt x="496651" y="387350"/>
                  </a:lnTo>
                  <a:lnTo>
                    <a:pt x="550848" y="387350"/>
                  </a:lnTo>
                  <a:lnTo>
                    <a:pt x="550848" y="500380"/>
                  </a:lnTo>
                  <a:close/>
                </a:path>
                <a:path w="921384" h="1160145">
                  <a:moveTo>
                    <a:pt x="921282" y="485140"/>
                  </a:moveTo>
                  <a:lnTo>
                    <a:pt x="843932" y="485140"/>
                  </a:lnTo>
                  <a:lnTo>
                    <a:pt x="865699" y="477520"/>
                  </a:lnTo>
                  <a:lnTo>
                    <a:pt x="878957" y="461010"/>
                  </a:lnTo>
                  <a:lnTo>
                    <a:pt x="881411" y="439420"/>
                  </a:lnTo>
                  <a:lnTo>
                    <a:pt x="870768" y="419100"/>
                  </a:lnTo>
                  <a:lnTo>
                    <a:pt x="853992" y="410210"/>
                  </a:lnTo>
                  <a:lnTo>
                    <a:pt x="835612" y="408940"/>
                  </a:lnTo>
                  <a:lnTo>
                    <a:pt x="921282" y="408940"/>
                  </a:lnTo>
                  <a:lnTo>
                    <a:pt x="921282" y="485140"/>
                  </a:lnTo>
                  <a:close/>
                </a:path>
                <a:path w="921384" h="1160145">
                  <a:moveTo>
                    <a:pt x="234346" y="551180"/>
                  </a:moveTo>
                  <a:lnTo>
                    <a:pt x="103777" y="551180"/>
                  </a:lnTo>
                  <a:lnTo>
                    <a:pt x="133848" y="534670"/>
                  </a:lnTo>
                  <a:lnTo>
                    <a:pt x="149649" y="505460"/>
                  </a:lnTo>
                  <a:lnTo>
                    <a:pt x="146015" y="473710"/>
                  </a:lnTo>
                  <a:lnTo>
                    <a:pt x="126300" y="448310"/>
                  </a:lnTo>
                  <a:lnTo>
                    <a:pt x="93858" y="438150"/>
                  </a:lnTo>
                  <a:lnTo>
                    <a:pt x="233309" y="438150"/>
                  </a:lnTo>
                  <a:lnTo>
                    <a:pt x="240153" y="448310"/>
                  </a:lnTo>
                  <a:lnTo>
                    <a:pt x="249279" y="495300"/>
                  </a:lnTo>
                  <a:lnTo>
                    <a:pt x="240153" y="542290"/>
                  </a:lnTo>
                  <a:lnTo>
                    <a:pt x="234346" y="551180"/>
                  </a:lnTo>
                  <a:close/>
                </a:path>
                <a:path w="921384" h="1160145">
                  <a:moveTo>
                    <a:pt x="310382" y="646430"/>
                  </a:moveTo>
                  <a:lnTo>
                    <a:pt x="134801" y="646430"/>
                  </a:lnTo>
                  <a:lnTo>
                    <a:pt x="177476" y="637540"/>
                  </a:lnTo>
                  <a:lnTo>
                    <a:pt x="214871" y="615950"/>
                  </a:lnTo>
                  <a:lnTo>
                    <a:pt x="244977" y="586740"/>
                  </a:lnTo>
                  <a:lnTo>
                    <a:pt x="265782" y="548640"/>
                  </a:lnTo>
                  <a:lnTo>
                    <a:pt x="275275" y="506730"/>
                  </a:lnTo>
                  <a:lnTo>
                    <a:pt x="271548" y="461010"/>
                  </a:lnTo>
                  <a:lnTo>
                    <a:pt x="271445" y="459740"/>
                  </a:lnTo>
                  <a:lnTo>
                    <a:pt x="368525" y="459740"/>
                  </a:lnTo>
                  <a:lnTo>
                    <a:pt x="368525" y="521970"/>
                  </a:lnTo>
                  <a:lnTo>
                    <a:pt x="316170" y="521970"/>
                  </a:lnTo>
                  <a:lnTo>
                    <a:pt x="310382" y="527050"/>
                  </a:lnTo>
                  <a:lnTo>
                    <a:pt x="310382" y="646430"/>
                  </a:lnTo>
                  <a:close/>
                </a:path>
                <a:path w="921384" h="1160145">
                  <a:moveTo>
                    <a:pt x="877503" y="734060"/>
                  </a:moveTo>
                  <a:lnTo>
                    <a:pt x="769523" y="734060"/>
                  </a:lnTo>
                  <a:lnTo>
                    <a:pt x="789736" y="723900"/>
                  </a:lnTo>
                  <a:lnTo>
                    <a:pt x="799548" y="707390"/>
                  </a:lnTo>
                  <a:lnTo>
                    <a:pt x="799963" y="688340"/>
                  </a:lnTo>
                  <a:lnTo>
                    <a:pt x="791844" y="671830"/>
                  </a:lnTo>
                  <a:lnTo>
                    <a:pt x="776055" y="661670"/>
                  </a:lnTo>
                  <a:lnTo>
                    <a:pt x="776055" y="527050"/>
                  </a:lnTo>
                  <a:lnTo>
                    <a:pt x="770004" y="521970"/>
                  </a:lnTo>
                  <a:lnTo>
                    <a:pt x="678974" y="521970"/>
                  </a:lnTo>
                  <a:lnTo>
                    <a:pt x="678974" y="459740"/>
                  </a:lnTo>
                  <a:lnTo>
                    <a:pt x="808415" y="459740"/>
                  </a:lnTo>
                  <a:lnTo>
                    <a:pt x="813891" y="469900"/>
                  </a:lnTo>
                  <a:lnTo>
                    <a:pt x="822030" y="477520"/>
                  </a:lnTo>
                  <a:lnTo>
                    <a:pt x="832241" y="482600"/>
                  </a:lnTo>
                  <a:lnTo>
                    <a:pt x="843932" y="485140"/>
                  </a:lnTo>
                  <a:lnTo>
                    <a:pt x="921282" y="485140"/>
                  </a:lnTo>
                  <a:lnTo>
                    <a:pt x="921282" y="671830"/>
                  </a:lnTo>
                  <a:lnTo>
                    <a:pt x="905459" y="697230"/>
                  </a:lnTo>
                  <a:lnTo>
                    <a:pt x="888033" y="721360"/>
                  </a:lnTo>
                  <a:lnTo>
                    <a:pt x="877503" y="734060"/>
                  </a:lnTo>
                  <a:close/>
                </a:path>
                <a:path w="921384" h="1160145">
                  <a:moveTo>
                    <a:pt x="99382" y="524510"/>
                  </a:moveTo>
                  <a:lnTo>
                    <a:pt x="82545" y="523240"/>
                  </a:lnTo>
                  <a:lnTo>
                    <a:pt x="69258" y="513080"/>
                  </a:lnTo>
                  <a:lnTo>
                    <a:pt x="63865" y="495300"/>
                  </a:lnTo>
                  <a:lnTo>
                    <a:pt x="69258" y="477520"/>
                  </a:lnTo>
                  <a:lnTo>
                    <a:pt x="82545" y="467360"/>
                  </a:lnTo>
                  <a:lnTo>
                    <a:pt x="99382" y="464820"/>
                  </a:lnTo>
                  <a:lnTo>
                    <a:pt x="115431" y="473710"/>
                  </a:lnTo>
                  <a:lnTo>
                    <a:pt x="122091" y="483870"/>
                  </a:lnTo>
                  <a:lnTo>
                    <a:pt x="124310" y="495300"/>
                  </a:lnTo>
                  <a:lnTo>
                    <a:pt x="122091" y="506730"/>
                  </a:lnTo>
                  <a:lnTo>
                    <a:pt x="115431" y="516890"/>
                  </a:lnTo>
                  <a:lnTo>
                    <a:pt x="99382" y="524510"/>
                  </a:lnTo>
                  <a:close/>
                </a:path>
                <a:path w="921384" h="1160145">
                  <a:moveTo>
                    <a:pt x="631647" y="734060"/>
                  </a:moveTo>
                  <a:lnTo>
                    <a:pt x="330159" y="734060"/>
                  </a:lnTo>
                  <a:lnTo>
                    <a:pt x="350372" y="723900"/>
                  </a:lnTo>
                  <a:lnTo>
                    <a:pt x="360185" y="707390"/>
                  </a:lnTo>
                  <a:lnTo>
                    <a:pt x="360600" y="688340"/>
                  </a:lnTo>
                  <a:lnTo>
                    <a:pt x="352481" y="671830"/>
                  </a:lnTo>
                  <a:lnTo>
                    <a:pt x="336691" y="661670"/>
                  </a:lnTo>
                  <a:lnTo>
                    <a:pt x="336691" y="547370"/>
                  </a:lnTo>
                  <a:lnTo>
                    <a:pt x="368525" y="547370"/>
                  </a:lnTo>
                  <a:lnTo>
                    <a:pt x="368525" y="593090"/>
                  </a:lnTo>
                  <a:lnTo>
                    <a:pt x="374577" y="599440"/>
                  </a:lnTo>
                  <a:lnTo>
                    <a:pt x="749746" y="599440"/>
                  </a:lnTo>
                  <a:lnTo>
                    <a:pt x="749746" y="661670"/>
                  </a:lnTo>
                  <a:lnTo>
                    <a:pt x="742186" y="665480"/>
                  </a:lnTo>
                  <a:lnTo>
                    <a:pt x="654408" y="665480"/>
                  </a:lnTo>
                  <a:lnTo>
                    <a:pt x="645146" y="668020"/>
                  </a:lnTo>
                  <a:lnTo>
                    <a:pt x="640299" y="676910"/>
                  </a:lnTo>
                  <a:lnTo>
                    <a:pt x="632082" y="732790"/>
                  </a:lnTo>
                  <a:lnTo>
                    <a:pt x="631647" y="734060"/>
                  </a:lnTo>
                  <a:close/>
                </a:path>
                <a:path w="921384" h="1160145">
                  <a:moveTo>
                    <a:pt x="652665" y="572770"/>
                  </a:moveTo>
                  <a:lnTo>
                    <a:pt x="394835" y="572770"/>
                  </a:lnTo>
                  <a:lnTo>
                    <a:pt x="394835" y="547370"/>
                  </a:lnTo>
                  <a:lnTo>
                    <a:pt x="652665" y="547370"/>
                  </a:lnTo>
                  <a:lnTo>
                    <a:pt x="652665" y="572770"/>
                  </a:lnTo>
                  <a:close/>
                </a:path>
                <a:path w="921384" h="1160145">
                  <a:moveTo>
                    <a:pt x="749746" y="599440"/>
                  </a:moveTo>
                  <a:lnTo>
                    <a:pt x="673186" y="599440"/>
                  </a:lnTo>
                  <a:lnTo>
                    <a:pt x="678974" y="593090"/>
                  </a:lnTo>
                  <a:lnTo>
                    <a:pt x="678974" y="547370"/>
                  </a:lnTo>
                  <a:lnTo>
                    <a:pt x="749746" y="547370"/>
                  </a:lnTo>
                  <a:lnTo>
                    <a:pt x="749746" y="599440"/>
                  </a:lnTo>
                  <a:close/>
                </a:path>
                <a:path w="921384" h="1160145">
                  <a:moveTo>
                    <a:pt x="405885" y="895350"/>
                  </a:moveTo>
                  <a:lnTo>
                    <a:pt x="151475" y="895350"/>
                  </a:lnTo>
                  <a:lnTo>
                    <a:pt x="128072" y="890270"/>
                  </a:lnTo>
                  <a:lnTo>
                    <a:pt x="95868" y="857250"/>
                  </a:lnTo>
                  <a:lnTo>
                    <a:pt x="90818" y="805180"/>
                  </a:lnTo>
                  <a:lnTo>
                    <a:pt x="90691" y="779780"/>
                  </a:lnTo>
                  <a:lnTo>
                    <a:pt x="90233" y="732790"/>
                  </a:lnTo>
                  <a:lnTo>
                    <a:pt x="89595" y="688340"/>
                  </a:lnTo>
                  <a:lnTo>
                    <a:pt x="88920" y="646430"/>
                  </a:lnTo>
                  <a:lnTo>
                    <a:pt x="88859" y="642620"/>
                  </a:lnTo>
                  <a:lnTo>
                    <a:pt x="134801" y="646430"/>
                  </a:lnTo>
                  <a:lnTo>
                    <a:pt x="310382" y="646430"/>
                  </a:lnTo>
                  <a:lnTo>
                    <a:pt x="310382" y="661670"/>
                  </a:lnTo>
                  <a:lnTo>
                    <a:pt x="300302" y="666750"/>
                  </a:lnTo>
                  <a:lnTo>
                    <a:pt x="292492" y="675640"/>
                  </a:lnTo>
                  <a:lnTo>
                    <a:pt x="287444" y="685800"/>
                  </a:lnTo>
                  <a:lnTo>
                    <a:pt x="285651" y="697230"/>
                  </a:lnTo>
                  <a:lnTo>
                    <a:pt x="292397" y="718820"/>
                  </a:lnTo>
                  <a:lnTo>
                    <a:pt x="309034" y="731520"/>
                  </a:lnTo>
                  <a:lnTo>
                    <a:pt x="330159" y="734060"/>
                  </a:lnTo>
                  <a:lnTo>
                    <a:pt x="631647" y="734060"/>
                  </a:lnTo>
                  <a:lnTo>
                    <a:pt x="615996" y="779780"/>
                  </a:lnTo>
                  <a:lnTo>
                    <a:pt x="591870" y="819150"/>
                  </a:lnTo>
                  <a:lnTo>
                    <a:pt x="559530" y="849630"/>
                  </a:lnTo>
                  <a:lnTo>
                    <a:pt x="525349" y="869950"/>
                  </a:lnTo>
                  <a:lnTo>
                    <a:pt x="487542" y="883920"/>
                  </a:lnTo>
                  <a:lnTo>
                    <a:pt x="447317" y="891540"/>
                  </a:lnTo>
                  <a:lnTo>
                    <a:pt x="405885" y="895350"/>
                  </a:lnTo>
                  <a:close/>
                </a:path>
                <a:path w="921384" h="1160145">
                  <a:moveTo>
                    <a:pt x="744484" y="980440"/>
                  </a:moveTo>
                  <a:lnTo>
                    <a:pt x="388257" y="980440"/>
                  </a:lnTo>
                  <a:lnTo>
                    <a:pt x="388257" y="920750"/>
                  </a:lnTo>
                  <a:lnTo>
                    <a:pt x="437273" y="919480"/>
                  </a:lnTo>
                  <a:lnTo>
                    <a:pt x="482952" y="911860"/>
                  </a:lnTo>
                  <a:lnTo>
                    <a:pt x="524783" y="899160"/>
                  </a:lnTo>
                  <a:lnTo>
                    <a:pt x="562255" y="880110"/>
                  </a:lnTo>
                  <a:lnTo>
                    <a:pt x="594857" y="854710"/>
                  </a:lnTo>
                  <a:lnTo>
                    <a:pt x="622078" y="821690"/>
                  </a:lnTo>
                  <a:lnTo>
                    <a:pt x="643407" y="782320"/>
                  </a:lnTo>
                  <a:lnTo>
                    <a:pt x="658333" y="735330"/>
                  </a:lnTo>
                  <a:lnTo>
                    <a:pt x="666346" y="679450"/>
                  </a:lnTo>
                  <a:lnTo>
                    <a:pt x="663127" y="669290"/>
                  </a:lnTo>
                  <a:lnTo>
                    <a:pt x="654408" y="665480"/>
                  </a:lnTo>
                  <a:lnTo>
                    <a:pt x="742186" y="665480"/>
                  </a:lnTo>
                  <a:lnTo>
                    <a:pt x="739666" y="666750"/>
                  </a:lnTo>
                  <a:lnTo>
                    <a:pt x="731855" y="675640"/>
                  </a:lnTo>
                  <a:lnTo>
                    <a:pt x="726807" y="685800"/>
                  </a:lnTo>
                  <a:lnTo>
                    <a:pt x="725015" y="697230"/>
                  </a:lnTo>
                  <a:lnTo>
                    <a:pt x="731761" y="718820"/>
                  </a:lnTo>
                  <a:lnTo>
                    <a:pt x="748397" y="731520"/>
                  </a:lnTo>
                  <a:lnTo>
                    <a:pt x="769523" y="734060"/>
                  </a:lnTo>
                  <a:lnTo>
                    <a:pt x="877503" y="734060"/>
                  </a:lnTo>
                  <a:lnTo>
                    <a:pt x="869078" y="744220"/>
                  </a:lnTo>
                  <a:lnTo>
                    <a:pt x="826478" y="786130"/>
                  </a:lnTo>
                  <a:lnTo>
                    <a:pt x="778151" y="822960"/>
                  </a:lnTo>
                  <a:lnTo>
                    <a:pt x="747641" y="840740"/>
                  </a:lnTo>
                  <a:lnTo>
                    <a:pt x="744484" y="844550"/>
                  </a:lnTo>
                  <a:lnTo>
                    <a:pt x="744484" y="980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05588" y="1887524"/>
              <a:ext cx="1265555" cy="989330"/>
            </a:xfrm>
            <a:custGeom>
              <a:avLst/>
              <a:gdLst/>
              <a:ahLst/>
              <a:cxnLst/>
              <a:rect l="l" t="t" r="r" b="b"/>
              <a:pathLst>
                <a:path w="1265555" h="989330">
                  <a:moveTo>
                    <a:pt x="824026" y="580834"/>
                  </a:moveTo>
                  <a:lnTo>
                    <a:pt x="818273" y="534085"/>
                  </a:lnTo>
                  <a:lnTo>
                    <a:pt x="801370" y="490156"/>
                  </a:lnTo>
                  <a:lnTo>
                    <a:pt x="774331" y="451675"/>
                  </a:lnTo>
                  <a:lnTo>
                    <a:pt x="738759" y="420903"/>
                  </a:lnTo>
                  <a:lnTo>
                    <a:pt x="696785" y="399732"/>
                  </a:lnTo>
                  <a:lnTo>
                    <a:pt x="650976" y="389407"/>
                  </a:lnTo>
                  <a:lnTo>
                    <a:pt x="632167" y="388493"/>
                  </a:lnTo>
                  <a:lnTo>
                    <a:pt x="622744" y="388721"/>
                  </a:lnTo>
                  <a:lnTo>
                    <a:pt x="576465" y="396773"/>
                  </a:lnTo>
                  <a:lnTo>
                    <a:pt x="533539" y="415848"/>
                  </a:lnTo>
                  <a:lnTo>
                    <a:pt x="496493" y="444830"/>
                  </a:lnTo>
                  <a:lnTo>
                    <a:pt x="467588" y="481952"/>
                  </a:lnTo>
                  <a:lnTo>
                    <a:pt x="448564" y="524992"/>
                  </a:lnTo>
                  <a:lnTo>
                    <a:pt x="440537" y="571385"/>
                  </a:lnTo>
                  <a:lnTo>
                    <a:pt x="440309" y="580834"/>
                  </a:lnTo>
                  <a:lnTo>
                    <a:pt x="440537" y="590283"/>
                  </a:lnTo>
                  <a:lnTo>
                    <a:pt x="448564" y="636663"/>
                  </a:lnTo>
                  <a:lnTo>
                    <a:pt x="467588" y="679704"/>
                  </a:lnTo>
                  <a:lnTo>
                    <a:pt x="496493" y="716838"/>
                  </a:lnTo>
                  <a:lnTo>
                    <a:pt x="533539" y="745820"/>
                  </a:lnTo>
                  <a:lnTo>
                    <a:pt x="576465" y="764895"/>
                  </a:lnTo>
                  <a:lnTo>
                    <a:pt x="622744" y="772947"/>
                  </a:lnTo>
                  <a:lnTo>
                    <a:pt x="632167" y="773176"/>
                  </a:lnTo>
                  <a:lnTo>
                    <a:pt x="641591" y="772947"/>
                  </a:lnTo>
                  <a:lnTo>
                    <a:pt x="687857" y="764895"/>
                  </a:lnTo>
                  <a:lnTo>
                    <a:pt x="730796" y="745820"/>
                  </a:lnTo>
                  <a:lnTo>
                    <a:pt x="767829" y="716838"/>
                  </a:lnTo>
                  <a:lnTo>
                    <a:pt x="796734" y="679704"/>
                  </a:lnTo>
                  <a:lnTo>
                    <a:pt x="815771" y="636663"/>
                  </a:lnTo>
                  <a:lnTo>
                    <a:pt x="823798" y="590283"/>
                  </a:lnTo>
                  <a:lnTo>
                    <a:pt x="824026" y="580834"/>
                  </a:lnTo>
                  <a:close/>
                </a:path>
                <a:path w="1265555" h="989330">
                  <a:moveTo>
                    <a:pt x="1265364" y="294640"/>
                  </a:moveTo>
                  <a:lnTo>
                    <a:pt x="1255407" y="246659"/>
                  </a:lnTo>
                  <a:lnTo>
                    <a:pt x="1228966" y="207492"/>
                  </a:lnTo>
                  <a:lnTo>
                    <a:pt x="1189990" y="181076"/>
                  </a:lnTo>
                  <a:lnTo>
                    <a:pt x="1159916" y="174955"/>
                  </a:lnTo>
                  <a:lnTo>
                    <a:pt x="1159916" y="322478"/>
                  </a:lnTo>
                  <a:lnTo>
                    <a:pt x="1156487" y="339559"/>
                  </a:lnTo>
                  <a:lnTo>
                    <a:pt x="1147114" y="353491"/>
                  </a:lnTo>
                  <a:lnTo>
                    <a:pt x="1133221" y="362877"/>
                  </a:lnTo>
                  <a:lnTo>
                    <a:pt x="1116190" y="366318"/>
                  </a:lnTo>
                  <a:lnTo>
                    <a:pt x="1099159" y="362877"/>
                  </a:lnTo>
                  <a:lnTo>
                    <a:pt x="1085265" y="353491"/>
                  </a:lnTo>
                  <a:lnTo>
                    <a:pt x="1075905" y="339559"/>
                  </a:lnTo>
                  <a:lnTo>
                    <a:pt x="1072464" y="322478"/>
                  </a:lnTo>
                  <a:lnTo>
                    <a:pt x="1075905" y="305409"/>
                  </a:lnTo>
                  <a:lnTo>
                    <a:pt x="1085265" y="291477"/>
                  </a:lnTo>
                  <a:lnTo>
                    <a:pt x="1099159" y="282092"/>
                  </a:lnTo>
                  <a:lnTo>
                    <a:pt x="1116190" y="278650"/>
                  </a:lnTo>
                  <a:lnTo>
                    <a:pt x="1133221" y="282092"/>
                  </a:lnTo>
                  <a:lnTo>
                    <a:pt x="1147114" y="291477"/>
                  </a:lnTo>
                  <a:lnTo>
                    <a:pt x="1156487" y="305409"/>
                  </a:lnTo>
                  <a:lnTo>
                    <a:pt x="1159916" y="322478"/>
                  </a:lnTo>
                  <a:lnTo>
                    <a:pt x="1159916" y="174955"/>
                  </a:lnTo>
                  <a:lnTo>
                    <a:pt x="1142428" y="171386"/>
                  </a:lnTo>
                  <a:lnTo>
                    <a:pt x="947991" y="171386"/>
                  </a:lnTo>
                  <a:lnTo>
                    <a:pt x="947991" y="580834"/>
                  </a:lnTo>
                  <a:lnTo>
                    <a:pt x="944562" y="627608"/>
                  </a:lnTo>
                  <a:lnTo>
                    <a:pt x="934618" y="672261"/>
                  </a:lnTo>
                  <a:lnTo>
                    <a:pt x="918629" y="714286"/>
                  </a:lnTo>
                  <a:lnTo>
                    <a:pt x="897089" y="753211"/>
                  </a:lnTo>
                  <a:lnTo>
                    <a:pt x="870508" y="788543"/>
                  </a:lnTo>
                  <a:lnTo>
                    <a:pt x="839343" y="819772"/>
                  </a:lnTo>
                  <a:lnTo>
                    <a:pt x="804113" y="846429"/>
                  </a:lnTo>
                  <a:lnTo>
                    <a:pt x="765289" y="868019"/>
                  </a:lnTo>
                  <a:lnTo>
                    <a:pt x="723353" y="884047"/>
                  </a:lnTo>
                  <a:lnTo>
                    <a:pt x="678827" y="894016"/>
                  </a:lnTo>
                  <a:lnTo>
                    <a:pt x="632167" y="897458"/>
                  </a:lnTo>
                  <a:lnTo>
                    <a:pt x="585508" y="894016"/>
                  </a:lnTo>
                  <a:lnTo>
                    <a:pt x="540969" y="884047"/>
                  </a:lnTo>
                  <a:lnTo>
                    <a:pt x="499046" y="868019"/>
                  </a:lnTo>
                  <a:lnTo>
                    <a:pt x="460222" y="846429"/>
                  </a:lnTo>
                  <a:lnTo>
                    <a:pt x="424980" y="819772"/>
                  </a:lnTo>
                  <a:lnTo>
                    <a:pt x="393827" y="788543"/>
                  </a:lnTo>
                  <a:lnTo>
                    <a:pt x="367233" y="753211"/>
                  </a:lnTo>
                  <a:lnTo>
                    <a:pt x="345706" y="714286"/>
                  </a:lnTo>
                  <a:lnTo>
                    <a:pt x="329717" y="672261"/>
                  </a:lnTo>
                  <a:lnTo>
                    <a:pt x="319760" y="627608"/>
                  </a:lnTo>
                  <a:lnTo>
                    <a:pt x="316344" y="580834"/>
                  </a:lnTo>
                  <a:lnTo>
                    <a:pt x="319760" y="534060"/>
                  </a:lnTo>
                  <a:lnTo>
                    <a:pt x="329717" y="489407"/>
                  </a:lnTo>
                  <a:lnTo>
                    <a:pt x="345706" y="447370"/>
                  </a:lnTo>
                  <a:lnTo>
                    <a:pt x="367233" y="408457"/>
                  </a:lnTo>
                  <a:lnTo>
                    <a:pt x="393827" y="373126"/>
                  </a:lnTo>
                  <a:lnTo>
                    <a:pt x="424980" y="341896"/>
                  </a:lnTo>
                  <a:lnTo>
                    <a:pt x="460222" y="315239"/>
                  </a:lnTo>
                  <a:lnTo>
                    <a:pt x="497268" y="294640"/>
                  </a:lnTo>
                  <a:lnTo>
                    <a:pt x="540969" y="277622"/>
                  </a:lnTo>
                  <a:lnTo>
                    <a:pt x="585508" y="267639"/>
                  </a:lnTo>
                  <a:lnTo>
                    <a:pt x="632167" y="264210"/>
                  </a:lnTo>
                  <a:lnTo>
                    <a:pt x="678827" y="267639"/>
                  </a:lnTo>
                  <a:lnTo>
                    <a:pt x="723353" y="277622"/>
                  </a:lnTo>
                  <a:lnTo>
                    <a:pt x="765175" y="293611"/>
                  </a:lnTo>
                  <a:lnTo>
                    <a:pt x="804113" y="315239"/>
                  </a:lnTo>
                  <a:lnTo>
                    <a:pt x="839343" y="341896"/>
                  </a:lnTo>
                  <a:lnTo>
                    <a:pt x="870508" y="373126"/>
                  </a:lnTo>
                  <a:lnTo>
                    <a:pt x="897089" y="408457"/>
                  </a:lnTo>
                  <a:lnTo>
                    <a:pt x="918629" y="447370"/>
                  </a:lnTo>
                  <a:lnTo>
                    <a:pt x="934618" y="489407"/>
                  </a:lnTo>
                  <a:lnTo>
                    <a:pt x="944562" y="534060"/>
                  </a:lnTo>
                  <a:lnTo>
                    <a:pt x="947991" y="580834"/>
                  </a:lnTo>
                  <a:lnTo>
                    <a:pt x="947991" y="171386"/>
                  </a:lnTo>
                  <a:lnTo>
                    <a:pt x="945934" y="171386"/>
                  </a:lnTo>
                  <a:lnTo>
                    <a:pt x="944905" y="167779"/>
                  </a:lnTo>
                  <a:lnTo>
                    <a:pt x="942848" y="164172"/>
                  </a:lnTo>
                  <a:lnTo>
                    <a:pt x="923620" y="122593"/>
                  </a:lnTo>
                  <a:lnTo>
                    <a:pt x="910958" y="82181"/>
                  </a:lnTo>
                  <a:lnTo>
                    <a:pt x="906272" y="63195"/>
                  </a:lnTo>
                  <a:lnTo>
                    <a:pt x="900480" y="44411"/>
                  </a:lnTo>
                  <a:lnTo>
                    <a:pt x="866203" y="6362"/>
                  </a:lnTo>
                  <a:lnTo>
                    <a:pt x="819912" y="711"/>
                  </a:lnTo>
                  <a:lnTo>
                    <a:pt x="445452" y="711"/>
                  </a:lnTo>
                  <a:lnTo>
                    <a:pt x="436486" y="419"/>
                  </a:lnTo>
                  <a:lnTo>
                    <a:pt x="426999" y="0"/>
                  </a:lnTo>
                  <a:lnTo>
                    <a:pt x="418020" y="0"/>
                  </a:lnTo>
                  <a:lnTo>
                    <a:pt x="374370" y="28524"/>
                  </a:lnTo>
                  <a:lnTo>
                    <a:pt x="354406" y="68770"/>
                  </a:lnTo>
                  <a:lnTo>
                    <a:pt x="341604" y="114604"/>
                  </a:lnTo>
                  <a:lnTo>
                    <a:pt x="334365" y="137160"/>
                  </a:lnTo>
                  <a:lnTo>
                    <a:pt x="324573" y="158496"/>
                  </a:lnTo>
                  <a:lnTo>
                    <a:pt x="322516" y="162623"/>
                  </a:lnTo>
                  <a:lnTo>
                    <a:pt x="319938" y="166751"/>
                  </a:lnTo>
                  <a:lnTo>
                    <a:pt x="318401" y="170878"/>
                  </a:lnTo>
                  <a:lnTo>
                    <a:pt x="122415" y="170878"/>
                  </a:lnTo>
                  <a:lnTo>
                    <a:pt x="74650" y="180555"/>
                  </a:lnTo>
                  <a:lnTo>
                    <a:pt x="35750" y="206908"/>
                  </a:lnTo>
                  <a:lnTo>
                    <a:pt x="9575" y="245935"/>
                  </a:lnTo>
                  <a:lnTo>
                    <a:pt x="0" y="293611"/>
                  </a:lnTo>
                  <a:lnTo>
                    <a:pt x="0" y="866508"/>
                  </a:lnTo>
                  <a:lnTo>
                    <a:pt x="9652" y="914400"/>
                  </a:lnTo>
                  <a:lnTo>
                    <a:pt x="35941" y="953401"/>
                  </a:lnTo>
                  <a:lnTo>
                    <a:pt x="74752" y="979563"/>
                  </a:lnTo>
                  <a:lnTo>
                    <a:pt x="74498" y="979563"/>
                  </a:lnTo>
                  <a:lnTo>
                    <a:pt x="122415" y="989241"/>
                  </a:lnTo>
                  <a:lnTo>
                    <a:pt x="1142936" y="989241"/>
                  </a:lnTo>
                  <a:lnTo>
                    <a:pt x="1190713" y="979563"/>
                  </a:lnTo>
                  <a:lnTo>
                    <a:pt x="1229614" y="953211"/>
                  </a:lnTo>
                  <a:lnTo>
                    <a:pt x="1255776" y="914184"/>
                  </a:lnTo>
                  <a:lnTo>
                    <a:pt x="1265364" y="866508"/>
                  </a:lnTo>
                  <a:lnTo>
                    <a:pt x="1265364" y="366318"/>
                  </a:lnTo>
                  <a:lnTo>
                    <a:pt x="1265364" y="29464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116392" y="2421018"/>
              <a:ext cx="1125220" cy="22860"/>
            </a:xfrm>
            <a:custGeom>
              <a:avLst/>
              <a:gdLst/>
              <a:ahLst/>
              <a:cxnLst/>
              <a:rect l="l" t="t" r="r" b="b"/>
              <a:pathLst>
                <a:path w="1125219" h="22860">
                  <a:moveTo>
                    <a:pt x="0" y="0"/>
                  </a:moveTo>
                  <a:lnTo>
                    <a:pt x="1124704" y="2250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163769" y="2384864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2287" y="0"/>
                  </a:moveTo>
                  <a:lnTo>
                    <a:pt x="77328" y="58663"/>
                  </a:lnTo>
                  <a:lnTo>
                    <a:pt x="0" y="11427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65578" y="4496802"/>
              <a:ext cx="1400175" cy="1409700"/>
            </a:xfrm>
            <a:custGeom>
              <a:avLst/>
              <a:gdLst/>
              <a:ahLst/>
              <a:cxnLst/>
              <a:rect l="l" t="t" r="r" b="b"/>
              <a:pathLst>
                <a:path w="1400175" h="1409700">
                  <a:moveTo>
                    <a:pt x="549198" y="695426"/>
                  </a:moveTo>
                  <a:lnTo>
                    <a:pt x="546468" y="681913"/>
                  </a:lnTo>
                  <a:lnTo>
                    <a:pt x="539013" y="670864"/>
                  </a:lnTo>
                  <a:lnTo>
                    <a:pt x="527964" y="663409"/>
                  </a:lnTo>
                  <a:lnTo>
                    <a:pt x="514438" y="660679"/>
                  </a:lnTo>
                  <a:lnTo>
                    <a:pt x="231292" y="660679"/>
                  </a:lnTo>
                  <a:lnTo>
                    <a:pt x="217792" y="663409"/>
                  </a:lnTo>
                  <a:lnTo>
                    <a:pt x="206730" y="670864"/>
                  </a:lnTo>
                  <a:lnTo>
                    <a:pt x="199275" y="681913"/>
                  </a:lnTo>
                  <a:lnTo>
                    <a:pt x="196532" y="695426"/>
                  </a:lnTo>
                  <a:lnTo>
                    <a:pt x="199275" y="708939"/>
                  </a:lnTo>
                  <a:lnTo>
                    <a:pt x="206730" y="719975"/>
                  </a:lnTo>
                  <a:lnTo>
                    <a:pt x="217779" y="727430"/>
                  </a:lnTo>
                  <a:lnTo>
                    <a:pt x="231292" y="730161"/>
                  </a:lnTo>
                  <a:lnTo>
                    <a:pt x="514438" y="730161"/>
                  </a:lnTo>
                  <a:lnTo>
                    <a:pt x="527951" y="727430"/>
                  </a:lnTo>
                  <a:lnTo>
                    <a:pt x="539000" y="719975"/>
                  </a:lnTo>
                  <a:lnTo>
                    <a:pt x="546455" y="708939"/>
                  </a:lnTo>
                  <a:lnTo>
                    <a:pt x="549198" y="695426"/>
                  </a:lnTo>
                  <a:close/>
                </a:path>
                <a:path w="1400175" h="1409700">
                  <a:moveTo>
                    <a:pt x="849414" y="519163"/>
                  </a:moveTo>
                  <a:lnTo>
                    <a:pt x="846670" y="505663"/>
                  </a:lnTo>
                  <a:lnTo>
                    <a:pt x="839216" y="494614"/>
                  </a:lnTo>
                  <a:lnTo>
                    <a:pt x="828167" y="487159"/>
                  </a:lnTo>
                  <a:lnTo>
                    <a:pt x="814654" y="484428"/>
                  </a:lnTo>
                  <a:lnTo>
                    <a:pt x="231292" y="484428"/>
                  </a:lnTo>
                  <a:lnTo>
                    <a:pt x="217792" y="487159"/>
                  </a:lnTo>
                  <a:lnTo>
                    <a:pt x="206730" y="494601"/>
                  </a:lnTo>
                  <a:lnTo>
                    <a:pt x="199275" y="505650"/>
                  </a:lnTo>
                  <a:lnTo>
                    <a:pt x="196532" y="519163"/>
                  </a:lnTo>
                  <a:lnTo>
                    <a:pt x="199275" y="532676"/>
                  </a:lnTo>
                  <a:lnTo>
                    <a:pt x="206730" y="543725"/>
                  </a:lnTo>
                  <a:lnTo>
                    <a:pt x="217779" y="551180"/>
                  </a:lnTo>
                  <a:lnTo>
                    <a:pt x="231292" y="553910"/>
                  </a:lnTo>
                  <a:lnTo>
                    <a:pt x="814654" y="553910"/>
                  </a:lnTo>
                  <a:lnTo>
                    <a:pt x="828154" y="551180"/>
                  </a:lnTo>
                  <a:lnTo>
                    <a:pt x="839216" y="543725"/>
                  </a:lnTo>
                  <a:lnTo>
                    <a:pt x="846670" y="532676"/>
                  </a:lnTo>
                  <a:lnTo>
                    <a:pt x="849414" y="519163"/>
                  </a:lnTo>
                  <a:close/>
                </a:path>
                <a:path w="1400175" h="1409700">
                  <a:moveTo>
                    <a:pt x="1260652" y="117563"/>
                  </a:moveTo>
                  <a:lnTo>
                    <a:pt x="1251394" y="71843"/>
                  </a:lnTo>
                  <a:lnTo>
                    <a:pt x="1226159" y="34467"/>
                  </a:lnTo>
                  <a:lnTo>
                    <a:pt x="1188770" y="9258"/>
                  </a:lnTo>
                  <a:lnTo>
                    <a:pt x="1143038" y="0"/>
                  </a:lnTo>
                  <a:lnTo>
                    <a:pt x="579564" y="0"/>
                  </a:lnTo>
                  <a:lnTo>
                    <a:pt x="579564" y="161899"/>
                  </a:lnTo>
                  <a:lnTo>
                    <a:pt x="576326" y="177952"/>
                  </a:lnTo>
                  <a:lnTo>
                    <a:pt x="567474" y="191071"/>
                  </a:lnTo>
                  <a:lnTo>
                    <a:pt x="554329" y="199923"/>
                  </a:lnTo>
                  <a:lnTo>
                    <a:pt x="538264" y="203161"/>
                  </a:lnTo>
                  <a:lnTo>
                    <a:pt x="522185" y="199923"/>
                  </a:lnTo>
                  <a:lnTo>
                    <a:pt x="509066" y="191071"/>
                  </a:lnTo>
                  <a:lnTo>
                    <a:pt x="500214" y="177952"/>
                  </a:lnTo>
                  <a:lnTo>
                    <a:pt x="496976" y="161899"/>
                  </a:lnTo>
                  <a:lnTo>
                    <a:pt x="500227" y="145834"/>
                  </a:lnTo>
                  <a:lnTo>
                    <a:pt x="509092" y="132715"/>
                  </a:lnTo>
                  <a:lnTo>
                    <a:pt x="522224" y="123850"/>
                  </a:lnTo>
                  <a:lnTo>
                    <a:pt x="538264" y="120611"/>
                  </a:lnTo>
                  <a:lnTo>
                    <a:pt x="554316" y="123850"/>
                  </a:lnTo>
                  <a:lnTo>
                    <a:pt x="567448" y="132715"/>
                  </a:lnTo>
                  <a:lnTo>
                    <a:pt x="576313" y="145834"/>
                  </a:lnTo>
                  <a:lnTo>
                    <a:pt x="579564" y="161899"/>
                  </a:lnTo>
                  <a:lnTo>
                    <a:pt x="579564" y="0"/>
                  </a:lnTo>
                  <a:lnTo>
                    <a:pt x="422275" y="0"/>
                  </a:lnTo>
                  <a:lnTo>
                    <a:pt x="422275" y="161899"/>
                  </a:lnTo>
                  <a:lnTo>
                    <a:pt x="419023" y="177952"/>
                  </a:lnTo>
                  <a:lnTo>
                    <a:pt x="410171" y="191071"/>
                  </a:lnTo>
                  <a:lnTo>
                    <a:pt x="397052" y="199923"/>
                  </a:lnTo>
                  <a:lnTo>
                    <a:pt x="380987" y="203161"/>
                  </a:lnTo>
                  <a:lnTo>
                    <a:pt x="364934" y="199923"/>
                  </a:lnTo>
                  <a:lnTo>
                    <a:pt x="351815" y="191071"/>
                  </a:lnTo>
                  <a:lnTo>
                    <a:pt x="342950" y="177952"/>
                  </a:lnTo>
                  <a:lnTo>
                    <a:pt x="339699" y="161899"/>
                  </a:lnTo>
                  <a:lnTo>
                    <a:pt x="342963" y="145834"/>
                  </a:lnTo>
                  <a:lnTo>
                    <a:pt x="351828" y="132715"/>
                  </a:lnTo>
                  <a:lnTo>
                    <a:pt x="364947" y="123850"/>
                  </a:lnTo>
                  <a:lnTo>
                    <a:pt x="380987" y="120611"/>
                  </a:lnTo>
                  <a:lnTo>
                    <a:pt x="397040" y="123850"/>
                  </a:lnTo>
                  <a:lnTo>
                    <a:pt x="410171" y="132715"/>
                  </a:lnTo>
                  <a:lnTo>
                    <a:pt x="419023" y="145834"/>
                  </a:lnTo>
                  <a:lnTo>
                    <a:pt x="422275" y="161899"/>
                  </a:lnTo>
                  <a:lnTo>
                    <a:pt x="422275" y="0"/>
                  </a:lnTo>
                  <a:lnTo>
                    <a:pt x="264998" y="0"/>
                  </a:lnTo>
                  <a:lnTo>
                    <a:pt x="264998" y="161899"/>
                  </a:lnTo>
                  <a:lnTo>
                    <a:pt x="261759" y="177952"/>
                  </a:lnTo>
                  <a:lnTo>
                    <a:pt x="252907" y="191071"/>
                  </a:lnTo>
                  <a:lnTo>
                    <a:pt x="239776" y="199923"/>
                  </a:lnTo>
                  <a:lnTo>
                    <a:pt x="223723" y="203161"/>
                  </a:lnTo>
                  <a:lnTo>
                    <a:pt x="207657" y="199923"/>
                  </a:lnTo>
                  <a:lnTo>
                    <a:pt x="194525" y="191071"/>
                  </a:lnTo>
                  <a:lnTo>
                    <a:pt x="185661" y="177952"/>
                  </a:lnTo>
                  <a:lnTo>
                    <a:pt x="182410" y="161899"/>
                  </a:lnTo>
                  <a:lnTo>
                    <a:pt x="185661" y="145834"/>
                  </a:lnTo>
                  <a:lnTo>
                    <a:pt x="194525" y="132715"/>
                  </a:lnTo>
                  <a:lnTo>
                    <a:pt x="207670" y="123850"/>
                  </a:lnTo>
                  <a:lnTo>
                    <a:pt x="223723" y="120611"/>
                  </a:lnTo>
                  <a:lnTo>
                    <a:pt x="239776" y="123850"/>
                  </a:lnTo>
                  <a:lnTo>
                    <a:pt x="252895" y="132715"/>
                  </a:lnTo>
                  <a:lnTo>
                    <a:pt x="261747" y="145834"/>
                  </a:lnTo>
                  <a:lnTo>
                    <a:pt x="264998" y="161899"/>
                  </a:lnTo>
                  <a:lnTo>
                    <a:pt x="264998" y="0"/>
                  </a:lnTo>
                  <a:lnTo>
                    <a:pt x="117589" y="0"/>
                  </a:lnTo>
                  <a:lnTo>
                    <a:pt x="71920" y="9258"/>
                  </a:lnTo>
                  <a:lnTo>
                    <a:pt x="34493" y="34467"/>
                  </a:lnTo>
                  <a:lnTo>
                    <a:pt x="9258" y="71843"/>
                  </a:lnTo>
                  <a:lnTo>
                    <a:pt x="0" y="117563"/>
                  </a:lnTo>
                  <a:lnTo>
                    <a:pt x="0" y="1142453"/>
                  </a:lnTo>
                  <a:lnTo>
                    <a:pt x="9258" y="1188161"/>
                  </a:lnTo>
                  <a:lnTo>
                    <a:pt x="34493" y="1225537"/>
                  </a:lnTo>
                  <a:lnTo>
                    <a:pt x="71882" y="1250759"/>
                  </a:lnTo>
                  <a:lnTo>
                    <a:pt x="117614" y="1260017"/>
                  </a:lnTo>
                  <a:lnTo>
                    <a:pt x="592963" y="1260017"/>
                  </a:lnTo>
                  <a:lnTo>
                    <a:pt x="593496" y="1259497"/>
                  </a:lnTo>
                  <a:lnTo>
                    <a:pt x="593496" y="1168679"/>
                  </a:lnTo>
                  <a:lnTo>
                    <a:pt x="592988" y="1168146"/>
                  </a:lnTo>
                  <a:lnTo>
                    <a:pt x="117449" y="1168146"/>
                  </a:lnTo>
                  <a:lnTo>
                    <a:pt x="107581" y="1166152"/>
                  </a:lnTo>
                  <a:lnTo>
                    <a:pt x="99415" y="1160627"/>
                  </a:lnTo>
                  <a:lnTo>
                    <a:pt x="93903" y="1152461"/>
                  </a:lnTo>
                  <a:lnTo>
                    <a:pt x="91884" y="1142453"/>
                  </a:lnTo>
                  <a:lnTo>
                    <a:pt x="91884" y="301078"/>
                  </a:lnTo>
                  <a:lnTo>
                    <a:pt x="1168742" y="301078"/>
                  </a:lnTo>
                  <a:lnTo>
                    <a:pt x="1168742" y="609104"/>
                  </a:lnTo>
                  <a:lnTo>
                    <a:pt x="1169250" y="609638"/>
                  </a:lnTo>
                  <a:lnTo>
                    <a:pt x="1260106" y="609638"/>
                  </a:lnTo>
                  <a:lnTo>
                    <a:pt x="1260652" y="609104"/>
                  </a:lnTo>
                  <a:lnTo>
                    <a:pt x="1260652" y="301078"/>
                  </a:lnTo>
                  <a:lnTo>
                    <a:pt x="1260652" y="203161"/>
                  </a:lnTo>
                  <a:lnTo>
                    <a:pt x="1260652" y="120611"/>
                  </a:lnTo>
                  <a:lnTo>
                    <a:pt x="1260652" y="117563"/>
                  </a:lnTo>
                  <a:close/>
                </a:path>
                <a:path w="1400175" h="1409700">
                  <a:moveTo>
                    <a:pt x="1399908" y="1042492"/>
                  </a:moveTo>
                  <a:lnTo>
                    <a:pt x="1397050" y="996492"/>
                  </a:lnTo>
                  <a:lnTo>
                    <a:pt x="1388681" y="952182"/>
                  </a:lnTo>
                  <a:lnTo>
                    <a:pt x="1375143" y="909904"/>
                  </a:lnTo>
                  <a:lnTo>
                    <a:pt x="1356804" y="870013"/>
                  </a:lnTo>
                  <a:lnTo>
                    <a:pt x="1334008" y="832840"/>
                  </a:lnTo>
                  <a:lnTo>
                    <a:pt x="1307084" y="798741"/>
                  </a:lnTo>
                  <a:lnTo>
                    <a:pt x="1276400" y="768070"/>
                  </a:lnTo>
                  <a:lnTo>
                    <a:pt x="1242288" y="741159"/>
                  </a:lnTo>
                  <a:lnTo>
                    <a:pt x="1206119" y="719010"/>
                  </a:lnTo>
                  <a:lnTo>
                    <a:pt x="1206119" y="945007"/>
                  </a:lnTo>
                  <a:lnTo>
                    <a:pt x="998474" y="1168514"/>
                  </a:lnTo>
                  <a:lnTo>
                    <a:pt x="859040" y="1037170"/>
                  </a:lnTo>
                  <a:lnTo>
                    <a:pt x="903287" y="991489"/>
                  </a:lnTo>
                  <a:lnTo>
                    <a:pt x="981976" y="1062913"/>
                  </a:lnTo>
                  <a:lnTo>
                    <a:pt x="988098" y="1066609"/>
                  </a:lnTo>
                  <a:lnTo>
                    <a:pt x="1074826" y="991489"/>
                  </a:lnTo>
                  <a:lnTo>
                    <a:pt x="1161211" y="901128"/>
                  </a:lnTo>
                  <a:lnTo>
                    <a:pt x="1206119" y="945007"/>
                  </a:lnTo>
                  <a:lnTo>
                    <a:pt x="1206119" y="719010"/>
                  </a:lnTo>
                  <a:lnTo>
                    <a:pt x="1165199" y="700049"/>
                  </a:lnTo>
                  <a:lnTo>
                    <a:pt x="1122895" y="686523"/>
                  </a:lnTo>
                  <a:lnTo>
                    <a:pt x="1078572" y="678154"/>
                  </a:lnTo>
                  <a:lnTo>
                    <a:pt x="1032548" y="675284"/>
                  </a:lnTo>
                  <a:lnTo>
                    <a:pt x="986536" y="678154"/>
                  </a:lnTo>
                  <a:lnTo>
                    <a:pt x="942200" y="686523"/>
                  </a:lnTo>
                  <a:lnTo>
                    <a:pt x="899909" y="700049"/>
                  </a:lnTo>
                  <a:lnTo>
                    <a:pt x="859993" y="718375"/>
                  </a:lnTo>
                  <a:lnTo>
                    <a:pt x="822807" y="741159"/>
                  </a:lnTo>
                  <a:lnTo>
                    <a:pt x="788695" y="768070"/>
                  </a:lnTo>
                  <a:lnTo>
                    <a:pt x="758012" y="798741"/>
                  </a:lnTo>
                  <a:lnTo>
                    <a:pt x="731088" y="832840"/>
                  </a:lnTo>
                  <a:lnTo>
                    <a:pt x="708291" y="870013"/>
                  </a:lnTo>
                  <a:lnTo>
                    <a:pt x="689952" y="909904"/>
                  </a:lnTo>
                  <a:lnTo>
                    <a:pt x="676427" y="952182"/>
                  </a:lnTo>
                  <a:lnTo>
                    <a:pt x="668058" y="996492"/>
                  </a:lnTo>
                  <a:lnTo>
                    <a:pt x="665187" y="1042492"/>
                  </a:lnTo>
                  <a:lnTo>
                    <a:pt x="668058" y="1088491"/>
                  </a:lnTo>
                  <a:lnTo>
                    <a:pt x="676427" y="1132801"/>
                  </a:lnTo>
                  <a:lnTo>
                    <a:pt x="689952" y="1175080"/>
                  </a:lnTo>
                  <a:lnTo>
                    <a:pt x="708291" y="1214983"/>
                  </a:lnTo>
                  <a:lnTo>
                    <a:pt x="731088" y="1252143"/>
                  </a:lnTo>
                  <a:lnTo>
                    <a:pt x="758012" y="1286243"/>
                  </a:lnTo>
                  <a:lnTo>
                    <a:pt x="788695" y="1316913"/>
                  </a:lnTo>
                  <a:lnTo>
                    <a:pt x="822807" y="1343825"/>
                  </a:lnTo>
                  <a:lnTo>
                    <a:pt x="859993" y="1366608"/>
                  </a:lnTo>
                  <a:lnTo>
                    <a:pt x="899909" y="1384947"/>
                  </a:lnTo>
                  <a:lnTo>
                    <a:pt x="942200" y="1398460"/>
                  </a:lnTo>
                  <a:lnTo>
                    <a:pt x="986536" y="1406829"/>
                  </a:lnTo>
                  <a:lnTo>
                    <a:pt x="1032548" y="1409700"/>
                  </a:lnTo>
                  <a:lnTo>
                    <a:pt x="1078572" y="1406829"/>
                  </a:lnTo>
                  <a:lnTo>
                    <a:pt x="1122895" y="1398460"/>
                  </a:lnTo>
                  <a:lnTo>
                    <a:pt x="1165199" y="1384947"/>
                  </a:lnTo>
                  <a:lnTo>
                    <a:pt x="1205103" y="1366608"/>
                  </a:lnTo>
                  <a:lnTo>
                    <a:pt x="1242288" y="1343825"/>
                  </a:lnTo>
                  <a:lnTo>
                    <a:pt x="1276400" y="1316913"/>
                  </a:lnTo>
                  <a:lnTo>
                    <a:pt x="1307096" y="1286243"/>
                  </a:lnTo>
                  <a:lnTo>
                    <a:pt x="1334008" y="1252143"/>
                  </a:lnTo>
                  <a:lnTo>
                    <a:pt x="1356804" y="1214983"/>
                  </a:lnTo>
                  <a:lnTo>
                    <a:pt x="1375143" y="1175080"/>
                  </a:lnTo>
                  <a:lnTo>
                    <a:pt x="1388681" y="1132801"/>
                  </a:lnTo>
                  <a:lnTo>
                    <a:pt x="1397050" y="1088491"/>
                  </a:lnTo>
                  <a:lnTo>
                    <a:pt x="1399908" y="104249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135310" y="8263018"/>
              <a:ext cx="873125" cy="23495"/>
            </a:xfrm>
            <a:custGeom>
              <a:avLst/>
              <a:gdLst/>
              <a:ahLst/>
              <a:cxnLst/>
              <a:rect l="l" t="t" r="r" b="b"/>
              <a:pathLst>
                <a:path w="873125" h="23495">
                  <a:moveTo>
                    <a:pt x="872692" y="0"/>
                  </a:moveTo>
                  <a:lnTo>
                    <a:pt x="0" y="2329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135310" y="8227147"/>
              <a:ext cx="78105" cy="114300"/>
            </a:xfrm>
            <a:custGeom>
              <a:avLst/>
              <a:gdLst/>
              <a:ahLst/>
              <a:cxnLst/>
              <a:rect l="l" t="t" r="r" b="b"/>
              <a:pathLst>
                <a:path w="78105" h="114300">
                  <a:moveTo>
                    <a:pt x="77697" y="114259"/>
                  </a:moveTo>
                  <a:lnTo>
                    <a:pt x="0" y="59162"/>
                  </a:lnTo>
                  <a:lnTo>
                    <a:pt x="7464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641098" y="4517821"/>
              <a:ext cx="4119245" cy="4612005"/>
            </a:xfrm>
            <a:custGeom>
              <a:avLst/>
              <a:gdLst/>
              <a:ahLst/>
              <a:cxnLst/>
              <a:rect l="l" t="t" r="r" b="b"/>
              <a:pathLst>
                <a:path w="4119244" h="4612005">
                  <a:moveTo>
                    <a:pt x="660793" y="3684384"/>
                  </a:moveTo>
                  <a:lnTo>
                    <a:pt x="660539" y="3683787"/>
                  </a:lnTo>
                  <a:lnTo>
                    <a:pt x="587438" y="3608032"/>
                  </a:lnTo>
                  <a:lnTo>
                    <a:pt x="586066" y="3606584"/>
                  </a:lnTo>
                  <a:lnTo>
                    <a:pt x="583666" y="3607524"/>
                  </a:lnTo>
                  <a:lnTo>
                    <a:pt x="583666" y="4063669"/>
                  </a:lnTo>
                  <a:lnTo>
                    <a:pt x="602183" y="4074109"/>
                  </a:lnTo>
                  <a:lnTo>
                    <a:pt x="621233" y="4083469"/>
                  </a:lnTo>
                  <a:lnTo>
                    <a:pt x="640791" y="4091698"/>
                  </a:lnTo>
                  <a:lnTo>
                    <a:pt x="660793" y="4098772"/>
                  </a:lnTo>
                  <a:lnTo>
                    <a:pt x="660793" y="3684384"/>
                  </a:lnTo>
                  <a:close/>
                </a:path>
                <a:path w="4119244" h="4612005">
                  <a:moveTo>
                    <a:pt x="802716" y="3748671"/>
                  </a:moveTo>
                  <a:lnTo>
                    <a:pt x="800239" y="3747732"/>
                  </a:lnTo>
                  <a:lnTo>
                    <a:pt x="798868" y="3749192"/>
                  </a:lnTo>
                  <a:lnTo>
                    <a:pt x="763003" y="3788473"/>
                  </a:lnTo>
                  <a:lnTo>
                    <a:pt x="761542" y="3788473"/>
                  </a:lnTo>
                  <a:lnTo>
                    <a:pt x="727989" y="3753726"/>
                  </a:lnTo>
                  <a:lnTo>
                    <a:pt x="725589" y="3754666"/>
                  </a:lnTo>
                  <a:lnTo>
                    <a:pt x="725589" y="4113238"/>
                  </a:lnTo>
                  <a:lnTo>
                    <a:pt x="737755" y="4114647"/>
                  </a:lnTo>
                  <a:lnTo>
                    <a:pt x="749998" y="4115663"/>
                  </a:lnTo>
                  <a:lnTo>
                    <a:pt x="762317" y="4116273"/>
                  </a:lnTo>
                  <a:lnTo>
                    <a:pt x="774725" y="4116489"/>
                  </a:lnTo>
                  <a:lnTo>
                    <a:pt x="788784" y="4116235"/>
                  </a:lnTo>
                  <a:lnTo>
                    <a:pt x="802716" y="4115460"/>
                  </a:lnTo>
                  <a:lnTo>
                    <a:pt x="802716" y="3748671"/>
                  </a:lnTo>
                  <a:close/>
                </a:path>
                <a:path w="4119244" h="4612005">
                  <a:moveTo>
                    <a:pt x="944638" y="3668979"/>
                  </a:moveTo>
                  <a:lnTo>
                    <a:pt x="944460" y="3668382"/>
                  </a:lnTo>
                  <a:lnTo>
                    <a:pt x="908685" y="3632606"/>
                  </a:lnTo>
                  <a:lnTo>
                    <a:pt x="907745" y="3631742"/>
                  </a:lnTo>
                  <a:lnTo>
                    <a:pt x="906373" y="3631742"/>
                  </a:lnTo>
                  <a:lnTo>
                    <a:pt x="867765" y="3673945"/>
                  </a:lnTo>
                  <a:lnTo>
                    <a:pt x="867511" y="3674465"/>
                  </a:lnTo>
                  <a:lnTo>
                    <a:pt x="867511" y="4104843"/>
                  </a:lnTo>
                  <a:lnTo>
                    <a:pt x="887463" y="4099153"/>
                  </a:lnTo>
                  <a:lnTo>
                    <a:pt x="906970" y="4092346"/>
                  </a:lnTo>
                  <a:lnTo>
                    <a:pt x="926033" y="4084459"/>
                  </a:lnTo>
                  <a:lnTo>
                    <a:pt x="944638" y="4075480"/>
                  </a:lnTo>
                  <a:lnTo>
                    <a:pt x="944638" y="3668979"/>
                  </a:lnTo>
                  <a:close/>
                </a:path>
                <a:path w="4119244" h="4612005">
                  <a:moveTo>
                    <a:pt x="1086637" y="3810216"/>
                  </a:moveTo>
                  <a:lnTo>
                    <a:pt x="1086383" y="3809708"/>
                  </a:lnTo>
                  <a:lnTo>
                    <a:pt x="1013206" y="3737114"/>
                  </a:lnTo>
                  <a:lnTo>
                    <a:pt x="1011834" y="3735743"/>
                  </a:lnTo>
                  <a:lnTo>
                    <a:pt x="1009523" y="3736771"/>
                  </a:lnTo>
                  <a:lnTo>
                    <a:pt x="1009523" y="4032681"/>
                  </a:lnTo>
                  <a:lnTo>
                    <a:pt x="1050417" y="3993629"/>
                  </a:lnTo>
                  <a:lnTo>
                    <a:pt x="1075512" y="3962412"/>
                  </a:lnTo>
                  <a:lnTo>
                    <a:pt x="1086637" y="3945979"/>
                  </a:lnTo>
                  <a:lnTo>
                    <a:pt x="1086637" y="3810216"/>
                  </a:lnTo>
                  <a:close/>
                </a:path>
                <a:path w="4119244" h="4612005">
                  <a:moveTo>
                    <a:pt x="1104442" y="3723513"/>
                  </a:moveTo>
                  <a:lnTo>
                    <a:pt x="1103680" y="3722649"/>
                  </a:lnTo>
                  <a:lnTo>
                    <a:pt x="1085278" y="3704247"/>
                  </a:lnTo>
                  <a:lnTo>
                    <a:pt x="1086726" y="3700056"/>
                  </a:lnTo>
                  <a:lnTo>
                    <a:pt x="1087666" y="3695522"/>
                  </a:lnTo>
                  <a:lnTo>
                    <a:pt x="1087666" y="3690810"/>
                  </a:lnTo>
                  <a:lnTo>
                    <a:pt x="1084554" y="3675367"/>
                  </a:lnTo>
                  <a:lnTo>
                    <a:pt x="1076071" y="3662781"/>
                  </a:lnTo>
                  <a:lnTo>
                    <a:pt x="1063472" y="3654285"/>
                  </a:lnTo>
                  <a:lnTo>
                    <a:pt x="1048042" y="3651173"/>
                  </a:lnTo>
                  <a:lnTo>
                    <a:pt x="1043330" y="3651173"/>
                  </a:lnTo>
                  <a:lnTo>
                    <a:pt x="1038796" y="3652037"/>
                  </a:lnTo>
                  <a:lnTo>
                    <a:pt x="1034605" y="3653574"/>
                  </a:lnTo>
                  <a:lnTo>
                    <a:pt x="945070" y="3564039"/>
                  </a:lnTo>
                  <a:lnTo>
                    <a:pt x="945489" y="3561816"/>
                  </a:lnTo>
                  <a:lnTo>
                    <a:pt x="945667" y="3557193"/>
                  </a:lnTo>
                  <a:lnTo>
                    <a:pt x="942555" y="3541750"/>
                  </a:lnTo>
                  <a:lnTo>
                    <a:pt x="934072" y="3529165"/>
                  </a:lnTo>
                  <a:lnTo>
                    <a:pt x="921499" y="3520668"/>
                  </a:lnTo>
                  <a:lnTo>
                    <a:pt x="906119" y="3517557"/>
                  </a:lnTo>
                  <a:lnTo>
                    <a:pt x="890676" y="3520668"/>
                  </a:lnTo>
                  <a:lnTo>
                    <a:pt x="878090" y="3529165"/>
                  </a:lnTo>
                  <a:lnTo>
                    <a:pt x="869594" y="3541750"/>
                  </a:lnTo>
                  <a:lnTo>
                    <a:pt x="866482" y="3557193"/>
                  </a:lnTo>
                  <a:lnTo>
                    <a:pt x="866482" y="3559937"/>
                  </a:lnTo>
                  <a:lnTo>
                    <a:pt x="867346" y="3565233"/>
                  </a:lnTo>
                  <a:lnTo>
                    <a:pt x="780719" y="3659822"/>
                  </a:lnTo>
                  <a:lnTo>
                    <a:pt x="775665" y="3657511"/>
                  </a:lnTo>
                  <a:lnTo>
                    <a:pt x="770102" y="3656139"/>
                  </a:lnTo>
                  <a:lnTo>
                    <a:pt x="756234" y="3656139"/>
                  </a:lnTo>
                  <a:lnTo>
                    <a:pt x="748957" y="3658451"/>
                  </a:lnTo>
                  <a:lnTo>
                    <a:pt x="742797" y="3662476"/>
                  </a:lnTo>
                  <a:lnTo>
                    <a:pt x="659257" y="3575939"/>
                  </a:lnTo>
                  <a:lnTo>
                    <a:pt x="660882" y="3571659"/>
                  </a:lnTo>
                  <a:lnTo>
                    <a:pt x="661822" y="3566947"/>
                  </a:lnTo>
                  <a:lnTo>
                    <a:pt x="661822" y="3562159"/>
                  </a:lnTo>
                  <a:lnTo>
                    <a:pt x="658710" y="3546716"/>
                  </a:lnTo>
                  <a:lnTo>
                    <a:pt x="650227" y="3534118"/>
                  </a:lnTo>
                  <a:lnTo>
                    <a:pt x="637628" y="3525634"/>
                  </a:lnTo>
                  <a:lnTo>
                    <a:pt x="622185" y="3522522"/>
                  </a:lnTo>
                  <a:lnTo>
                    <a:pt x="617829" y="3522522"/>
                  </a:lnTo>
                  <a:lnTo>
                    <a:pt x="613625" y="3523297"/>
                  </a:lnTo>
                  <a:lnTo>
                    <a:pt x="609688" y="3524580"/>
                  </a:lnTo>
                  <a:lnTo>
                    <a:pt x="590867" y="3504971"/>
                  </a:lnTo>
                  <a:lnTo>
                    <a:pt x="590867" y="3503612"/>
                  </a:lnTo>
                  <a:lnTo>
                    <a:pt x="612686" y="3482467"/>
                  </a:lnTo>
                  <a:lnTo>
                    <a:pt x="612178" y="3480409"/>
                  </a:lnTo>
                  <a:lnTo>
                    <a:pt x="523405" y="3455251"/>
                  </a:lnTo>
                  <a:lnTo>
                    <a:pt x="521868" y="3456698"/>
                  </a:lnTo>
                  <a:lnTo>
                    <a:pt x="544474" y="3546144"/>
                  </a:lnTo>
                  <a:lnTo>
                    <a:pt x="546519" y="3546754"/>
                  </a:lnTo>
                  <a:lnTo>
                    <a:pt x="565442" y="3528352"/>
                  </a:lnTo>
                  <a:lnTo>
                    <a:pt x="566813" y="3528352"/>
                  </a:lnTo>
                  <a:lnTo>
                    <a:pt x="585381" y="3547605"/>
                  </a:lnTo>
                  <a:lnTo>
                    <a:pt x="583590" y="3552139"/>
                  </a:lnTo>
                  <a:lnTo>
                    <a:pt x="582650" y="3557016"/>
                  </a:lnTo>
                  <a:lnTo>
                    <a:pt x="582650" y="3562159"/>
                  </a:lnTo>
                  <a:lnTo>
                    <a:pt x="585749" y="3577539"/>
                  </a:lnTo>
                  <a:lnTo>
                    <a:pt x="594233" y="3590112"/>
                  </a:lnTo>
                  <a:lnTo>
                    <a:pt x="606806" y="3598595"/>
                  </a:lnTo>
                  <a:lnTo>
                    <a:pt x="622185" y="3601707"/>
                  </a:lnTo>
                  <a:lnTo>
                    <a:pt x="626808" y="3601707"/>
                  </a:lnTo>
                  <a:lnTo>
                    <a:pt x="631266" y="3600843"/>
                  </a:lnTo>
                  <a:lnTo>
                    <a:pt x="635368" y="3599396"/>
                  </a:lnTo>
                  <a:lnTo>
                    <a:pt x="724738" y="3692004"/>
                  </a:lnTo>
                  <a:lnTo>
                    <a:pt x="748728" y="3732212"/>
                  </a:lnTo>
                  <a:lnTo>
                    <a:pt x="764108" y="3735324"/>
                  </a:lnTo>
                  <a:lnTo>
                    <a:pt x="779551" y="3732212"/>
                  </a:lnTo>
                  <a:lnTo>
                    <a:pt x="792149" y="3723729"/>
                  </a:lnTo>
                  <a:lnTo>
                    <a:pt x="800633" y="3711156"/>
                  </a:lnTo>
                  <a:lnTo>
                    <a:pt x="803744" y="3695776"/>
                  </a:lnTo>
                  <a:lnTo>
                    <a:pt x="803744" y="3692271"/>
                  </a:lnTo>
                  <a:lnTo>
                    <a:pt x="803224" y="3689007"/>
                  </a:lnTo>
                  <a:lnTo>
                    <a:pt x="802462" y="3685844"/>
                  </a:lnTo>
                  <a:lnTo>
                    <a:pt x="887971" y="3592372"/>
                  </a:lnTo>
                  <a:lnTo>
                    <a:pt x="893368" y="3595116"/>
                  </a:lnTo>
                  <a:lnTo>
                    <a:pt x="899528" y="3596741"/>
                  </a:lnTo>
                  <a:lnTo>
                    <a:pt x="913053" y="3596741"/>
                  </a:lnTo>
                  <a:lnTo>
                    <a:pt x="919645" y="3594938"/>
                  </a:lnTo>
                  <a:lnTo>
                    <a:pt x="925372" y="3591776"/>
                  </a:lnTo>
                  <a:lnTo>
                    <a:pt x="1010894" y="3677285"/>
                  </a:lnTo>
                  <a:lnTo>
                    <a:pt x="1009345" y="3681565"/>
                  </a:lnTo>
                  <a:lnTo>
                    <a:pt x="1008494" y="3686022"/>
                  </a:lnTo>
                  <a:lnTo>
                    <a:pt x="1008494" y="3690810"/>
                  </a:lnTo>
                  <a:lnTo>
                    <a:pt x="1011605" y="3706203"/>
                  </a:lnTo>
                  <a:lnTo>
                    <a:pt x="1020076" y="3718763"/>
                  </a:lnTo>
                  <a:lnTo>
                    <a:pt x="1032649" y="3727246"/>
                  </a:lnTo>
                  <a:lnTo>
                    <a:pt x="1048042" y="3730358"/>
                  </a:lnTo>
                  <a:lnTo>
                    <a:pt x="1052741" y="3730358"/>
                  </a:lnTo>
                  <a:lnTo>
                    <a:pt x="1057287" y="3729494"/>
                  </a:lnTo>
                  <a:lnTo>
                    <a:pt x="1061478" y="3727958"/>
                  </a:lnTo>
                  <a:lnTo>
                    <a:pt x="1080731" y="3747224"/>
                  </a:lnTo>
                  <a:lnTo>
                    <a:pt x="1082103" y="3747224"/>
                  </a:lnTo>
                  <a:lnTo>
                    <a:pt x="1104442" y="3724872"/>
                  </a:lnTo>
                  <a:lnTo>
                    <a:pt x="1104442" y="3723513"/>
                  </a:lnTo>
                  <a:close/>
                </a:path>
                <a:path w="4119244" h="4612005">
                  <a:moveTo>
                    <a:pt x="1283500" y="3723563"/>
                  </a:moveTo>
                  <a:lnTo>
                    <a:pt x="1279372" y="3677678"/>
                  </a:lnTo>
                  <a:lnTo>
                    <a:pt x="1271117" y="3632250"/>
                  </a:lnTo>
                  <a:lnTo>
                    <a:pt x="1258747" y="3587585"/>
                  </a:lnTo>
                  <a:lnTo>
                    <a:pt x="1242250" y="3543985"/>
                  </a:lnTo>
                  <a:lnTo>
                    <a:pt x="1221625" y="3501758"/>
                  </a:lnTo>
                  <a:lnTo>
                    <a:pt x="1203896" y="3472713"/>
                  </a:lnTo>
                  <a:lnTo>
                    <a:pt x="1203896" y="3723563"/>
                  </a:lnTo>
                  <a:lnTo>
                    <a:pt x="1203896" y="3769601"/>
                  </a:lnTo>
                  <a:lnTo>
                    <a:pt x="1199527" y="3812438"/>
                  </a:lnTo>
                  <a:lnTo>
                    <a:pt x="1190586" y="3855720"/>
                  </a:lnTo>
                  <a:lnTo>
                    <a:pt x="1177175" y="3898074"/>
                  </a:lnTo>
                  <a:lnTo>
                    <a:pt x="1159306" y="3939121"/>
                  </a:lnTo>
                  <a:lnTo>
                    <a:pt x="1136954" y="3978478"/>
                  </a:lnTo>
                  <a:lnTo>
                    <a:pt x="1110145" y="4015790"/>
                  </a:lnTo>
                  <a:lnTo>
                    <a:pt x="1078852" y="4050665"/>
                  </a:lnTo>
                  <a:lnTo>
                    <a:pt x="1043978" y="4081957"/>
                  </a:lnTo>
                  <a:lnTo>
                    <a:pt x="1006665" y="4108793"/>
                  </a:lnTo>
                  <a:lnTo>
                    <a:pt x="967308" y="4131145"/>
                  </a:lnTo>
                  <a:lnTo>
                    <a:pt x="926261" y="4149039"/>
                  </a:lnTo>
                  <a:lnTo>
                    <a:pt x="883920" y="4162450"/>
                  </a:lnTo>
                  <a:lnTo>
                    <a:pt x="840625" y="4171391"/>
                  </a:lnTo>
                  <a:lnTo>
                    <a:pt x="796785" y="4175861"/>
                  </a:lnTo>
                  <a:lnTo>
                    <a:pt x="752754" y="4175861"/>
                  </a:lnTo>
                  <a:lnTo>
                    <a:pt x="708901" y="4171391"/>
                  </a:lnTo>
                  <a:lnTo>
                    <a:pt x="665619" y="4162450"/>
                  </a:lnTo>
                  <a:lnTo>
                    <a:pt x="623265" y="4149039"/>
                  </a:lnTo>
                  <a:lnTo>
                    <a:pt x="582955" y="4131462"/>
                  </a:lnTo>
                  <a:lnTo>
                    <a:pt x="542861" y="4108793"/>
                  </a:lnTo>
                  <a:lnTo>
                    <a:pt x="505561" y="4081957"/>
                  </a:lnTo>
                  <a:lnTo>
                    <a:pt x="470687" y="4050665"/>
                  </a:lnTo>
                  <a:lnTo>
                    <a:pt x="439381" y="4015790"/>
                  </a:lnTo>
                  <a:lnTo>
                    <a:pt x="412546" y="3978478"/>
                  </a:lnTo>
                  <a:lnTo>
                    <a:pt x="390194" y="3939121"/>
                  </a:lnTo>
                  <a:lnTo>
                    <a:pt x="372313" y="3898074"/>
                  </a:lnTo>
                  <a:lnTo>
                    <a:pt x="358889" y="3855720"/>
                  </a:lnTo>
                  <a:lnTo>
                    <a:pt x="349948" y="3812438"/>
                  </a:lnTo>
                  <a:lnTo>
                    <a:pt x="345579" y="3769601"/>
                  </a:lnTo>
                  <a:lnTo>
                    <a:pt x="345579" y="3723563"/>
                  </a:lnTo>
                  <a:lnTo>
                    <a:pt x="349948" y="3680714"/>
                  </a:lnTo>
                  <a:lnTo>
                    <a:pt x="358889" y="3637432"/>
                  </a:lnTo>
                  <a:lnTo>
                    <a:pt x="372313" y="3595078"/>
                  </a:lnTo>
                  <a:lnTo>
                    <a:pt x="390194" y="3554031"/>
                  </a:lnTo>
                  <a:lnTo>
                    <a:pt x="412546" y="3514674"/>
                  </a:lnTo>
                  <a:lnTo>
                    <a:pt x="439381" y="3477361"/>
                  </a:lnTo>
                  <a:lnTo>
                    <a:pt x="470687" y="3442487"/>
                  </a:lnTo>
                  <a:lnTo>
                    <a:pt x="505561" y="3411194"/>
                  </a:lnTo>
                  <a:lnTo>
                    <a:pt x="542861" y="3384359"/>
                  </a:lnTo>
                  <a:lnTo>
                    <a:pt x="582231" y="3362007"/>
                  </a:lnTo>
                  <a:lnTo>
                    <a:pt x="623265" y="3344113"/>
                  </a:lnTo>
                  <a:lnTo>
                    <a:pt x="665619" y="3330702"/>
                  </a:lnTo>
                  <a:lnTo>
                    <a:pt x="708901" y="3321761"/>
                  </a:lnTo>
                  <a:lnTo>
                    <a:pt x="752754" y="3317290"/>
                  </a:lnTo>
                  <a:lnTo>
                    <a:pt x="796785" y="3317290"/>
                  </a:lnTo>
                  <a:lnTo>
                    <a:pt x="840625" y="3321761"/>
                  </a:lnTo>
                  <a:lnTo>
                    <a:pt x="883920" y="3330702"/>
                  </a:lnTo>
                  <a:lnTo>
                    <a:pt x="926261" y="3344113"/>
                  </a:lnTo>
                  <a:lnTo>
                    <a:pt x="967308" y="3362007"/>
                  </a:lnTo>
                  <a:lnTo>
                    <a:pt x="1006665" y="3384359"/>
                  </a:lnTo>
                  <a:lnTo>
                    <a:pt x="1043978" y="3411194"/>
                  </a:lnTo>
                  <a:lnTo>
                    <a:pt x="1078852" y="3442487"/>
                  </a:lnTo>
                  <a:lnTo>
                    <a:pt x="1110145" y="3477361"/>
                  </a:lnTo>
                  <a:lnTo>
                    <a:pt x="1136954" y="3514674"/>
                  </a:lnTo>
                  <a:lnTo>
                    <a:pt x="1159306" y="3554031"/>
                  </a:lnTo>
                  <a:lnTo>
                    <a:pt x="1177175" y="3595078"/>
                  </a:lnTo>
                  <a:lnTo>
                    <a:pt x="1190586" y="3637432"/>
                  </a:lnTo>
                  <a:lnTo>
                    <a:pt x="1199527" y="3680714"/>
                  </a:lnTo>
                  <a:lnTo>
                    <a:pt x="1203896" y="3723563"/>
                  </a:lnTo>
                  <a:lnTo>
                    <a:pt x="1203896" y="3472713"/>
                  </a:lnTo>
                  <a:lnTo>
                    <a:pt x="1168006" y="3422624"/>
                  </a:lnTo>
                  <a:lnTo>
                    <a:pt x="1135011" y="3386340"/>
                  </a:lnTo>
                  <a:lnTo>
                    <a:pt x="1098702" y="3353346"/>
                  </a:lnTo>
                  <a:lnTo>
                    <a:pt x="1060119" y="3324466"/>
                  </a:lnTo>
                  <a:lnTo>
                    <a:pt x="1048346" y="3317290"/>
                  </a:lnTo>
                  <a:lnTo>
                    <a:pt x="1019556" y="3299726"/>
                  </a:lnTo>
                  <a:lnTo>
                    <a:pt x="977328" y="3279102"/>
                  </a:lnTo>
                  <a:lnTo>
                    <a:pt x="933729" y="3262604"/>
                  </a:lnTo>
                  <a:lnTo>
                    <a:pt x="889050" y="3250222"/>
                  </a:lnTo>
                  <a:lnTo>
                    <a:pt x="843622" y="3241979"/>
                  </a:lnTo>
                  <a:lnTo>
                    <a:pt x="797737" y="3237852"/>
                  </a:lnTo>
                  <a:lnTo>
                    <a:pt x="751713" y="3237852"/>
                  </a:lnTo>
                  <a:lnTo>
                    <a:pt x="705827" y="3241979"/>
                  </a:lnTo>
                  <a:lnTo>
                    <a:pt x="660400" y="3250222"/>
                  </a:lnTo>
                  <a:lnTo>
                    <a:pt x="615734" y="3262604"/>
                  </a:lnTo>
                  <a:lnTo>
                    <a:pt x="572122" y="3279102"/>
                  </a:lnTo>
                  <a:lnTo>
                    <a:pt x="529894" y="3299726"/>
                  </a:lnTo>
                  <a:lnTo>
                    <a:pt x="489331" y="3324466"/>
                  </a:lnTo>
                  <a:lnTo>
                    <a:pt x="450748" y="3353346"/>
                  </a:lnTo>
                  <a:lnTo>
                    <a:pt x="414451" y="3386340"/>
                  </a:lnTo>
                  <a:lnTo>
                    <a:pt x="380949" y="3423247"/>
                  </a:lnTo>
                  <a:lnTo>
                    <a:pt x="351713" y="3462515"/>
                  </a:lnTo>
                  <a:lnTo>
                    <a:pt x="326732" y="3503815"/>
                  </a:lnTo>
                  <a:lnTo>
                    <a:pt x="306031" y="3546830"/>
                  </a:lnTo>
                  <a:lnTo>
                    <a:pt x="289585" y="3591242"/>
                  </a:lnTo>
                  <a:lnTo>
                    <a:pt x="277393" y="3636721"/>
                  </a:lnTo>
                  <a:lnTo>
                    <a:pt x="269468" y="3682949"/>
                  </a:lnTo>
                  <a:lnTo>
                    <a:pt x="265811" y="3729634"/>
                  </a:lnTo>
                  <a:lnTo>
                    <a:pt x="266407" y="3776421"/>
                  </a:lnTo>
                  <a:lnTo>
                    <a:pt x="271259" y="3823004"/>
                  </a:lnTo>
                  <a:lnTo>
                    <a:pt x="280377" y="3869067"/>
                  </a:lnTo>
                  <a:lnTo>
                    <a:pt x="293763" y="3914292"/>
                  </a:lnTo>
                  <a:lnTo>
                    <a:pt x="311404" y="3958348"/>
                  </a:lnTo>
                  <a:lnTo>
                    <a:pt x="333298" y="4000931"/>
                  </a:lnTo>
                  <a:lnTo>
                    <a:pt x="359460" y="4041711"/>
                  </a:lnTo>
                  <a:lnTo>
                    <a:pt x="389877" y="4080370"/>
                  </a:lnTo>
                  <a:lnTo>
                    <a:pt x="284251" y="4185996"/>
                  </a:lnTo>
                  <a:lnTo>
                    <a:pt x="256527" y="4178693"/>
                  </a:lnTo>
                  <a:lnTo>
                    <a:pt x="228053" y="4179684"/>
                  </a:lnTo>
                  <a:lnTo>
                    <a:pt x="200812" y="4188980"/>
                  </a:lnTo>
                  <a:lnTo>
                    <a:pt x="176745" y="4206621"/>
                  </a:lnTo>
                  <a:lnTo>
                    <a:pt x="28575" y="4354792"/>
                  </a:lnTo>
                  <a:lnTo>
                    <a:pt x="7150" y="4387062"/>
                  </a:lnTo>
                  <a:lnTo>
                    <a:pt x="0" y="4423778"/>
                  </a:lnTo>
                  <a:lnTo>
                    <a:pt x="7150" y="4460494"/>
                  </a:lnTo>
                  <a:lnTo>
                    <a:pt x="28575" y="4492777"/>
                  </a:lnTo>
                  <a:lnTo>
                    <a:pt x="60845" y="4514202"/>
                  </a:lnTo>
                  <a:lnTo>
                    <a:pt x="97561" y="4521339"/>
                  </a:lnTo>
                  <a:lnTo>
                    <a:pt x="134277" y="4514202"/>
                  </a:lnTo>
                  <a:lnTo>
                    <a:pt x="166560" y="4492777"/>
                  </a:lnTo>
                  <a:lnTo>
                    <a:pt x="314718" y="4344606"/>
                  </a:lnTo>
                  <a:lnTo>
                    <a:pt x="341668" y="4293286"/>
                  </a:lnTo>
                  <a:lnTo>
                    <a:pt x="342646" y="4264825"/>
                  </a:lnTo>
                  <a:lnTo>
                    <a:pt x="335356" y="4237088"/>
                  </a:lnTo>
                  <a:lnTo>
                    <a:pt x="386461" y="4185996"/>
                  </a:lnTo>
                  <a:lnTo>
                    <a:pt x="440982" y="4131462"/>
                  </a:lnTo>
                  <a:lnTo>
                    <a:pt x="479640" y="4161891"/>
                  </a:lnTo>
                  <a:lnTo>
                    <a:pt x="520407" y="4188053"/>
                  </a:lnTo>
                  <a:lnTo>
                    <a:pt x="562991" y="4209948"/>
                  </a:lnTo>
                  <a:lnTo>
                    <a:pt x="607047" y="4227601"/>
                  </a:lnTo>
                  <a:lnTo>
                    <a:pt x="652259" y="4240987"/>
                  </a:lnTo>
                  <a:lnTo>
                    <a:pt x="698322" y="4250106"/>
                  </a:lnTo>
                  <a:lnTo>
                    <a:pt x="744905" y="4254970"/>
                  </a:lnTo>
                  <a:lnTo>
                    <a:pt x="791679" y="4255567"/>
                  </a:lnTo>
                  <a:lnTo>
                    <a:pt x="838352" y="4251909"/>
                  </a:lnTo>
                  <a:lnTo>
                    <a:pt x="884593" y="4243984"/>
                  </a:lnTo>
                  <a:lnTo>
                    <a:pt x="930071" y="4231805"/>
                  </a:lnTo>
                  <a:lnTo>
                    <a:pt x="974483" y="4215358"/>
                  </a:lnTo>
                  <a:lnTo>
                    <a:pt x="1017498" y="4194632"/>
                  </a:lnTo>
                  <a:lnTo>
                    <a:pt x="1048537" y="4175861"/>
                  </a:lnTo>
                  <a:lnTo>
                    <a:pt x="1058799" y="4169664"/>
                  </a:lnTo>
                  <a:lnTo>
                    <a:pt x="1098080" y="4140416"/>
                  </a:lnTo>
                  <a:lnTo>
                    <a:pt x="1135011" y="4106900"/>
                  </a:lnTo>
                  <a:lnTo>
                    <a:pt x="1168006" y="4070591"/>
                  </a:lnTo>
                  <a:lnTo>
                    <a:pt x="1196873" y="4032008"/>
                  </a:lnTo>
                  <a:lnTo>
                    <a:pt x="1221625" y="3991445"/>
                  </a:lnTo>
                  <a:lnTo>
                    <a:pt x="1242250" y="3949204"/>
                  </a:lnTo>
                  <a:lnTo>
                    <a:pt x="1258747" y="3905605"/>
                  </a:lnTo>
                  <a:lnTo>
                    <a:pt x="1271117" y="3860927"/>
                  </a:lnTo>
                  <a:lnTo>
                    <a:pt x="1279372" y="3815499"/>
                  </a:lnTo>
                  <a:lnTo>
                    <a:pt x="1283500" y="3769601"/>
                  </a:lnTo>
                  <a:lnTo>
                    <a:pt x="1283500" y="3723563"/>
                  </a:lnTo>
                  <a:close/>
                </a:path>
                <a:path w="4119244" h="4612005">
                  <a:moveTo>
                    <a:pt x="1315110" y="1016088"/>
                  </a:moveTo>
                  <a:lnTo>
                    <a:pt x="1208582" y="353428"/>
                  </a:lnTo>
                  <a:lnTo>
                    <a:pt x="1198537" y="316661"/>
                  </a:lnTo>
                  <a:lnTo>
                    <a:pt x="1176629" y="277355"/>
                  </a:lnTo>
                  <a:lnTo>
                    <a:pt x="1176629" y="1018209"/>
                  </a:lnTo>
                  <a:lnTo>
                    <a:pt x="1175943" y="1024483"/>
                  </a:lnTo>
                  <a:lnTo>
                    <a:pt x="1170800" y="1036624"/>
                  </a:lnTo>
                  <a:lnTo>
                    <a:pt x="1166774" y="1041488"/>
                  </a:lnTo>
                  <a:lnTo>
                    <a:pt x="1161300" y="1045133"/>
                  </a:lnTo>
                  <a:lnTo>
                    <a:pt x="739267" y="1247648"/>
                  </a:lnTo>
                  <a:lnTo>
                    <a:pt x="730897" y="1252410"/>
                  </a:lnTo>
                  <a:lnTo>
                    <a:pt x="725360" y="1254023"/>
                  </a:lnTo>
                  <a:lnTo>
                    <a:pt x="713409" y="1254340"/>
                  </a:lnTo>
                  <a:lnTo>
                    <a:pt x="707796" y="1253007"/>
                  </a:lnTo>
                  <a:lnTo>
                    <a:pt x="306641" y="1057160"/>
                  </a:lnTo>
                  <a:lnTo>
                    <a:pt x="1015365" y="362013"/>
                  </a:lnTo>
                  <a:lnTo>
                    <a:pt x="1021537" y="355307"/>
                  </a:lnTo>
                  <a:lnTo>
                    <a:pt x="1024775" y="350189"/>
                  </a:lnTo>
                  <a:lnTo>
                    <a:pt x="1025232" y="349935"/>
                  </a:lnTo>
                  <a:lnTo>
                    <a:pt x="1031494" y="348056"/>
                  </a:lnTo>
                  <a:lnTo>
                    <a:pt x="1038263" y="347421"/>
                  </a:lnTo>
                  <a:lnTo>
                    <a:pt x="1044981" y="348005"/>
                  </a:lnTo>
                  <a:lnTo>
                    <a:pt x="1176629" y="1018209"/>
                  </a:lnTo>
                  <a:lnTo>
                    <a:pt x="1176629" y="277355"/>
                  </a:lnTo>
                  <a:lnTo>
                    <a:pt x="1144397" y="244233"/>
                  </a:lnTo>
                  <a:lnTo>
                    <a:pt x="1105128" y="221195"/>
                  </a:lnTo>
                  <a:lnTo>
                    <a:pt x="1061186" y="209321"/>
                  </a:lnTo>
                  <a:lnTo>
                    <a:pt x="1038440" y="207860"/>
                  </a:lnTo>
                  <a:lnTo>
                    <a:pt x="1020508" y="208711"/>
                  </a:lnTo>
                  <a:lnTo>
                    <a:pt x="971169" y="221386"/>
                  </a:lnTo>
                  <a:lnTo>
                    <a:pt x="927671" y="248031"/>
                  </a:lnTo>
                  <a:lnTo>
                    <a:pt x="910463" y="265468"/>
                  </a:lnTo>
                  <a:lnTo>
                    <a:pt x="874217" y="196469"/>
                  </a:lnTo>
                  <a:lnTo>
                    <a:pt x="860310" y="174536"/>
                  </a:lnTo>
                  <a:lnTo>
                    <a:pt x="843762" y="155270"/>
                  </a:lnTo>
                  <a:lnTo>
                    <a:pt x="824560" y="138658"/>
                  </a:lnTo>
                  <a:lnTo>
                    <a:pt x="808215" y="128231"/>
                  </a:lnTo>
                  <a:lnTo>
                    <a:pt x="808215" y="369849"/>
                  </a:lnTo>
                  <a:lnTo>
                    <a:pt x="457111" y="714451"/>
                  </a:lnTo>
                  <a:lnTo>
                    <a:pt x="693127" y="262712"/>
                  </a:lnTo>
                  <a:lnTo>
                    <a:pt x="696328" y="255727"/>
                  </a:lnTo>
                  <a:lnTo>
                    <a:pt x="701586" y="250405"/>
                  </a:lnTo>
                  <a:lnTo>
                    <a:pt x="711581" y="245237"/>
                  </a:lnTo>
                  <a:lnTo>
                    <a:pt x="722718" y="243725"/>
                  </a:lnTo>
                  <a:lnTo>
                    <a:pt x="733717" y="246075"/>
                  </a:lnTo>
                  <a:lnTo>
                    <a:pt x="743216" y="251269"/>
                  </a:lnTo>
                  <a:lnTo>
                    <a:pt x="748042" y="256044"/>
                  </a:lnTo>
                  <a:lnTo>
                    <a:pt x="808215" y="369849"/>
                  </a:lnTo>
                  <a:lnTo>
                    <a:pt x="808215" y="128231"/>
                  </a:lnTo>
                  <a:lnTo>
                    <a:pt x="771169" y="111582"/>
                  </a:lnTo>
                  <a:lnTo>
                    <a:pt x="720598" y="104178"/>
                  </a:lnTo>
                  <a:lnTo>
                    <a:pt x="703541" y="105117"/>
                  </a:lnTo>
                  <a:lnTo>
                    <a:pt x="654062" y="117983"/>
                  </a:lnTo>
                  <a:lnTo>
                    <a:pt x="620852" y="137020"/>
                  </a:lnTo>
                  <a:lnTo>
                    <a:pt x="586333" y="87668"/>
                  </a:lnTo>
                  <a:lnTo>
                    <a:pt x="556602" y="49326"/>
                  </a:lnTo>
                  <a:lnTo>
                    <a:pt x="537413" y="33451"/>
                  </a:lnTo>
                  <a:lnTo>
                    <a:pt x="537413" y="260184"/>
                  </a:lnTo>
                  <a:lnTo>
                    <a:pt x="319773" y="676783"/>
                  </a:lnTo>
                  <a:lnTo>
                    <a:pt x="402183" y="168440"/>
                  </a:lnTo>
                  <a:lnTo>
                    <a:pt x="434225" y="139522"/>
                  </a:lnTo>
                  <a:lnTo>
                    <a:pt x="441083" y="140017"/>
                  </a:lnTo>
                  <a:lnTo>
                    <a:pt x="448932" y="142201"/>
                  </a:lnTo>
                  <a:lnTo>
                    <a:pt x="455726" y="145910"/>
                  </a:lnTo>
                  <a:lnTo>
                    <a:pt x="461454" y="151117"/>
                  </a:lnTo>
                  <a:lnTo>
                    <a:pt x="537413" y="260184"/>
                  </a:lnTo>
                  <a:lnTo>
                    <a:pt x="537413" y="33451"/>
                  </a:lnTo>
                  <a:lnTo>
                    <a:pt x="490842" y="9105"/>
                  </a:lnTo>
                  <a:lnTo>
                    <a:pt x="437197" y="0"/>
                  </a:lnTo>
                  <a:lnTo>
                    <a:pt x="420166" y="660"/>
                  </a:lnTo>
                  <a:lnTo>
                    <a:pt x="370713" y="12585"/>
                  </a:lnTo>
                  <a:lnTo>
                    <a:pt x="326834" y="38506"/>
                  </a:lnTo>
                  <a:lnTo>
                    <a:pt x="292404" y="76111"/>
                  </a:lnTo>
                  <a:lnTo>
                    <a:pt x="270370" y="122212"/>
                  </a:lnTo>
                  <a:lnTo>
                    <a:pt x="128346" y="988009"/>
                  </a:lnTo>
                  <a:lnTo>
                    <a:pt x="126377" y="1021067"/>
                  </a:lnTo>
                  <a:lnTo>
                    <a:pt x="128193" y="1040866"/>
                  </a:lnTo>
                  <a:lnTo>
                    <a:pt x="138442" y="1079220"/>
                  </a:lnTo>
                  <a:lnTo>
                    <a:pt x="157035" y="1114272"/>
                  </a:lnTo>
                  <a:lnTo>
                    <a:pt x="182994" y="1144219"/>
                  </a:lnTo>
                  <a:lnTo>
                    <a:pt x="215011" y="1167523"/>
                  </a:lnTo>
                  <a:lnTo>
                    <a:pt x="654926" y="1381925"/>
                  </a:lnTo>
                  <a:lnTo>
                    <a:pt x="696087" y="1392643"/>
                  </a:lnTo>
                  <a:lnTo>
                    <a:pt x="717702" y="1393952"/>
                  </a:lnTo>
                  <a:lnTo>
                    <a:pt x="739444" y="1392631"/>
                  </a:lnTo>
                  <a:lnTo>
                    <a:pt x="780986" y="1382204"/>
                  </a:lnTo>
                  <a:lnTo>
                    <a:pt x="1224229" y="1169822"/>
                  </a:lnTo>
                  <a:lnTo>
                    <a:pt x="1261935" y="1142301"/>
                  </a:lnTo>
                  <a:lnTo>
                    <a:pt x="1287411" y="1111338"/>
                  </a:lnTo>
                  <a:lnTo>
                    <a:pt x="1305102" y="1075321"/>
                  </a:lnTo>
                  <a:lnTo>
                    <a:pt x="1314069" y="1036167"/>
                  </a:lnTo>
                  <a:lnTo>
                    <a:pt x="1315110" y="1016088"/>
                  </a:lnTo>
                  <a:close/>
                </a:path>
                <a:path w="4119244" h="4612005">
                  <a:moveTo>
                    <a:pt x="3163697" y="3800970"/>
                  </a:moveTo>
                  <a:lnTo>
                    <a:pt x="3159468" y="3779380"/>
                  </a:lnTo>
                  <a:lnTo>
                    <a:pt x="3146742" y="3760330"/>
                  </a:lnTo>
                  <a:lnTo>
                    <a:pt x="3116034" y="3743820"/>
                  </a:lnTo>
                  <a:lnTo>
                    <a:pt x="3083953" y="3747630"/>
                  </a:lnTo>
                  <a:lnTo>
                    <a:pt x="3058680" y="3767950"/>
                  </a:lnTo>
                  <a:lnTo>
                    <a:pt x="3048431" y="3800970"/>
                  </a:lnTo>
                  <a:lnTo>
                    <a:pt x="3058731" y="3833990"/>
                  </a:lnTo>
                  <a:lnTo>
                    <a:pt x="3084068" y="3854310"/>
                  </a:lnTo>
                  <a:lnTo>
                    <a:pt x="3116173" y="3858120"/>
                  </a:lnTo>
                  <a:lnTo>
                    <a:pt x="3146742" y="3841610"/>
                  </a:lnTo>
                  <a:lnTo>
                    <a:pt x="3159468" y="3822560"/>
                  </a:lnTo>
                  <a:lnTo>
                    <a:pt x="3163697" y="3800970"/>
                  </a:lnTo>
                  <a:close/>
                </a:path>
                <a:path w="4119244" h="4612005">
                  <a:moveTo>
                    <a:pt x="3333483" y="3841610"/>
                  </a:moveTo>
                  <a:lnTo>
                    <a:pt x="3330359" y="3835260"/>
                  </a:lnTo>
                  <a:lnTo>
                    <a:pt x="3323704" y="3831450"/>
                  </a:lnTo>
                  <a:lnTo>
                    <a:pt x="3317138" y="3831450"/>
                  </a:lnTo>
                  <a:lnTo>
                    <a:pt x="3314192" y="3833990"/>
                  </a:lnTo>
                  <a:lnTo>
                    <a:pt x="3297974" y="3846690"/>
                  </a:lnTo>
                  <a:lnTo>
                    <a:pt x="3263773" y="3874630"/>
                  </a:lnTo>
                  <a:lnTo>
                    <a:pt x="3187052" y="3938130"/>
                  </a:lnTo>
                  <a:lnTo>
                    <a:pt x="3183445" y="3941940"/>
                  </a:lnTo>
                  <a:lnTo>
                    <a:pt x="3065145" y="3941940"/>
                  </a:lnTo>
                  <a:lnTo>
                    <a:pt x="3023578" y="3945750"/>
                  </a:lnTo>
                  <a:lnTo>
                    <a:pt x="2992640" y="3957180"/>
                  </a:lnTo>
                  <a:lnTo>
                    <a:pt x="2966986" y="3974960"/>
                  </a:lnTo>
                  <a:lnTo>
                    <a:pt x="2941282" y="3999090"/>
                  </a:lnTo>
                  <a:lnTo>
                    <a:pt x="2934182" y="4005440"/>
                  </a:lnTo>
                  <a:lnTo>
                    <a:pt x="2926575" y="4013060"/>
                  </a:lnTo>
                  <a:lnTo>
                    <a:pt x="2918282" y="4020680"/>
                  </a:lnTo>
                  <a:lnTo>
                    <a:pt x="2909163" y="4028300"/>
                  </a:lnTo>
                  <a:lnTo>
                    <a:pt x="2905099" y="4037190"/>
                  </a:lnTo>
                  <a:lnTo>
                    <a:pt x="2907322" y="4046080"/>
                  </a:lnTo>
                  <a:lnTo>
                    <a:pt x="2915386" y="4049890"/>
                  </a:lnTo>
                  <a:lnTo>
                    <a:pt x="2928823" y="4044810"/>
                  </a:lnTo>
                  <a:lnTo>
                    <a:pt x="3014027" y="3990200"/>
                  </a:lnTo>
                  <a:lnTo>
                    <a:pt x="3027273" y="3986390"/>
                  </a:lnTo>
                  <a:lnTo>
                    <a:pt x="3039173" y="3988930"/>
                  </a:lnTo>
                  <a:lnTo>
                    <a:pt x="3047758" y="3996550"/>
                  </a:lnTo>
                  <a:lnTo>
                    <a:pt x="3051060" y="4009250"/>
                  </a:lnTo>
                  <a:lnTo>
                    <a:pt x="3051060" y="4128630"/>
                  </a:lnTo>
                  <a:lnTo>
                    <a:pt x="3188030" y="4128630"/>
                  </a:lnTo>
                  <a:lnTo>
                    <a:pt x="3188030" y="3986390"/>
                  </a:lnTo>
                  <a:lnTo>
                    <a:pt x="3207499" y="3959720"/>
                  </a:lnTo>
                  <a:lnTo>
                    <a:pt x="3251644" y="3917810"/>
                  </a:lnTo>
                  <a:lnTo>
                    <a:pt x="3299041" y="3877170"/>
                  </a:lnTo>
                  <a:lnTo>
                    <a:pt x="3328289" y="3854310"/>
                  </a:lnTo>
                  <a:lnTo>
                    <a:pt x="3332873" y="3847960"/>
                  </a:lnTo>
                  <a:lnTo>
                    <a:pt x="3332988" y="3846690"/>
                  </a:lnTo>
                  <a:lnTo>
                    <a:pt x="3333483" y="3841610"/>
                  </a:lnTo>
                  <a:close/>
                </a:path>
                <a:path w="4119244" h="4612005">
                  <a:moveTo>
                    <a:pt x="3607155" y="4295826"/>
                  </a:moveTo>
                  <a:lnTo>
                    <a:pt x="3201136" y="4295826"/>
                  </a:lnTo>
                  <a:lnTo>
                    <a:pt x="3201136" y="4402531"/>
                  </a:lnTo>
                  <a:lnTo>
                    <a:pt x="3607155" y="4402531"/>
                  </a:lnTo>
                  <a:lnTo>
                    <a:pt x="3607155" y="4295826"/>
                  </a:lnTo>
                  <a:close/>
                </a:path>
                <a:path w="4119244" h="4612005">
                  <a:moveTo>
                    <a:pt x="3866692" y="4469828"/>
                  </a:moveTo>
                  <a:lnTo>
                    <a:pt x="3858818" y="4461954"/>
                  </a:lnTo>
                  <a:lnTo>
                    <a:pt x="2949473" y="4461954"/>
                  </a:lnTo>
                  <a:lnTo>
                    <a:pt x="2941612" y="4469828"/>
                  </a:lnTo>
                  <a:lnTo>
                    <a:pt x="2941612" y="4603788"/>
                  </a:lnTo>
                  <a:lnTo>
                    <a:pt x="2949473" y="4611662"/>
                  </a:lnTo>
                  <a:lnTo>
                    <a:pt x="3858818" y="4611662"/>
                  </a:lnTo>
                  <a:lnTo>
                    <a:pt x="3866692" y="4603788"/>
                  </a:lnTo>
                  <a:lnTo>
                    <a:pt x="3866692" y="4469828"/>
                  </a:lnTo>
                  <a:close/>
                </a:path>
                <a:path w="4119244" h="4612005">
                  <a:moveTo>
                    <a:pt x="3897820" y="3530460"/>
                  </a:moveTo>
                  <a:lnTo>
                    <a:pt x="3896182" y="3527920"/>
                  </a:lnTo>
                  <a:lnTo>
                    <a:pt x="3837521" y="3527920"/>
                  </a:lnTo>
                  <a:lnTo>
                    <a:pt x="3837521" y="3648570"/>
                  </a:lnTo>
                  <a:lnTo>
                    <a:pt x="3837521" y="3723500"/>
                  </a:lnTo>
                  <a:lnTo>
                    <a:pt x="3835743" y="3732390"/>
                  </a:lnTo>
                  <a:lnTo>
                    <a:pt x="3830853" y="3740010"/>
                  </a:lnTo>
                  <a:lnTo>
                    <a:pt x="3823563" y="3743820"/>
                  </a:lnTo>
                  <a:lnTo>
                    <a:pt x="3814584" y="3746360"/>
                  </a:lnTo>
                  <a:lnTo>
                    <a:pt x="3520643" y="3746360"/>
                  </a:lnTo>
                  <a:lnTo>
                    <a:pt x="3511664" y="3743820"/>
                  </a:lnTo>
                  <a:lnTo>
                    <a:pt x="3504387" y="3740010"/>
                  </a:lnTo>
                  <a:lnTo>
                    <a:pt x="3499497" y="3732390"/>
                  </a:lnTo>
                  <a:lnTo>
                    <a:pt x="3497707" y="3723500"/>
                  </a:lnTo>
                  <a:lnTo>
                    <a:pt x="3499497" y="3714610"/>
                  </a:lnTo>
                  <a:lnTo>
                    <a:pt x="3504387" y="3706990"/>
                  </a:lnTo>
                  <a:lnTo>
                    <a:pt x="3511664" y="3701910"/>
                  </a:lnTo>
                  <a:lnTo>
                    <a:pt x="3520643" y="3700640"/>
                  </a:lnTo>
                  <a:lnTo>
                    <a:pt x="3814584" y="3700640"/>
                  </a:lnTo>
                  <a:lnTo>
                    <a:pt x="3823563" y="3701910"/>
                  </a:lnTo>
                  <a:lnTo>
                    <a:pt x="3830853" y="3706990"/>
                  </a:lnTo>
                  <a:lnTo>
                    <a:pt x="3835743" y="3714610"/>
                  </a:lnTo>
                  <a:lnTo>
                    <a:pt x="3837521" y="3723500"/>
                  </a:lnTo>
                  <a:lnTo>
                    <a:pt x="3837521" y="3648570"/>
                  </a:lnTo>
                  <a:lnTo>
                    <a:pt x="3835743" y="3657460"/>
                  </a:lnTo>
                  <a:lnTo>
                    <a:pt x="3830853" y="3663810"/>
                  </a:lnTo>
                  <a:lnTo>
                    <a:pt x="3823563" y="3668890"/>
                  </a:lnTo>
                  <a:lnTo>
                    <a:pt x="3814584" y="3671430"/>
                  </a:lnTo>
                  <a:lnTo>
                    <a:pt x="3520643" y="3671430"/>
                  </a:lnTo>
                  <a:lnTo>
                    <a:pt x="3511664" y="3668890"/>
                  </a:lnTo>
                  <a:lnTo>
                    <a:pt x="3504387" y="3663810"/>
                  </a:lnTo>
                  <a:lnTo>
                    <a:pt x="3499497" y="3657460"/>
                  </a:lnTo>
                  <a:lnTo>
                    <a:pt x="3497707" y="3648570"/>
                  </a:lnTo>
                  <a:lnTo>
                    <a:pt x="3499497" y="3639680"/>
                  </a:lnTo>
                  <a:lnTo>
                    <a:pt x="3504387" y="3632060"/>
                  </a:lnTo>
                  <a:lnTo>
                    <a:pt x="3511664" y="3626980"/>
                  </a:lnTo>
                  <a:lnTo>
                    <a:pt x="3520643" y="3625710"/>
                  </a:lnTo>
                  <a:lnTo>
                    <a:pt x="3814584" y="3625710"/>
                  </a:lnTo>
                  <a:lnTo>
                    <a:pt x="3823563" y="3626980"/>
                  </a:lnTo>
                  <a:lnTo>
                    <a:pt x="3830853" y="3632060"/>
                  </a:lnTo>
                  <a:lnTo>
                    <a:pt x="3835743" y="3639680"/>
                  </a:lnTo>
                  <a:lnTo>
                    <a:pt x="3837521" y="3648570"/>
                  </a:lnTo>
                  <a:lnTo>
                    <a:pt x="3837521" y="3527920"/>
                  </a:lnTo>
                  <a:lnTo>
                    <a:pt x="3770998" y="3527920"/>
                  </a:lnTo>
                  <a:lnTo>
                    <a:pt x="3770998" y="3572370"/>
                  </a:lnTo>
                  <a:lnTo>
                    <a:pt x="3769220" y="3581260"/>
                  </a:lnTo>
                  <a:lnTo>
                    <a:pt x="3764330" y="3588880"/>
                  </a:lnTo>
                  <a:lnTo>
                    <a:pt x="3757041" y="3593960"/>
                  </a:lnTo>
                  <a:lnTo>
                    <a:pt x="3748062" y="3595230"/>
                  </a:lnTo>
                  <a:lnTo>
                    <a:pt x="3586835" y="3595230"/>
                  </a:lnTo>
                  <a:lnTo>
                    <a:pt x="3577856" y="3593960"/>
                  </a:lnTo>
                  <a:lnTo>
                    <a:pt x="3570579" y="3588880"/>
                  </a:lnTo>
                  <a:lnTo>
                    <a:pt x="3565690" y="3581260"/>
                  </a:lnTo>
                  <a:lnTo>
                    <a:pt x="3563899" y="3572370"/>
                  </a:lnTo>
                  <a:lnTo>
                    <a:pt x="3565690" y="3563480"/>
                  </a:lnTo>
                  <a:lnTo>
                    <a:pt x="3570579" y="3557130"/>
                  </a:lnTo>
                  <a:lnTo>
                    <a:pt x="3577856" y="3552050"/>
                  </a:lnTo>
                  <a:lnTo>
                    <a:pt x="3586835" y="3549510"/>
                  </a:lnTo>
                  <a:lnTo>
                    <a:pt x="3748062" y="3549510"/>
                  </a:lnTo>
                  <a:lnTo>
                    <a:pt x="3757041" y="3552050"/>
                  </a:lnTo>
                  <a:lnTo>
                    <a:pt x="3764330" y="3557130"/>
                  </a:lnTo>
                  <a:lnTo>
                    <a:pt x="3769220" y="3563480"/>
                  </a:lnTo>
                  <a:lnTo>
                    <a:pt x="3770998" y="3572370"/>
                  </a:lnTo>
                  <a:lnTo>
                    <a:pt x="3770998" y="3527920"/>
                  </a:lnTo>
                  <a:lnTo>
                    <a:pt x="3438715" y="3527920"/>
                  </a:lnTo>
                  <a:lnTo>
                    <a:pt x="3437407" y="3530460"/>
                  </a:lnTo>
                  <a:lnTo>
                    <a:pt x="3437407" y="3766680"/>
                  </a:lnTo>
                  <a:lnTo>
                    <a:pt x="3438715" y="3767950"/>
                  </a:lnTo>
                  <a:lnTo>
                    <a:pt x="3896182" y="3767950"/>
                  </a:lnTo>
                  <a:lnTo>
                    <a:pt x="3897820" y="3766680"/>
                  </a:lnTo>
                  <a:lnTo>
                    <a:pt x="3897820" y="3746360"/>
                  </a:lnTo>
                  <a:lnTo>
                    <a:pt x="3897820" y="3700640"/>
                  </a:lnTo>
                  <a:lnTo>
                    <a:pt x="3897820" y="3671430"/>
                  </a:lnTo>
                  <a:lnTo>
                    <a:pt x="3897820" y="3625710"/>
                  </a:lnTo>
                  <a:lnTo>
                    <a:pt x="3897820" y="3595230"/>
                  </a:lnTo>
                  <a:lnTo>
                    <a:pt x="3897820" y="3549510"/>
                  </a:lnTo>
                  <a:lnTo>
                    <a:pt x="3897820" y="3530460"/>
                  </a:lnTo>
                  <a:close/>
                </a:path>
                <a:path w="4119244" h="4612005">
                  <a:moveTo>
                    <a:pt x="3986301" y="3460610"/>
                  </a:moveTo>
                  <a:lnTo>
                    <a:pt x="3983024" y="3444100"/>
                  </a:lnTo>
                  <a:lnTo>
                    <a:pt x="3974134" y="3431400"/>
                  </a:lnTo>
                  <a:lnTo>
                    <a:pt x="3961003" y="3422510"/>
                  </a:lnTo>
                  <a:lnTo>
                    <a:pt x="3945013" y="3418700"/>
                  </a:lnTo>
                  <a:lnTo>
                    <a:pt x="3943693" y="3418700"/>
                  </a:lnTo>
                  <a:lnTo>
                    <a:pt x="3943693" y="3530460"/>
                  </a:lnTo>
                  <a:lnTo>
                    <a:pt x="3943693" y="3766680"/>
                  </a:lnTo>
                  <a:lnTo>
                    <a:pt x="3939959" y="3784460"/>
                  </a:lnTo>
                  <a:lnTo>
                    <a:pt x="3929773" y="3799700"/>
                  </a:lnTo>
                  <a:lnTo>
                    <a:pt x="3914660" y="3809860"/>
                  </a:lnTo>
                  <a:lnTo>
                    <a:pt x="3896182" y="3813670"/>
                  </a:lnTo>
                  <a:lnTo>
                    <a:pt x="3438715" y="3813670"/>
                  </a:lnTo>
                  <a:lnTo>
                    <a:pt x="3396107" y="3785730"/>
                  </a:lnTo>
                  <a:lnTo>
                    <a:pt x="3391535" y="3766680"/>
                  </a:lnTo>
                  <a:lnTo>
                    <a:pt x="3391535" y="3696830"/>
                  </a:lnTo>
                  <a:lnTo>
                    <a:pt x="3391535" y="3530460"/>
                  </a:lnTo>
                  <a:lnTo>
                    <a:pt x="3395268" y="3511410"/>
                  </a:lnTo>
                  <a:lnTo>
                    <a:pt x="3405416" y="3496170"/>
                  </a:lnTo>
                  <a:lnTo>
                    <a:pt x="3420427" y="3486010"/>
                  </a:lnTo>
                  <a:lnTo>
                    <a:pt x="3438715" y="3482200"/>
                  </a:lnTo>
                  <a:lnTo>
                    <a:pt x="3896182" y="3482200"/>
                  </a:lnTo>
                  <a:lnTo>
                    <a:pt x="3914660" y="3486010"/>
                  </a:lnTo>
                  <a:lnTo>
                    <a:pt x="3929773" y="3496170"/>
                  </a:lnTo>
                  <a:lnTo>
                    <a:pt x="3939959" y="3511410"/>
                  </a:lnTo>
                  <a:lnTo>
                    <a:pt x="3943693" y="3530460"/>
                  </a:lnTo>
                  <a:lnTo>
                    <a:pt x="3943693" y="3418700"/>
                  </a:lnTo>
                  <a:lnTo>
                    <a:pt x="2863608" y="3418700"/>
                  </a:lnTo>
                  <a:lnTo>
                    <a:pt x="2847619" y="3422510"/>
                  </a:lnTo>
                  <a:lnTo>
                    <a:pt x="2834487" y="3431400"/>
                  </a:lnTo>
                  <a:lnTo>
                    <a:pt x="2825597" y="3444100"/>
                  </a:lnTo>
                  <a:lnTo>
                    <a:pt x="2822321" y="3460610"/>
                  </a:lnTo>
                  <a:lnTo>
                    <a:pt x="2822321" y="4085450"/>
                  </a:lnTo>
                  <a:lnTo>
                    <a:pt x="2825597" y="4101960"/>
                  </a:lnTo>
                  <a:lnTo>
                    <a:pt x="2834487" y="4115930"/>
                  </a:lnTo>
                  <a:lnTo>
                    <a:pt x="2847619" y="4124820"/>
                  </a:lnTo>
                  <a:lnTo>
                    <a:pt x="2863608" y="4127360"/>
                  </a:lnTo>
                  <a:lnTo>
                    <a:pt x="3005175" y="4127360"/>
                  </a:lnTo>
                  <a:lnTo>
                    <a:pt x="3005175" y="4095610"/>
                  </a:lnTo>
                  <a:lnTo>
                    <a:pt x="3005175" y="4051160"/>
                  </a:lnTo>
                  <a:lnTo>
                    <a:pt x="2953397" y="4084180"/>
                  </a:lnTo>
                  <a:lnTo>
                    <a:pt x="2918485" y="4095610"/>
                  </a:lnTo>
                  <a:lnTo>
                    <a:pt x="2887865" y="4087990"/>
                  </a:lnTo>
                  <a:lnTo>
                    <a:pt x="2866580" y="4066400"/>
                  </a:lnTo>
                  <a:lnTo>
                    <a:pt x="2859684" y="4034650"/>
                  </a:lnTo>
                  <a:lnTo>
                    <a:pt x="2861411" y="4023220"/>
                  </a:lnTo>
                  <a:lnTo>
                    <a:pt x="2941878" y="3935590"/>
                  </a:lnTo>
                  <a:lnTo>
                    <a:pt x="3011779" y="3901300"/>
                  </a:lnTo>
                  <a:lnTo>
                    <a:pt x="3064167" y="3896220"/>
                  </a:lnTo>
                  <a:lnTo>
                    <a:pt x="3030537" y="3872090"/>
                  </a:lnTo>
                  <a:lnTo>
                    <a:pt x="3009696" y="3839070"/>
                  </a:lnTo>
                  <a:lnTo>
                    <a:pt x="3002559" y="3800970"/>
                  </a:lnTo>
                  <a:lnTo>
                    <a:pt x="3010039" y="3762870"/>
                  </a:lnTo>
                  <a:lnTo>
                    <a:pt x="3033039" y="3727310"/>
                  </a:lnTo>
                  <a:lnTo>
                    <a:pt x="3067215" y="3704450"/>
                  </a:lnTo>
                  <a:lnTo>
                    <a:pt x="3106153" y="3696830"/>
                  </a:lnTo>
                  <a:lnTo>
                    <a:pt x="3145155" y="3704450"/>
                  </a:lnTo>
                  <a:lnTo>
                    <a:pt x="3179508" y="3727310"/>
                  </a:lnTo>
                  <a:lnTo>
                    <a:pt x="3202381" y="3762870"/>
                  </a:lnTo>
                  <a:lnTo>
                    <a:pt x="3209848" y="3800970"/>
                  </a:lnTo>
                  <a:lnTo>
                    <a:pt x="3202749" y="3839070"/>
                  </a:lnTo>
                  <a:lnTo>
                    <a:pt x="3181972" y="3872090"/>
                  </a:lnTo>
                  <a:lnTo>
                    <a:pt x="3148380" y="3896220"/>
                  </a:lnTo>
                  <a:lnTo>
                    <a:pt x="3168040" y="3896220"/>
                  </a:lnTo>
                  <a:lnTo>
                    <a:pt x="3168370" y="3896220"/>
                  </a:lnTo>
                  <a:lnTo>
                    <a:pt x="3182785" y="3896220"/>
                  </a:lnTo>
                  <a:lnTo>
                    <a:pt x="3169031" y="3894950"/>
                  </a:lnTo>
                  <a:lnTo>
                    <a:pt x="3233496" y="3840340"/>
                  </a:lnTo>
                  <a:lnTo>
                    <a:pt x="3271253" y="3809860"/>
                  </a:lnTo>
                  <a:lnTo>
                    <a:pt x="3325990" y="3785730"/>
                  </a:lnTo>
                  <a:lnTo>
                    <a:pt x="3356013" y="3797160"/>
                  </a:lnTo>
                  <a:lnTo>
                    <a:pt x="3375545" y="3822560"/>
                  </a:lnTo>
                  <a:lnTo>
                    <a:pt x="3378746" y="3855580"/>
                  </a:lnTo>
                  <a:lnTo>
                    <a:pt x="3375393" y="3867010"/>
                  </a:lnTo>
                  <a:lnTo>
                    <a:pt x="3369868" y="3877170"/>
                  </a:lnTo>
                  <a:lnTo>
                    <a:pt x="3362299" y="3886060"/>
                  </a:lnTo>
                  <a:lnTo>
                    <a:pt x="3352863" y="3893680"/>
                  </a:lnTo>
                  <a:lnTo>
                    <a:pt x="3342868" y="3901300"/>
                  </a:lnTo>
                  <a:lnTo>
                    <a:pt x="3327425" y="3914000"/>
                  </a:lnTo>
                  <a:lnTo>
                    <a:pt x="3287979" y="3948290"/>
                  </a:lnTo>
                  <a:lnTo>
                    <a:pt x="3267964" y="3963530"/>
                  </a:lnTo>
                  <a:lnTo>
                    <a:pt x="3250781" y="3974960"/>
                  </a:lnTo>
                  <a:lnTo>
                    <a:pt x="3238766" y="3981310"/>
                  </a:lnTo>
                  <a:lnTo>
                    <a:pt x="3234232" y="3986390"/>
                  </a:lnTo>
                  <a:lnTo>
                    <a:pt x="3234232" y="4127360"/>
                  </a:lnTo>
                  <a:lnTo>
                    <a:pt x="3945013" y="4127360"/>
                  </a:lnTo>
                  <a:lnTo>
                    <a:pt x="3961003" y="4124820"/>
                  </a:lnTo>
                  <a:lnTo>
                    <a:pt x="3974134" y="4115930"/>
                  </a:lnTo>
                  <a:lnTo>
                    <a:pt x="3983024" y="4101960"/>
                  </a:lnTo>
                  <a:lnTo>
                    <a:pt x="3986301" y="4085450"/>
                  </a:lnTo>
                  <a:lnTo>
                    <a:pt x="3986301" y="3813670"/>
                  </a:lnTo>
                  <a:lnTo>
                    <a:pt x="3986301" y="3482200"/>
                  </a:lnTo>
                  <a:lnTo>
                    <a:pt x="3986301" y="3460610"/>
                  </a:lnTo>
                  <a:close/>
                </a:path>
                <a:path w="4119244" h="4612005">
                  <a:moveTo>
                    <a:pt x="4118686" y="3360280"/>
                  </a:moveTo>
                  <a:lnTo>
                    <a:pt x="4113746" y="3336150"/>
                  </a:lnTo>
                  <a:lnTo>
                    <a:pt x="4100334" y="3315830"/>
                  </a:lnTo>
                  <a:lnTo>
                    <a:pt x="4080535" y="3301860"/>
                  </a:lnTo>
                  <a:lnTo>
                    <a:pt x="4056430" y="3298050"/>
                  </a:lnTo>
                  <a:lnTo>
                    <a:pt x="4031513" y="3298050"/>
                  </a:lnTo>
                  <a:lnTo>
                    <a:pt x="4031513" y="3460610"/>
                  </a:lnTo>
                  <a:lnTo>
                    <a:pt x="4031513" y="4085450"/>
                  </a:lnTo>
                  <a:lnTo>
                    <a:pt x="4024630" y="4119740"/>
                  </a:lnTo>
                  <a:lnTo>
                    <a:pt x="4005872" y="4147680"/>
                  </a:lnTo>
                  <a:lnTo>
                    <a:pt x="3978160" y="4166730"/>
                  </a:lnTo>
                  <a:lnTo>
                    <a:pt x="3944353" y="4173080"/>
                  </a:lnTo>
                  <a:lnTo>
                    <a:pt x="2863608" y="4173080"/>
                  </a:lnTo>
                  <a:lnTo>
                    <a:pt x="2829674" y="4166730"/>
                  </a:lnTo>
                  <a:lnTo>
                    <a:pt x="2801963" y="4147680"/>
                  </a:lnTo>
                  <a:lnTo>
                    <a:pt x="2783294" y="4119740"/>
                  </a:lnTo>
                  <a:lnTo>
                    <a:pt x="2776448" y="4085450"/>
                  </a:lnTo>
                  <a:lnTo>
                    <a:pt x="2776448" y="3460610"/>
                  </a:lnTo>
                  <a:lnTo>
                    <a:pt x="2783294" y="3426320"/>
                  </a:lnTo>
                  <a:lnTo>
                    <a:pt x="2801963" y="3398380"/>
                  </a:lnTo>
                  <a:lnTo>
                    <a:pt x="2829674" y="3380600"/>
                  </a:lnTo>
                  <a:lnTo>
                    <a:pt x="2863608" y="3372980"/>
                  </a:lnTo>
                  <a:lnTo>
                    <a:pt x="3944353" y="3372980"/>
                  </a:lnTo>
                  <a:lnTo>
                    <a:pt x="3978300" y="3380600"/>
                  </a:lnTo>
                  <a:lnTo>
                    <a:pt x="4005999" y="3398380"/>
                  </a:lnTo>
                  <a:lnTo>
                    <a:pt x="4024668" y="3426320"/>
                  </a:lnTo>
                  <a:lnTo>
                    <a:pt x="4031513" y="3460610"/>
                  </a:lnTo>
                  <a:lnTo>
                    <a:pt x="4031513" y="3298050"/>
                  </a:lnTo>
                  <a:lnTo>
                    <a:pt x="2752204" y="3298050"/>
                  </a:lnTo>
                  <a:lnTo>
                    <a:pt x="2728087" y="3301860"/>
                  </a:lnTo>
                  <a:lnTo>
                    <a:pt x="2708287" y="3315830"/>
                  </a:lnTo>
                  <a:lnTo>
                    <a:pt x="2694876" y="3336150"/>
                  </a:lnTo>
                  <a:lnTo>
                    <a:pt x="2689936" y="3360280"/>
                  </a:lnTo>
                  <a:lnTo>
                    <a:pt x="2689936" y="4187050"/>
                  </a:lnTo>
                  <a:lnTo>
                    <a:pt x="2694876" y="4211180"/>
                  </a:lnTo>
                  <a:lnTo>
                    <a:pt x="2708287" y="4231500"/>
                  </a:lnTo>
                  <a:lnTo>
                    <a:pt x="2728087" y="4244200"/>
                  </a:lnTo>
                  <a:lnTo>
                    <a:pt x="2752204" y="4249280"/>
                  </a:lnTo>
                  <a:lnTo>
                    <a:pt x="4056430" y="4249280"/>
                  </a:lnTo>
                  <a:lnTo>
                    <a:pt x="4080535" y="4244200"/>
                  </a:lnTo>
                  <a:lnTo>
                    <a:pt x="4100334" y="4231500"/>
                  </a:lnTo>
                  <a:lnTo>
                    <a:pt x="4113746" y="4211180"/>
                  </a:lnTo>
                  <a:lnTo>
                    <a:pt x="4118686" y="4187050"/>
                  </a:lnTo>
                  <a:lnTo>
                    <a:pt x="4118686" y="4173080"/>
                  </a:lnTo>
                  <a:lnTo>
                    <a:pt x="4118686" y="3372980"/>
                  </a:lnTo>
                  <a:lnTo>
                    <a:pt x="4118686" y="3360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308939" y="3120760"/>
            <a:ext cx="206121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120">
                <a:latin typeface="Arial Black"/>
                <a:cs typeface="Arial Black"/>
              </a:rPr>
              <a:t>Photo</a:t>
            </a:r>
            <a:r>
              <a:rPr dirty="0" sz="2250" spc="-180">
                <a:latin typeface="Arial Black"/>
                <a:cs typeface="Arial Black"/>
              </a:rPr>
              <a:t> </a:t>
            </a:r>
            <a:r>
              <a:rPr dirty="0" sz="2250" spc="-114">
                <a:latin typeface="Arial Black"/>
                <a:cs typeface="Arial Black"/>
              </a:rPr>
              <a:t>Capture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191894" y="3120760"/>
            <a:ext cx="154559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175">
                <a:latin typeface="Arial Black"/>
                <a:cs typeface="Arial Black"/>
              </a:rPr>
              <a:t>AI</a:t>
            </a:r>
            <a:r>
              <a:rPr dirty="0" sz="2250" spc="-215">
                <a:latin typeface="Arial Black"/>
                <a:cs typeface="Arial Black"/>
              </a:rPr>
              <a:t> </a:t>
            </a:r>
            <a:r>
              <a:rPr dirty="0" sz="2250" spc="-155">
                <a:latin typeface="Arial Black"/>
                <a:cs typeface="Arial Black"/>
              </a:rPr>
              <a:t>Analysis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105215" y="5949936"/>
            <a:ext cx="165163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13900"/>
              </a:lnSpc>
              <a:spcBef>
                <a:spcPts val="100"/>
              </a:spcBef>
            </a:pPr>
            <a:r>
              <a:rPr dirty="0" sz="2250" spc="-140">
                <a:latin typeface="Arial Black"/>
                <a:cs typeface="Arial Black"/>
              </a:rPr>
              <a:t>Verification </a:t>
            </a:r>
            <a:r>
              <a:rPr dirty="0" sz="2250" spc="-90">
                <a:latin typeface="Arial Black"/>
                <a:cs typeface="Arial Black"/>
              </a:rPr>
              <a:t>by</a:t>
            </a:r>
            <a:r>
              <a:rPr dirty="0" sz="2250" spc="-215">
                <a:latin typeface="Arial Black"/>
                <a:cs typeface="Arial Black"/>
              </a:rPr>
              <a:t> </a:t>
            </a:r>
            <a:r>
              <a:rPr dirty="0" sz="2250" spc="-20">
                <a:latin typeface="Arial Black"/>
                <a:cs typeface="Arial Black"/>
              </a:rPr>
              <a:t>User</a:t>
            </a:r>
            <a:endParaRPr sz="2250">
              <a:latin typeface="Arial Black"/>
              <a:cs typeface="Arial Black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19150" y="0"/>
            <a:ext cx="17468850" cy="9754235"/>
            <a:chOff x="819150" y="0"/>
            <a:chExt cx="17468850" cy="9754235"/>
          </a:xfrm>
        </p:grpSpPr>
        <p:sp>
          <p:nvSpPr>
            <p:cNvPr id="18" name="object 18" descr=""/>
            <p:cNvSpPr/>
            <p:nvPr/>
          </p:nvSpPr>
          <p:spPr>
            <a:xfrm>
              <a:off x="13566758" y="3573848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w="0" h="824229">
                  <a:moveTo>
                    <a:pt x="0" y="0"/>
                  </a:moveTo>
                  <a:lnTo>
                    <a:pt x="0" y="82403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509608" y="432167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083571" y="6858126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w="0" h="824229">
                  <a:moveTo>
                    <a:pt x="0" y="0"/>
                  </a:moveTo>
                  <a:lnTo>
                    <a:pt x="0" y="82403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026421" y="7605957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006120" y="3539558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w="0" h="824229">
                  <a:moveTo>
                    <a:pt x="0" y="0"/>
                  </a:moveTo>
                  <a:lnTo>
                    <a:pt x="0" y="82403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948970" y="428738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3528658" y="6662316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w="0" h="824229">
                  <a:moveTo>
                    <a:pt x="0" y="82403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3471508" y="6662316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0" y="76199"/>
                  </a:moveTo>
                  <a:lnTo>
                    <a:pt x="57149" y="0"/>
                  </a:lnTo>
                  <a:lnTo>
                    <a:pt x="114299" y="761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74347" y="0"/>
              <a:ext cx="3313652" cy="16843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50" y="5869206"/>
              <a:ext cx="6943724" cy="367664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563" y="5724877"/>
              <a:ext cx="3562349" cy="402907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5270982" y="9175378"/>
            <a:ext cx="155321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3685">
              <a:lnSpc>
                <a:spcPct val="113900"/>
              </a:lnSpc>
              <a:spcBef>
                <a:spcPts val="100"/>
              </a:spcBef>
            </a:pPr>
            <a:r>
              <a:rPr dirty="0" sz="2250" spc="-20">
                <a:latin typeface="Arial Black"/>
                <a:cs typeface="Arial Black"/>
              </a:rPr>
              <a:t>Admin </a:t>
            </a:r>
            <a:r>
              <a:rPr dirty="0" sz="2250" spc="-135">
                <a:latin typeface="Arial Black"/>
                <a:cs typeface="Arial Black"/>
              </a:rPr>
              <a:t>Dashboard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2394569" y="6026455"/>
            <a:ext cx="2306955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210">
                <a:latin typeface="Arial Black"/>
                <a:cs typeface="Arial Black"/>
              </a:rPr>
              <a:t>Save</a:t>
            </a:r>
            <a:r>
              <a:rPr dirty="0" sz="2250" spc="-215">
                <a:latin typeface="Arial Black"/>
                <a:cs typeface="Arial Black"/>
              </a:rPr>
              <a:t> </a:t>
            </a:r>
            <a:r>
              <a:rPr dirty="0" sz="2250" spc="-90">
                <a:latin typeface="Arial Black"/>
                <a:cs typeface="Arial Black"/>
              </a:rPr>
              <a:t>to</a:t>
            </a:r>
            <a:r>
              <a:rPr dirty="0" sz="2250" spc="-215">
                <a:latin typeface="Arial Black"/>
                <a:cs typeface="Arial Black"/>
              </a:rPr>
              <a:t> </a:t>
            </a:r>
            <a:r>
              <a:rPr dirty="0" sz="2250" spc="-155">
                <a:latin typeface="Arial Black"/>
                <a:cs typeface="Arial Black"/>
              </a:rPr>
              <a:t>Firebase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2126820" y="9171674"/>
            <a:ext cx="211963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175">
                <a:latin typeface="Arial Black"/>
                <a:cs typeface="Arial Black"/>
              </a:rPr>
              <a:t>Status </a:t>
            </a:r>
            <a:r>
              <a:rPr dirty="0" sz="2250" spc="-130">
                <a:latin typeface="Arial Black"/>
                <a:cs typeface="Arial Black"/>
              </a:rPr>
              <a:t>updates</a:t>
            </a:r>
            <a:endParaRPr sz="2250">
              <a:latin typeface="Arial Black"/>
              <a:cs typeface="Arial Black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6" y="8439"/>
            <a:ext cx="2074991" cy="2050987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343052" y="1019577"/>
            <a:ext cx="1393825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337185">
              <a:lnSpc>
                <a:spcPts val="3300"/>
              </a:lnSpc>
              <a:spcBef>
                <a:spcPts val="259"/>
              </a:spcBef>
            </a:pPr>
            <a:r>
              <a:rPr dirty="0" sz="2800" spc="-405">
                <a:solidFill>
                  <a:srgbClr val="FAF4EF"/>
                </a:solidFill>
                <a:latin typeface="Trebuchet MS"/>
                <a:cs typeface="Trebuchet MS"/>
              </a:rPr>
              <a:t>Team </a:t>
            </a:r>
            <a:r>
              <a:rPr dirty="0" sz="2800" spc="-175">
                <a:solidFill>
                  <a:srgbClr val="FAF4EF"/>
                </a:solidFill>
                <a:latin typeface="Trebuchet MS"/>
                <a:cs typeface="Trebuchet MS"/>
              </a:rPr>
              <a:t>Vegapunk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046099" y="415211"/>
            <a:ext cx="6195695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b="1">
                <a:latin typeface="Calibri"/>
                <a:cs typeface="Calibri"/>
              </a:rPr>
              <a:t>TECHNICAL</a:t>
            </a:r>
            <a:r>
              <a:rPr dirty="0" sz="5100" spc="-170" b="1">
                <a:latin typeface="Calibri"/>
                <a:cs typeface="Calibri"/>
              </a:rPr>
              <a:t> </a:t>
            </a:r>
            <a:r>
              <a:rPr dirty="0" sz="5100" spc="-10" b="1">
                <a:latin typeface="Calibri"/>
                <a:cs typeface="Calibri"/>
              </a:rPr>
              <a:t>APPROACH</a:t>
            </a:r>
            <a:endParaRPr sz="5100">
              <a:latin typeface="Calibri"/>
              <a:cs typeface="Calibri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097" y="2243231"/>
            <a:ext cx="114300" cy="11429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097" y="2681381"/>
            <a:ext cx="114300" cy="11429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097" y="3557681"/>
            <a:ext cx="114300" cy="11429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097" y="4433980"/>
            <a:ext cx="114300" cy="11429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097" y="4872131"/>
            <a:ext cx="114300" cy="11429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7097" y="5310280"/>
            <a:ext cx="114300" cy="11429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2707247" y="1403737"/>
            <a:ext cx="7746365" cy="414464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3050" spc="-165">
                <a:latin typeface="Arial Black"/>
                <a:cs typeface="Arial Black"/>
              </a:rPr>
              <a:t>Technologies:</a:t>
            </a:r>
            <a:endParaRPr sz="3050">
              <a:latin typeface="Arial Black"/>
              <a:cs typeface="Arial Black"/>
            </a:endParaRPr>
          </a:p>
          <a:p>
            <a:pPr marL="359410" marR="723900">
              <a:lnSpc>
                <a:spcPct val="117300"/>
              </a:lnSpc>
              <a:spcBef>
                <a:spcPts val="260"/>
              </a:spcBef>
            </a:pPr>
            <a:r>
              <a:rPr dirty="0" sz="2450" spc="65">
                <a:latin typeface="Lucida Sans Unicode"/>
                <a:cs typeface="Lucida Sans Unicode"/>
              </a:rPr>
              <a:t>React</a:t>
            </a:r>
            <a:r>
              <a:rPr dirty="0" sz="2450" spc="-95">
                <a:latin typeface="Lucida Sans Unicode"/>
                <a:cs typeface="Lucida Sans Unicode"/>
              </a:rPr>
              <a:t> </a:t>
            </a:r>
            <a:r>
              <a:rPr dirty="0" sz="2450" spc="-30">
                <a:latin typeface="Lucida Sans Unicode"/>
                <a:cs typeface="Lucida Sans Unicode"/>
              </a:rPr>
              <a:t>Native-</a:t>
            </a:r>
            <a:r>
              <a:rPr dirty="0" sz="2450" spc="-95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mobile</a:t>
            </a:r>
            <a:r>
              <a:rPr dirty="0" sz="2450" spc="-95">
                <a:latin typeface="Lucida Sans Unicode"/>
                <a:cs typeface="Lucida Sans Unicode"/>
              </a:rPr>
              <a:t> </a:t>
            </a:r>
            <a:r>
              <a:rPr dirty="0" sz="2450" spc="-10">
                <a:latin typeface="Lucida Sans Unicode"/>
                <a:cs typeface="Lucida Sans Unicode"/>
              </a:rPr>
              <a:t>app,</a:t>
            </a:r>
            <a:r>
              <a:rPr dirty="0" sz="2450" spc="-95">
                <a:latin typeface="Lucida Sans Unicode"/>
                <a:cs typeface="Lucida Sans Unicode"/>
              </a:rPr>
              <a:t> </a:t>
            </a:r>
            <a:r>
              <a:rPr dirty="0" sz="2450" spc="-85">
                <a:latin typeface="Lucida Sans Unicode"/>
                <a:cs typeface="Lucida Sans Unicode"/>
              </a:rPr>
              <a:t>cross-</a:t>
            </a:r>
            <a:r>
              <a:rPr dirty="0" sz="2450">
                <a:latin typeface="Lucida Sans Unicode"/>
                <a:cs typeface="Lucida Sans Unicode"/>
              </a:rPr>
              <a:t>platform</a:t>
            </a:r>
            <a:r>
              <a:rPr dirty="0" sz="2450" spc="-90">
                <a:latin typeface="Lucida Sans Unicode"/>
                <a:cs typeface="Lucida Sans Unicode"/>
              </a:rPr>
              <a:t> </a:t>
            </a:r>
            <a:r>
              <a:rPr dirty="0" sz="2450" spc="50">
                <a:latin typeface="Lucida Sans Unicode"/>
                <a:cs typeface="Lucida Sans Unicode"/>
              </a:rPr>
              <a:t>UI </a:t>
            </a:r>
            <a:r>
              <a:rPr dirty="0" sz="2450" spc="-10">
                <a:latin typeface="Lucida Sans Unicode"/>
                <a:cs typeface="Lucida Sans Unicode"/>
              </a:rPr>
              <a:t>Node.js</a:t>
            </a:r>
            <a:r>
              <a:rPr dirty="0" sz="2450" spc="-150">
                <a:latin typeface="Lucida Sans Unicode"/>
                <a:cs typeface="Lucida Sans Unicode"/>
              </a:rPr>
              <a:t> </a:t>
            </a:r>
            <a:r>
              <a:rPr dirty="0" sz="2450" spc="-665">
                <a:latin typeface="Lucida Sans Unicode"/>
                <a:cs typeface="Lucida Sans Unicode"/>
              </a:rPr>
              <a:t>+</a:t>
            </a:r>
            <a:r>
              <a:rPr dirty="0" sz="2450" spc="-145">
                <a:latin typeface="Lucida Sans Unicode"/>
                <a:cs typeface="Lucida Sans Unicode"/>
              </a:rPr>
              <a:t> </a:t>
            </a:r>
            <a:r>
              <a:rPr dirty="0" sz="2450" spc="-10">
                <a:latin typeface="Lucida Sans Unicode"/>
                <a:cs typeface="Lucida Sans Unicode"/>
              </a:rPr>
              <a:t>Express</a:t>
            </a:r>
            <a:r>
              <a:rPr dirty="0" sz="2450" spc="-145">
                <a:latin typeface="Lucida Sans Unicode"/>
                <a:cs typeface="Lucida Sans Unicode"/>
              </a:rPr>
              <a:t> </a:t>
            </a:r>
            <a:r>
              <a:rPr dirty="0" sz="2450" spc="-484">
                <a:latin typeface="Lucida Sans Unicode"/>
                <a:cs typeface="Lucida Sans Unicode"/>
              </a:rPr>
              <a:t>-</a:t>
            </a:r>
            <a:r>
              <a:rPr dirty="0" sz="2450" spc="-145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backend</a:t>
            </a:r>
            <a:r>
              <a:rPr dirty="0" sz="2450" spc="-145">
                <a:latin typeface="Lucida Sans Unicode"/>
                <a:cs typeface="Lucida Sans Unicode"/>
              </a:rPr>
              <a:t> </a:t>
            </a:r>
            <a:r>
              <a:rPr dirty="0" sz="2450" spc="-20">
                <a:latin typeface="Lucida Sans Unicode"/>
                <a:cs typeface="Lucida Sans Unicode"/>
              </a:rPr>
              <a:t>server,</a:t>
            </a:r>
            <a:r>
              <a:rPr dirty="0" sz="2450" spc="-145">
                <a:latin typeface="Lucida Sans Unicode"/>
                <a:cs typeface="Lucida Sans Unicode"/>
              </a:rPr>
              <a:t> </a:t>
            </a:r>
            <a:r>
              <a:rPr dirty="0" sz="2450" spc="60">
                <a:latin typeface="Lucida Sans Unicode"/>
                <a:cs typeface="Lucida Sans Unicode"/>
              </a:rPr>
              <a:t>API </a:t>
            </a:r>
            <a:r>
              <a:rPr dirty="0" sz="2450" spc="-10">
                <a:latin typeface="Lucida Sans Unicode"/>
                <a:cs typeface="Lucida Sans Unicode"/>
              </a:rPr>
              <a:t>endpoints</a:t>
            </a:r>
            <a:endParaRPr sz="2450">
              <a:latin typeface="Lucida Sans Unicode"/>
              <a:cs typeface="Lucida Sans Unicode"/>
            </a:endParaRPr>
          </a:p>
          <a:p>
            <a:pPr marL="359410" marR="307975">
              <a:lnSpc>
                <a:spcPct val="117300"/>
              </a:lnSpc>
            </a:pPr>
            <a:r>
              <a:rPr dirty="0" sz="2450">
                <a:latin typeface="Lucida Sans Unicode"/>
                <a:cs typeface="Lucida Sans Unicode"/>
              </a:rPr>
              <a:t>Firebase</a:t>
            </a:r>
            <a:r>
              <a:rPr dirty="0" sz="2450" spc="-65">
                <a:latin typeface="Lucida Sans Unicode"/>
                <a:cs typeface="Lucida Sans Unicode"/>
              </a:rPr>
              <a:t> </a:t>
            </a:r>
            <a:r>
              <a:rPr dirty="0" sz="2450" spc="-484">
                <a:latin typeface="Lucida Sans Unicode"/>
                <a:cs typeface="Lucida Sans Unicode"/>
              </a:rPr>
              <a:t>-</a:t>
            </a:r>
            <a:r>
              <a:rPr dirty="0" sz="2450" spc="-6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Firestore</a:t>
            </a:r>
            <a:r>
              <a:rPr dirty="0" sz="2450" spc="-6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for</a:t>
            </a:r>
            <a:r>
              <a:rPr dirty="0" sz="2450" spc="-65">
                <a:latin typeface="Lucida Sans Unicode"/>
                <a:cs typeface="Lucida Sans Unicode"/>
              </a:rPr>
              <a:t> </a:t>
            </a:r>
            <a:r>
              <a:rPr dirty="0" sz="2450" spc="55">
                <a:latin typeface="Lucida Sans Unicode"/>
                <a:cs typeface="Lucida Sans Unicode"/>
              </a:rPr>
              <a:t>DB,</a:t>
            </a:r>
            <a:r>
              <a:rPr dirty="0" sz="2450" spc="-6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Storage</a:t>
            </a:r>
            <a:r>
              <a:rPr dirty="0" sz="2450" spc="-6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for</a:t>
            </a:r>
            <a:r>
              <a:rPr dirty="0" sz="2450" spc="-60">
                <a:latin typeface="Lucida Sans Unicode"/>
                <a:cs typeface="Lucida Sans Unicode"/>
              </a:rPr>
              <a:t> </a:t>
            </a:r>
            <a:r>
              <a:rPr dirty="0" sz="2450" spc="-10">
                <a:latin typeface="Lucida Sans Unicode"/>
                <a:cs typeface="Lucida Sans Unicode"/>
              </a:rPr>
              <a:t>photos, </a:t>
            </a:r>
            <a:r>
              <a:rPr dirty="0" sz="2450">
                <a:latin typeface="Lucida Sans Unicode"/>
                <a:cs typeface="Lucida Sans Unicode"/>
              </a:rPr>
              <a:t>Auth</a:t>
            </a:r>
            <a:r>
              <a:rPr dirty="0" sz="2450" spc="-10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for</a:t>
            </a:r>
            <a:r>
              <a:rPr dirty="0" sz="2450" spc="-100">
                <a:latin typeface="Lucida Sans Unicode"/>
                <a:cs typeface="Lucida Sans Unicode"/>
              </a:rPr>
              <a:t> </a:t>
            </a:r>
            <a:r>
              <a:rPr dirty="0" sz="2450" spc="-20">
                <a:latin typeface="Lucida Sans Unicode"/>
                <a:cs typeface="Lucida Sans Unicode"/>
              </a:rPr>
              <a:t>users</a:t>
            </a:r>
            <a:endParaRPr sz="2450">
              <a:latin typeface="Lucida Sans Unicode"/>
              <a:cs typeface="Lucida Sans Unicode"/>
            </a:endParaRPr>
          </a:p>
          <a:p>
            <a:pPr marL="359410" marR="5080">
              <a:lnSpc>
                <a:spcPct val="117300"/>
              </a:lnSpc>
              <a:spcBef>
                <a:spcPts val="5"/>
              </a:spcBef>
            </a:pPr>
            <a:r>
              <a:rPr dirty="0" sz="2450">
                <a:latin typeface="Lucida Sans Unicode"/>
                <a:cs typeface="Lucida Sans Unicode"/>
              </a:rPr>
              <a:t>Google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105">
                <a:latin typeface="Lucida Sans Unicode"/>
                <a:cs typeface="Lucida Sans Unicode"/>
              </a:rPr>
              <a:t>ML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Kit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 spc="-484">
                <a:latin typeface="Lucida Sans Unicode"/>
                <a:cs typeface="Lucida Sans Unicode"/>
              </a:rPr>
              <a:t>-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 spc="-150">
                <a:latin typeface="Lucida Sans Unicode"/>
                <a:cs typeface="Lucida Sans Unicode"/>
              </a:rPr>
              <a:t>on-</a:t>
            </a:r>
            <a:r>
              <a:rPr dirty="0" sz="2450" spc="60">
                <a:latin typeface="Lucida Sans Unicode"/>
                <a:cs typeface="Lucida Sans Unicode"/>
              </a:rPr>
              <a:t>device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AI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-10">
                <a:latin typeface="Lucida Sans Unicode"/>
                <a:cs typeface="Lucida Sans Unicode"/>
              </a:rPr>
              <a:t>issue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 spc="35">
                <a:latin typeface="Lucida Sans Unicode"/>
                <a:cs typeface="Lucida Sans Unicode"/>
              </a:rPr>
              <a:t>detection </a:t>
            </a:r>
            <a:r>
              <a:rPr dirty="0" sz="2450">
                <a:latin typeface="Lucida Sans Unicode"/>
                <a:cs typeface="Lucida Sans Unicode"/>
              </a:rPr>
              <a:t>Gemini</a:t>
            </a:r>
            <a:r>
              <a:rPr dirty="0" sz="2450" spc="-65">
                <a:latin typeface="Lucida Sans Unicode"/>
                <a:cs typeface="Lucida Sans Unicode"/>
              </a:rPr>
              <a:t> </a:t>
            </a:r>
            <a:r>
              <a:rPr dirty="0" sz="2450" spc="85">
                <a:latin typeface="Lucida Sans Unicode"/>
                <a:cs typeface="Lucida Sans Unicode"/>
              </a:rPr>
              <a:t>API</a:t>
            </a:r>
            <a:r>
              <a:rPr dirty="0" sz="2450" spc="-65">
                <a:latin typeface="Lucida Sans Unicode"/>
                <a:cs typeface="Lucida Sans Unicode"/>
              </a:rPr>
              <a:t> </a:t>
            </a:r>
            <a:r>
              <a:rPr dirty="0" sz="2450" spc="-484">
                <a:latin typeface="Lucida Sans Unicode"/>
                <a:cs typeface="Lucida Sans Unicode"/>
              </a:rPr>
              <a:t>-</a:t>
            </a:r>
            <a:r>
              <a:rPr dirty="0" sz="2450" spc="-60">
                <a:latin typeface="Lucida Sans Unicode"/>
                <a:cs typeface="Lucida Sans Unicode"/>
              </a:rPr>
              <a:t> </a:t>
            </a:r>
            <a:r>
              <a:rPr dirty="0" sz="2450" spc="-55">
                <a:latin typeface="Lucida Sans Unicode"/>
                <a:cs typeface="Lucida Sans Unicode"/>
              </a:rPr>
              <a:t>cloud-</a:t>
            </a:r>
            <a:r>
              <a:rPr dirty="0" sz="2450">
                <a:latin typeface="Lucida Sans Unicode"/>
                <a:cs typeface="Lucida Sans Unicode"/>
              </a:rPr>
              <a:t>based</a:t>
            </a:r>
            <a:r>
              <a:rPr dirty="0" sz="2450" spc="-65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description</a:t>
            </a:r>
            <a:r>
              <a:rPr dirty="0" sz="2450" spc="-65">
                <a:latin typeface="Lucida Sans Unicode"/>
                <a:cs typeface="Lucida Sans Unicode"/>
              </a:rPr>
              <a:t> </a:t>
            </a:r>
            <a:r>
              <a:rPr dirty="0" sz="2450" spc="-10">
                <a:latin typeface="Lucida Sans Unicode"/>
                <a:cs typeface="Lucida Sans Unicode"/>
              </a:rPr>
              <a:t>generation </a:t>
            </a:r>
            <a:r>
              <a:rPr dirty="0" sz="2450">
                <a:latin typeface="Lucida Sans Unicode"/>
                <a:cs typeface="Lucida Sans Unicode"/>
              </a:rPr>
              <a:t>Google</a:t>
            </a:r>
            <a:r>
              <a:rPr dirty="0" sz="2450" spc="-105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Maps</a:t>
            </a:r>
            <a:r>
              <a:rPr dirty="0" sz="2450" spc="-100">
                <a:latin typeface="Lucida Sans Unicode"/>
                <a:cs typeface="Lucida Sans Unicode"/>
              </a:rPr>
              <a:t> </a:t>
            </a:r>
            <a:r>
              <a:rPr dirty="0" sz="2450" spc="85">
                <a:latin typeface="Lucida Sans Unicode"/>
                <a:cs typeface="Lucida Sans Unicode"/>
              </a:rPr>
              <a:t>API</a:t>
            </a:r>
            <a:r>
              <a:rPr dirty="0" sz="2450" spc="-105">
                <a:latin typeface="Lucida Sans Unicode"/>
                <a:cs typeface="Lucida Sans Unicode"/>
              </a:rPr>
              <a:t> </a:t>
            </a:r>
            <a:r>
              <a:rPr dirty="0" sz="2450" spc="-484">
                <a:latin typeface="Lucida Sans Unicode"/>
                <a:cs typeface="Lucida Sans Unicode"/>
              </a:rPr>
              <a:t>-</a:t>
            </a:r>
            <a:r>
              <a:rPr dirty="0" sz="2450" spc="-100">
                <a:latin typeface="Lucida Sans Unicode"/>
                <a:cs typeface="Lucida Sans Unicode"/>
              </a:rPr>
              <a:t> </a:t>
            </a:r>
            <a:r>
              <a:rPr dirty="0" sz="2450" spc="-95">
                <a:latin typeface="Lucida Sans Unicode"/>
                <a:cs typeface="Lucida Sans Unicode"/>
              </a:rPr>
              <a:t>real-</a:t>
            </a:r>
            <a:r>
              <a:rPr dirty="0" sz="2450">
                <a:latin typeface="Lucida Sans Unicode"/>
                <a:cs typeface="Lucida Sans Unicode"/>
              </a:rPr>
              <a:t>time</a:t>
            </a:r>
            <a:r>
              <a:rPr dirty="0" sz="2450" spc="-105">
                <a:latin typeface="Lucida Sans Unicode"/>
                <a:cs typeface="Lucida Sans Unicode"/>
              </a:rPr>
              <a:t> </a:t>
            </a:r>
            <a:r>
              <a:rPr dirty="0" sz="2450" spc="-20">
                <a:latin typeface="Lucida Sans Unicode"/>
                <a:cs typeface="Lucida Sans Unicode"/>
              </a:rPr>
              <a:t>mapping</a:t>
            </a:r>
            <a:r>
              <a:rPr dirty="0" sz="2450" spc="-100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with</a:t>
            </a:r>
            <a:r>
              <a:rPr dirty="0" sz="2450" spc="-105">
                <a:latin typeface="Lucida Sans Unicode"/>
                <a:cs typeface="Lucida Sans Unicode"/>
              </a:rPr>
              <a:t> </a:t>
            </a:r>
            <a:r>
              <a:rPr dirty="0" sz="2450" spc="145">
                <a:latin typeface="Lucida Sans Unicode"/>
                <a:cs typeface="Lucida Sans Unicode"/>
              </a:rPr>
              <a:t>GPS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922599" y="9669462"/>
            <a:ext cx="1212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898989"/>
                </a:solidFill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4087" y="9525"/>
            <a:ext cx="3313652" cy="168430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" y="8439"/>
            <a:ext cx="2074991" cy="20509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9226" y="186444"/>
            <a:ext cx="1140777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600" spc="-625"/>
              <a:t>FEASIBILITY</a:t>
            </a:r>
            <a:r>
              <a:rPr dirty="0" sz="6600" spc="-630"/>
              <a:t> </a:t>
            </a:r>
            <a:r>
              <a:rPr dirty="0" sz="6600" spc="-340"/>
              <a:t>AND</a:t>
            </a:r>
            <a:r>
              <a:rPr dirty="0" sz="6600" spc="-630"/>
              <a:t> </a:t>
            </a:r>
            <a:r>
              <a:rPr dirty="0" sz="6600" spc="-620"/>
              <a:t>VIABILITY</a:t>
            </a:r>
            <a:endParaRPr sz="66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539" y="2847339"/>
            <a:ext cx="114300" cy="1142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539" y="3761739"/>
            <a:ext cx="114300" cy="1142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539" y="4676139"/>
            <a:ext cx="114300" cy="1142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72265" y="992112"/>
            <a:ext cx="8623300" cy="43916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7115175" indent="366395">
              <a:lnSpc>
                <a:spcPts val="3600"/>
              </a:lnSpc>
              <a:spcBef>
                <a:spcPts val="260"/>
              </a:spcBef>
            </a:pPr>
            <a:r>
              <a:rPr dirty="0" sz="3050" spc="-445">
                <a:solidFill>
                  <a:srgbClr val="FAF4EF"/>
                </a:solidFill>
                <a:latin typeface="Trebuchet MS"/>
                <a:cs typeface="Trebuchet MS"/>
              </a:rPr>
              <a:t>Team </a:t>
            </a:r>
            <a:r>
              <a:rPr dirty="0" sz="3050" spc="-190">
                <a:solidFill>
                  <a:srgbClr val="FAF4EF"/>
                </a:solidFill>
                <a:latin typeface="Trebuchet MS"/>
                <a:cs typeface="Trebuchet MS"/>
              </a:rPr>
              <a:t>Vegapunk</a:t>
            </a:r>
            <a:endParaRPr sz="3050">
              <a:latin typeface="Trebuchet MS"/>
              <a:cs typeface="Trebuchet MS"/>
            </a:endParaRPr>
          </a:p>
          <a:p>
            <a:pPr algn="ctr" marR="674370">
              <a:lnSpc>
                <a:spcPct val="100000"/>
              </a:lnSpc>
              <a:spcBef>
                <a:spcPts val="2295"/>
              </a:spcBef>
            </a:pPr>
            <a:r>
              <a:rPr dirty="0" sz="2600" spc="-195">
                <a:latin typeface="Arial Black"/>
                <a:cs typeface="Arial Black"/>
              </a:rPr>
              <a:t>Analysis</a:t>
            </a:r>
            <a:r>
              <a:rPr dirty="0" sz="2600" spc="-220">
                <a:latin typeface="Arial Black"/>
                <a:cs typeface="Arial Black"/>
              </a:rPr>
              <a:t> </a:t>
            </a:r>
            <a:r>
              <a:rPr dirty="0" sz="2600" spc="-75">
                <a:latin typeface="Arial Black"/>
                <a:cs typeface="Arial Black"/>
              </a:rPr>
              <a:t>of</a:t>
            </a:r>
            <a:r>
              <a:rPr dirty="0" sz="2600" spc="-220">
                <a:latin typeface="Arial Black"/>
                <a:cs typeface="Arial Black"/>
              </a:rPr>
              <a:t> </a:t>
            </a:r>
            <a:r>
              <a:rPr dirty="0" sz="2600" spc="-145">
                <a:latin typeface="Arial Black"/>
                <a:cs typeface="Arial Black"/>
              </a:rPr>
              <a:t>the</a:t>
            </a:r>
            <a:r>
              <a:rPr dirty="0" sz="2600" spc="-220">
                <a:latin typeface="Arial Black"/>
                <a:cs typeface="Arial Black"/>
              </a:rPr>
              <a:t> </a:t>
            </a:r>
            <a:r>
              <a:rPr dirty="0" sz="2600" spc="-145">
                <a:latin typeface="Arial Black"/>
                <a:cs typeface="Arial Black"/>
              </a:rPr>
              <a:t>feasibility</a:t>
            </a:r>
            <a:r>
              <a:rPr dirty="0" sz="2600" spc="-220">
                <a:latin typeface="Arial Black"/>
                <a:cs typeface="Arial Black"/>
              </a:rPr>
              <a:t> </a:t>
            </a:r>
            <a:r>
              <a:rPr dirty="0" sz="2600" spc="-75">
                <a:latin typeface="Arial Black"/>
                <a:cs typeface="Arial Black"/>
              </a:rPr>
              <a:t>of</a:t>
            </a:r>
            <a:r>
              <a:rPr dirty="0" sz="2600" spc="-215">
                <a:latin typeface="Arial Black"/>
                <a:cs typeface="Arial Black"/>
              </a:rPr>
              <a:t> </a:t>
            </a:r>
            <a:r>
              <a:rPr dirty="0" sz="2600" spc="-145">
                <a:latin typeface="Arial Black"/>
                <a:cs typeface="Arial Black"/>
              </a:rPr>
              <a:t>the</a:t>
            </a:r>
            <a:r>
              <a:rPr dirty="0" sz="2600" spc="-220">
                <a:latin typeface="Arial Black"/>
                <a:cs typeface="Arial Black"/>
              </a:rPr>
              <a:t> </a:t>
            </a:r>
            <a:r>
              <a:rPr dirty="0" sz="2600" spc="-10">
                <a:latin typeface="Arial Black"/>
                <a:cs typeface="Arial Black"/>
              </a:rPr>
              <a:t>idea:</a:t>
            </a:r>
            <a:endParaRPr sz="2600">
              <a:latin typeface="Arial Black"/>
              <a:cs typeface="Arial Black"/>
            </a:endParaRPr>
          </a:p>
          <a:p>
            <a:pPr marL="1560195" marR="5080">
              <a:lnSpc>
                <a:spcPct val="115399"/>
              </a:lnSpc>
              <a:tabLst>
                <a:tab pos="4141470" algn="l"/>
                <a:tab pos="5356225" algn="l"/>
                <a:tab pos="6543040" algn="l"/>
                <a:tab pos="7855584" algn="l"/>
              </a:tabLst>
            </a:pPr>
            <a:r>
              <a:rPr dirty="0" sz="2600" spc="-125">
                <a:latin typeface="Lucida Sans Unicode"/>
                <a:cs typeface="Lucida Sans Unicode"/>
              </a:rPr>
              <a:t>Cross-</a:t>
            </a:r>
            <a:r>
              <a:rPr dirty="0" sz="2600" spc="-10">
                <a:latin typeface="Lucida Sans Unicode"/>
                <a:cs typeface="Lucida Sans Unicode"/>
              </a:rPr>
              <a:t>platform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10">
                <a:latin typeface="Lucida Sans Unicode"/>
                <a:cs typeface="Lucida Sans Unicode"/>
              </a:rPr>
              <a:t>design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10">
                <a:latin typeface="Lucida Sans Unicode"/>
                <a:cs typeface="Lucida Sans Unicode"/>
              </a:rPr>
              <a:t>(React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10">
                <a:latin typeface="Lucida Sans Unicode"/>
                <a:cs typeface="Lucida Sans Unicode"/>
              </a:rPr>
              <a:t>Native)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25">
                <a:latin typeface="Lucida Sans Unicode"/>
                <a:cs typeface="Lucida Sans Unicode"/>
              </a:rPr>
              <a:t>suits </a:t>
            </a:r>
            <a:r>
              <a:rPr dirty="0" sz="2600">
                <a:latin typeface="Lucida Sans Unicode"/>
                <a:cs typeface="Lucida Sans Unicode"/>
              </a:rPr>
              <a:t>diverse</a:t>
            </a:r>
            <a:r>
              <a:rPr dirty="0" sz="2600" spc="-7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devices</a:t>
            </a:r>
            <a:r>
              <a:rPr dirty="0" sz="2600" spc="-7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globally.</a:t>
            </a:r>
            <a:endParaRPr sz="2600">
              <a:latin typeface="Lucida Sans Unicode"/>
              <a:cs typeface="Lucida Sans Unicode"/>
            </a:endParaRPr>
          </a:p>
          <a:p>
            <a:pPr marL="1560195" marR="5080">
              <a:lnSpc>
                <a:spcPct val="115399"/>
              </a:lnSpc>
            </a:pPr>
            <a:r>
              <a:rPr dirty="0" sz="2600" spc="-105">
                <a:latin typeface="Lucida Sans Unicode"/>
                <a:cs typeface="Lucida Sans Unicode"/>
              </a:rPr>
              <a:t>Free-</a:t>
            </a:r>
            <a:r>
              <a:rPr dirty="0" sz="2600">
                <a:latin typeface="Lucida Sans Unicode"/>
                <a:cs typeface="Lucida Sans Unicode"/>
              </a:rPr>
              <a:t>tier</a:t>
            </a:r>
            <a:r>
              <a:rPr dirty="0" sz="2600" spc="2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Firebase</a:t>
            </a:r>
            <a:r>
              <a:rPr dirty="0" sz="2600" spc="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and</a:t>
            </a:r>
            <a:r>
              <a:rPr dirty="0" sz="2600" spc="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Google</a:t>
            </a:r>
            <a:r>
              <a:rPr dirty="0" sz="2600" spc="2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APIs</a:t>
            </a:r>
            <a:r>
              <a:rPr dirty="0" sz="2600" spc="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scale</a:t>
            </a:r>
            <a:r>
              <a:rPr dirty="0" sz="2600" spc="30">
                <a:latin typeface="Lucida Sans Unicode"/>
                <a:cs typeface="Lucida Sans Unicode"/>
              </a:rPr>
              <a:t> </a:t>
            </a:r>
            <a:r>
              <a:rPr dirty="0" sz="2600" spc="-25">
                <a:latin typeface="Lucida Sans Unicode"/>
                <a:cs typeface="Lucida Sans Unicode"/>
              </a:rPr>
              <a:t>for </a:t>
            </a:r>
            <a:r>
              <a:rPr dirty="0" sz="2600">
                <a:latin typeface="Lucida Sans Unicode"/>
                <a:cs typeface="Lucida Sans Unicode"/>
              </a:rPr>
              <a:t>cities</a:t>
            </a:r>
            <a:r>
              <a:rPr dirty="0" sz="2600" spc="-160">
                <a:latin typeface="Lucida Sans Unicode"/>
                <a:cs typeface="Lucida Sans Unicode"/>
              </a:rPr>
              <a:t> </a:t>
            </a:r>
            <a:r>
              <a:rPr dirty="0" sz="2600" spc="-75">
                <a:latin typeface="Lucida Sans Unicode"/>
                <a:cs typeface="Lucida Sans Unicode"/>
              </a:rPr>
              <a:t>like</a:t>
            </a:r>
            <a:r>
              <a:rPr dirty="0" sz="2600" spc="-16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Indore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 spc="-165">
                <a:latin typeface="Lucida Sans Unicode"/>
                <a:cs typeface="Lucida Sans Unicode"/>
              </a:rPr>
              <a:t>(3M+)</a:t>
            </a:r>
            <a:r>
              <a:rPr dirty="0" sz="2600" spc="-16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to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megacities.</a:t>
            </a:r>
            <a:endParaRPr sz="2600">
              <a:latin typeface="Lucida Sans Unicode"/>
              <a:cs typeface="Lucida Sans Unicode"/>
            </a:endParaRPr>
          </a:p>
          <a:p>
            <a:pPr marL="1560195" marR="5080">
              <a:lnSpc>
                <a:spcPct val="115399"/>
              </a:lnSpc>
              <a:tabLst>
                <a:tab pos="2918460" algn="l"/>
                <a:tab pos="3526790" algn="l"/>
                <a:tab pos="5039995" algn="l"/>
                <a:tab pos="6750684" algn="l"/>
                <a:tab pos="7413625" algn="l"/>
                <a:tab pos="8056880" algn="l"/>
              </a:tabLst>
            </a:pPr>
            <a:r>
              <a:rPr dirty="0" sz="2600" spc="-10">
                <a:latin typeface="Lucida Sans Unicode"/>
                <a:cs typeface="Lucida Sans Unicode"/>
              </a:rPr>
              <a:t>Simple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40">
                <a:latin typeface="Lucida Sans Unicode"/>
                <a:cs typeface="Lucida Sans Unicode"/>
              </a:rPr>
              <a:t>UI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10">
                <a:latin typeface="Lucida Sans Unicode"/>
                <a:cs typeface="Lucida Sans Unicode"/>
              </a:rPr>
              <a:t>ensures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10">
                <a:latin typeface="Lucida Sans Unicode"/>
                <a:cs typeface="Lucida Sans Unicode"/>
              </a:rPr>
              <a:t>adoption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30">
                <a:latin typeface="Lucida Sans Unicode"/>
                <a:cs typeface="Lucida Sans Unicode"/>
              </a:rPr>
              <a:t>by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25">
                <a:latin typeface="Lucida Sans Unicode"/>
                <a:cs typeface="Lucida Sans Unicode"/>
              </a:rPr>
              <a:t>all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-70">
                <a:latin typeface="Lucida Sans Unicode"/>
                <a:cs typeface="Lucida Sans Unicode"/>
              </a:rPr>
              <a:t>age </a:t>
            </a:r>
            <a:r>
              <a:rPr dirty="0" sz="2600" spc="-50">
                <a:latin typeface="Lucida Sans Unicode"/>
                <a:cs typeface="Lucida Sans Unicode"/>
              </a:rPr>
              <a:t>groups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and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tech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levels.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720973" y="2867659"/>
            <a:ext cx="133350" cy="5812155"/>
            <a:chOff x="9720973" y="2867659"/>
            <a:chExt cx="133350" cy="581215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0973" y="2867659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0973" y="3743959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0973" y="4620259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0023" y="6736672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0023" y="7651072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0023" y="8565472"/>
              <a:ext cx="114300" cy="1142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pc="-150"/>
              <a:t>Potential</a:t>
            </a:r>
            <a:r>
              <a:rPr dirty="0" spc="-190"/>
              <a:t> </a:t>
            </a:r>
            <a:r>
              <a:rPr dirty="0" spc="-195"/>
              <a:t>challenges</a:t>
            </a:r>
            <a:r>
              <a:rPr dirty="0" spc="-185"/>
              <a:t> </a:t>
            </a:r>
            <a:r>
              <a:rPr dirty="0" spc="-145"/>
              <a:t>and</a:t>
            </a:r>
            <a:r>
              <a:rPr dirty="0" spc="-185"/>
              <a:t> </a:t>
            </a:r>
            <a:r>
              <a:rPr dirty="0" spc="-30"/>
              <a:t>risks:</a:t>
            </a:r>
          </a:p>
          <a:p>
            <a:pPr marL="551815" marR="130175">
              <a:lnSpc>
                <a:spcPct val="114999"/>
              </a:lnSpc>
            </a:pPr>
            <a:r>
              <a:rPr dirty="0">
                <a:latin typeface="Lucida Sans Unicode"/>
                <a:cs typeface="Lucida Sans Unicode"/>
              </a:rPr>
              <a:t>User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adoption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may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lag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due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to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awareness</a:t>
            </a:r>
            <a:r>
              <a:rPr dirty="0" spc="190">
                <a:latin typeface="Lucida Sans Unicode"/>
                <a:cs typeface="Lucida Sans Unicode"/>
              </a:rPr>
              <a:t> </a:t>
            </a:r>
            <a:r>
              <a:rPr dirty="0" spc="-25">
                <a:latin typeface="Lucida Sans Unicode"/>
                <a:cs typeface="Lucida Sans Unicode"/>
              </a:rPr>
              <a:t>or </a:t>
            </a:r>
            <a:r>
              <a:rPr dirty="0">
                <a:latin typeface="Lucida Sans Unicode"/>
                <a:cs typeface="Lucida Sans Unicode"/>
              </a:rPr>
              <a:t>trust</a:t>
            </a:r>
            <a:r>
              <a:rPr dirty="0" spc="-150">
                <a:latin typeface="Lucida Sans Unicode"/>
                <a:cs typeface="Lucida Sans Unicode"/>
              </a:rPr>
              <a:t> </a:t>
            </a:r>
            <a:r>
              <a:rPr dirty="0" spc="-30">
                <a:latin typeface="Lucida Sans Unicode"/>
                <a:cs typeface="Lucida Sans Unicode"/>
              </a:rPr>
              <a:t>in</a:t>
            </a:r>
            <a:r>
              <a:rPr dirty="0" spc="-150">
                <a:latin typeface="Lucida Sans Unicode"/>
                <a:cs typeface="Lucida Sans Unicode"/>
              </a:rPr>
              <a:t> </a:t>
            </a:r>
            <a:r>
              <a:rPr dirty="0" spc="-20">
                <a:latin typeface="Lucida Sans Unicode"/>
                <a:cs typeface="Lucida Sans Unicode"/>
              </a:rPr>
              <a:t>AI</a:t>
            </a:r>
            <a:r>
              <a:rPr dirty="0" spc="-145">
                <a:latin typeface="Lucida Sans Unicode"/>
                <a:cs typeface="Lucida Sans Unicode"/>
              </a:rPr>
              <a:t> </a:t>
            </a:r>
            <a:r>
              <a:rPr dirty="0" spc="-10">
                <a:latin typeface="Lucida Sans Unicode"/>
                <a:cs typeface="Lucida Sans Unicode"/>
              </a:rPr>
              <a:t>accuracy.</a:t>
            </a:r>
          </a:p>
          <a:p>
            <a:pPr marL="551815" marR="130175">
              <a:lnSpc>
                <a:spcPct val="114999"/>
              </a:lnSpc>
              <a:tabLst>
                <a:tab pos="2245360" algn="l"/>
                <a:tab pos="4014470" algn="l"/>
                <a:tab pos="4534535" algn="l"/>
                <a:tab pos="5358765" algn="l"/>
                <a:tab pos="7110095" algn="l"/>
              </a:tabLst>
            </a:pPr>
            <a:r>
              <a:rPr dirty="0" spc="-10">
                <a:latin typeface="Lucida Sans Unicode"/>
                <a:cs typeface="Lucida Sans Unicode"/>
              </a:rPr>
              <a:t>Municipal</a:t>
            </a:r>
            <a:r>
              <a:rPr dirty="0">
                <a:latin typeface="Lucida Sans Unicode"/>
                <a:cs typeface="Lucida Sans Unicode"/>
              </a:rPr>
              <a:t>	</a:t>
            </a:r>
            <a:r>
              <a:rPr dirty="0" spc="-10">
                <a:latin typeface="Lucida Sans Unicode"/>
                <a:cs typeface="Lucida Sans Unicode"/>
              </a:rPr>
              <a:t>resistance</a:t>
            </a:r>
            <a:r>
              <a:rPr dirty="0">
                <a:latin typeface="Lucida Sans Unicode"/>
                <a:cs typeface="Lucida Sans Unicode"/>
              </a:rPr>
              <a:t>	</a:t>
            </a:r>
            <a:r>
              <a:rPr dirty="0" spc="-25">
                <a:latin typeface="Lucida Sans Unicode"/>
                <a:cs typeface="Lucida Sans Unicode"/>
              </a:rPr>
              <a:t>to</a:t>
            </a:r>
            <a:r>
              <a:rPr dirty="0">
                <a:latin typeface="Lucida Sans Unicode"/>
                <a:cs typeface="Lucida Sans Unicode"/>
              </a:rPr>
              <a:t>	</a:t>
            </a:r>
            <a:r>
              <a:rPr dirty="0" spc="-25">
                <a:latin typeface="Lucida Sans Unicode"/>
                <a:cs typeface="Lucida Sans Unicode"/>
              </a:rPr>
              <a:t>new</a:t>
            </a:r>
            <a:r>
              <a:rPr dirty="0">
                <a:latin typeface="Lucida Sans Unicode"/>
                <a:cs typeface="Lucida Sans Unicode"/>
              </a:rPr>
              <a:t>	</a:t>
            </a:r>
            <a:r>
              <a:rPr dirty="0" spc="-10">
                <a:latin typeface="Lucida Sans Unicode"/>
                <a:cs typeface="Lucida Sans Unicode"/>
              </a:rPr>
              <a:t>workflows</a:t>
            </a:r>
            <a:r>
              <a:rPr dirty="0">
                <a:latin typeface="Lucida Sans Unicode"/>
                <a:cs typeface="Lucida Sans Unicode"/>
              </a:rPr>
              <a:t>	</a:t>
            </a:r>
            <a:r>
              <a:rPr dirty="0" spc="-25">
                <a:latin typeface="Lucida Sans Unicode"/>
                <a:cs typeface="Lucida Sans Unicode"/>
              </a:rPr>
              <a:t>or </a:t>
            </a:r>
            <a:r>
              <a:rPr dirty="0">
                <a:latin typeface="Lucida Sans Unicode"/>
                <a:cs typeface="Lucida Sans Unicode"/>
              </a:rPr>
              <a:t>data</a:t>
            </a:r>
            <a:r>
              <a:rPr dirty="0" spc="-70">
                <a:latin typeface="Lucida Sans Unicode"/>
                <a:cs typeface="Lucida Sans Unicode"/>
              </a:rPr>
              <a:t> </a:t>
            </a:r>
            <a:r>
              <a:rPr dirty="0" spc="-10">
                <a:latin typeface="Lucida Sans Unicode"/>
                <a:cs typeface="Lucida Sans Unicode"/>
              </a:rPr>
              <a:t>overload.</a:t>
            </a:r>
          </a:p>
          <a:p>
            <a:pPr marL="551815" marR="130175">
              <a:lnSpc>
                <a:spcPct val="114999"/>
              </a:lnSpc>
            </a:pPr>
            <a:r>
              <a:rPr dirty="0">
                <a:latin typeface="Lucida Sans Unicode"/>
                <a:cs typeface="Lucida Sans Unicode"/>
              </a:rPr>
              <a:t>Network</a:t>
            </a:r>
            <a:r>
              <a:rPr dirty="0" spc="2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issues</a:t>
            </a:r>
            <a:r>
              <a:rPr dirty="0" spc="2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in</a:t>
            </a:r>
            <a:r>
              <a:rPr dirty="0" spc="295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rural</a:t>
            </a:r>
            <a:r>
              <a:rPr dirty="0" spc="29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areas</a:t>
            </a:r>
            <a:r>
              <a:rPr dirty="0" spc="295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could</a:t>
            </a:r>
            <a:r>
              <a:rPr dirty="0" spc="290">
                <a:latin typeface="Lucida Sans Unicode"/>
                <a:cs typeface="Lucida Sans Unicode"/>
              </a:rPr>
              <a:t> </a:t>
            </a:r>
            <a:r>
              <a:rPr dirty="0" spc="-10">
                <a:latin typeface="Lucida Sans Unicode"/>
                <a:cs typeface="Lucida Sans Unicode"/>
              </a:rPr>
              <a:t>disrupt </a:t>
            </a:r>
            <a:r>
              <a:rPr dirty="0" spc="-110">
                <a:latin typeface="Lucida Sans Unicode"/>
                <a:cs typeface="Lucida Sans Unicode"/>
              </a:rPr>
              <a:t>real-</a:t>
            </a:r>
            <a:r>
              <a:rPr dirty="0">
                <a:latin typeface="Lucida Sans Unicode"/>
                <a:cs typeface="Lucida Sans Unicode"/>
              </a:rPr>
              <a:t>time</a:t>
            </a:r>
            <a:r>
              <a:rPr dirty="0" spc="-145">
                <a:latin typeface="Lucida Sans Unicode"/>
                <a:cs typeface="Lucida Sans Unicode"/>
              </a:rPr>
              <a:t> </a:t>
            </a:r>
            <a:r>
              <a:rPr dirty="0" spc="-10">
                <a:latin typeface="Lucida Sans Unicode"/>
                <a:cs typeface="Lucida Sans Unicode"/>
              </a:rPr>
              <a:t>updates.</a:t>
            </a:r>
          </a:p>
          <a:p>
            <a:pPr>
              <a:lnSpc>
                <a:spcPct val="100000"/>
              </a:lnSpc>
              <a:spcBef>
                <a:spcPts val="2190"/>
              </a:spcBef>
            </a:pPr>
          </a:p>
          <a:p>
            <a:pPr marL="573405" marR="402590" indent="-561340">
              <a:lnSpc>
                <a:spcPct val="115399"/>
              </a:lnSpc>
            </a:pPr>
            <a:r>
              <a:rPr dirty="0" sz="2600" spc="-210"/>
              <a:t>Strategies</a:t>
            </a:r>
            <a:r>
              <a:rPr dirty="0" sz="2600" spc="-215"/>
              <a:t> </a:t>
            </a:r>
            <a:r>
              <a:rPr dirty="0" sz="2600" spc="-75"/>
              <a:t>for</a:t>
            </a:r>
            <a:r>
              <a:rPr dirty="0" sz="2600" spc="-210"/>
              <a:t> </a:t>
            </a:r>
            <a:r>
              <a:rPr dirty="0" sz="2600" spc="-180"/>
              <a:t>overcoming</a:t>
            </a:r>
            <a:r>
              <a:rPr dirty="0" sz="2600" spc="-215"/>
              <a:t> </a:t>
            </a:r>
            <a:r>
              <a:rPr dirty="0" sz="2600" spc="-195"/>
              <a:t>these</a:t>
            </a:r>
            <a:r>
              <a:rPr dirty="0" sz="2600" spc="-210"/>
              <a:t> </a:t>
            </a:r>
            <a:r>
              <a:rPr dirty="0" sz="2600" spc="-90"/>
              <a:t>challenges: </a:t>
            </a:r>
            <a:r>
              <a:rPr dirty="0" sz="2600">
                <a:latin typeface="Lucida Sans Unicode"/>
                <a:cs typeface="Lucida Sans Unicode"/>
              </a:rPr>
              <a:t>Launch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20">
                <a:latin typeface="Lucida Sans Unicode"/>
                <a:cs typeface="Lucida Sans Unicode"/>
              </a:rPr>
              <a:t>awareness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35">
                <a:latin typeface="Lucida Sans Unicode"/>
                <a:cs typeface="Lucida Sans Unicode"/>
              </a:rPr>
              <a:t>campaigns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with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Indore </a:t>
            </a:r>
            <a:r>
              <a:rPr dirty="0" sz="2600">
                <a:latin typeface="Lucida Sans Unicode"/>
                <a:cs typeface="Lucida Sans Unicode"/>
              </a:rPr>
              <a:t>pilot</a:t>
            </a:r>
            <a:r>
              <a:rPr dirty="0" sz="2600" spc="-1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success</a:t>
            </a:r>
            <a:r>
              <a:rPr dirty="0" sz="2600" spc="-15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stories.</a:t>
            </a:r>
            <a:endParaRPr sz="2600">
              <a:latin typeface="Lucida Sans Unicode"/>
              <a:cs typeface="Lucida Sans Unicode"/>
            </a:endParaRPr>
          </a:p>
          <a:p>
            <a:pPr marL="573405" marR="5080">
              <a:lnSpc>
                <a:spcPct val="115399"/>
              </a:lnSpc>
            </a:pPr>
            <a:r>
              <a:rPr dirty="0" sz="2600" spc="-80">
                <a:latin typeface="Lucida Sans Unicode"/>
                <a:cs typeface="Lucida Sans Unicode"/>
              </a:rPr>
              <a:t>Train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20">
                <a:latin typeface="Lucida Sans Unicode"/>
                <a:cs typeface="Lucida Sans Unicode"/>
              </a:rPr>
              <a:t>municipal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staff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and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offer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customizable dashboards.</a:t>
            </a:r>
            <a:endParaRPr sz="2600">
              <a:latin typeface="Lucida Sans Unicode"/>
              <a:cs typeface="Lucida Sans Unicode"/>
            </a:endParaRPr>
          </a:p>
          <a:p>
            <a:pPr marL="573405" marR="386715">
              <a:lnSpc>
                <a:spcPct val="115399"/>
              </a:lnSpc>
            </a:pPr>
            <a:r>
              <a:rPr dirty="0" sz="2600">
                <a:latin typeface="Lucida Sans Unicode"/>
                <a:cs typeface="Lucida Sans Unicode"/>
              </a:rPr>
              <a:t>Enable</a:t>
            </a:r>
            <a:r>
              <a:rPr dirty="0" sz="2600" spc="-13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offline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mode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with</a:t>
            </a:r>
            <a:r>
              <a:rPr dirty="0" sz="2600" spc="-13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queued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uploads </a:t>
            </a:r>
            <a:r>
              <a:rPr dirty="0" sz="2600">
                <a:latin typeface="Lucida Sans Unicode"/>
                <a:cs typeface="Lucida Sans Unicode"/>
              </a:rPr>
              <a:t>for</a:t>
            </a:r>
            <a:r>
              <a:rPr dirty="0" sz="2600" spc="-17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rural</a:t>
            </a:r>
            <a:r>
              <a:rPr dirty="0" sz="2600" spc="-17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resilience</a:t>
            </a:r>
            <a:endParaRPr sz="2600">
              <a:latin typeface="Lucida Sans Unicode"/>
              <a:cs typeface="Lucida Sans Unicode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9396" y="5728969"/>
            <a:ext cx="7391399" cy="3881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70872" y="0"/>
            <a:ext cx="15117444" cy="10287000"/>
          </a:xfrm>
          <a:custGeom>
            <a:avLst/>
            <a:gdLst/>
            <a:ahLst/>
            <a:cxnLst/>
            <a:rect l="l" t="t" r="r" b="b"/>
            <a:pathLst>
              <a:path w="15117444" h="10287000">
                <a:moveTo>
                  <a:pt x="15117127" y="10286999"/>
                </a:moveTo>
                <a:lnTo>
                  <a:pt x="5689853" y="10286999"/>
                </a:lnTo>
                <a:lnTo>
                  <a:pt x="0" y="0"/>
                </a:lnTo>
                <a:lnTo>
                  <a:pt x="15117127" y="0"/>
                </a:lnTo>
                <a:lnTo>
                  <a:pt x="15117127" y="10286999"/>
                </a:lnTo>
                <a:close/>
              </a:path>
            </a:pathLst>
          </a:custGeom>
          <a:solidFill>
            <a:srgbClr val="FAF4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5967" y="257953"/>
            <a:ext cx="57296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  <a:tab pos="3332479" algn="l"/>
              </a:tabLst>
            </a:pPr>
            <a:r>
              <a:rPr dirty="0" sz="6000" spc="-10">
                <a:latin typeface="Calibri"/>
                <a:cs typeface="Calibri"/>
              </a:rPr>
              <a:t>IMPACT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50">
                <a:latin typeface="Calibri"/>
                <a:cs typeface="Calibri"/>
              </a:rPr>
              <a:t>&amp;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10">
                <a:latin typeface="Calibri"/>
                <a:cs typeface="Calibri"/>
              </a:rPr>
              <a:t>BENIFIT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257" y="5319080"/>
            <a:ext cx="200226" cy="20022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 rot="21540000">
            <a:off x="1767811" y="5130325"/>
            <a:ext cx="3714478" cy="558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390"/>
              </a:lnSpc>
            </a:pPr>
            <a:r>
              <a:rPr dirty="0" sz="4400" spc="45">
                <a:latin typeface="Lucida Sans Unicode"/>
                <a:cs typeface="Lucida Sans Unicode"/>
              </a:rPr>
              <a:t>Government</a:t>
            </a:r>
            <a:r>
              <a:rPr dirty="0" sz="4400" spc="-295">
                <a:latin typeface="Lucida Sans Unicode"/>
                <a:cs typeface="Lucida Sans Unicode"/>
              </a:rPr>
              <a:t> </a:t>
            </a:r>
            <a:r>
              <a:rPr dirty="0" sz="4400" spc="-135">
                <a:latin typeface="Lucida Sans Unicode"/>
                <a:cs typeface="Lucida Sans Unicode"/>
              </a:rPr>
              <a:t>:</a:t>
            </a:r>
            <a:endParaRPr sz="440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6" y="5932823"/>
            <a:ext cx="142874" cy="142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6" y="6418598"/>
            <a:ext cx="142874" cy="1428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308231" y="5732862"/>
            <a:ext cx="9346565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dirty="0" sz="3200">
                <a:latin typeface="Lucida Sans Unicode"/>
                <a:cs typeface="Lucida Sans Unicode"/>
              </a:rPr>
              <a:t>Faster</a:t>
            </a:r>
            <a:r>
              <a:rPr dirty="0" sz="3200" spc="-4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Resolution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ts val="3829"/>
              </a:lnSpc>
            </a:pPr>
            <a:r>
              <a:rPr dirty="0" sz="3200">
                <a:latin typeface="Lucida Sans Unicode"/>
                <a:cs typeface="Lucida Sans Unicode"/>
              </a:rPr>
              <a:t>Analytics</a:t>
            </a:r>
            <a:r>
              <a:rPr dirty="0" sz="3200" spc="-14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dashboards</a:t>
            </a:r>
            <a:r>
              <a:rPr dirty="0" sz="3200" spc="-13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for</a:t>
            </a:r>
            <a:r>
              <a:rPr dirty="0" sz="3200" spc="-140">
                <a:latin typeface="Lucida Sans Unicode"/>
                <a:cs typeface="Lucida Sans Unicode"/>
              </a:rPr>
              <a:t> </a:t>
            </a:r>
            <a:r>
              <a:rPr dirty="0" sz="3200" spc="-110">
                <a:latin typeface="Lucida Sans Unicode"/>
                <a:cs typeface="Lucida Sans Unicode"/>
              </a:rPr>
              <a:t>Data-</a:t>
            </a:r>
            <a:r>
              <a:rPr dirty="0" sz="3200">
                <a:latin typeface="Lucida Sans Unicode"/>
                <a:cs typeface="Lucida Sans Unicode"/>
              </a:rPr>
              <a:t>driven</a:t>
            </a:r>
            <a:r>
              <a:rPr dirty="0" sz="3200" spc="-13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Decisions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879" y="7943850"/>
            <a:ext cx="200024" cy="2000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6" y="9001125"/>
            <a:ext cx="142874" cy="142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6" y="9486900"/>
            <a:ext cx="142874" cy="1428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904771" y="7667687"/>
            <a:ext cx="8411845" cy="2132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">
                <a:latin typeface="Lucida Sans Unicode"/>
                <a:cs typeface="Lucida Sans Unicode"/>
              </a:rPr>
              <a:t>Communities</a:t>
            </a:r>
            <a:r>
              <a:rPr dirty="0" sz="4400" spc="-275">
                <a:latin typeface="Lucida Sans Unicode"/>
                <a:cs typeface="Lucida Sans Unicode"/>
              </a:rPr>
              <a:t> </a:t>
            </a:r>
            <a:r>
              <a:rPr dirty="0" sz="4400" spc="-50">
                <a:latin typeface="Lucida Sans Unicode"/>
                <a:cs typeface="Lucida Sans Unicode"/>
              </a:rPr>
              <a:t>:</a:t>
            </a:r>
            <a:endParaRPr sz="4400">
              <a:latin typeface="Lucida Sans Unicode"/>
              <a:cs typeface="Lucida Sans Unicode"/>
            </a:endParaRPr>
          </a:p>
          <a:p>
            <a:pPr marL="415925" marR="5080">
              <a:lnSpc>
                <a:spcPts val="3829"/>
              </a:lnSpc>
              <a:spcBef>
                <a:spcPts val="3750"/>
              </a:spcBef>
            </a:pPr>
            <a:r>
              <a:rPr dirty="0" sz="3200" spc="75">
                <a:latin typeface="Lucida Sans Unicode"/>
                <a:cs typeface="Lucida Sans Unicode"/>
              </a:rPr>
              <a:t>Safe</a:t>
            </a:r>
            <a:r>
              <a:rPr dirty="0" sz="3200" spc="-18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and</a:t>
            </a:r>
            <a:r>
              <a:rPr dirty="0" sz="3200" spc="-18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Clean</a:t>
            </a:r>
            <a:r>
              <a:rPr dirty="0" sz="3200" spc="-18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cities</a:t>
            </a:r>
            <a:r>
              <a:rPr dirty="0" sz="3200" spc="-180">
                <a:latin typeface="Lucida Sans Unicode"/>
                <a:cs typeface="Lucida Sans Unicode"/>
              </a:rPr>
              <a:t> </a:t>
            </a:r>
            <a:r>
              <a:rPr dirty="0" sz="3200" spc="-35">
                <a:latin typeface="Lucida Sans Unicode"/>
                <a:cs typeface="Lucida Sans Unicode"/>
              </a:rPr>
              <a:t>through</a:t>
            </a:r>
            <a:r>
              <a:rPr dirty="0" sz="3200" spc="-18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faster</a:t>
            </a:r>
            <a:r>
              <a:rPr dirty="0" sz="3200" spc="-180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fixes </a:t>
            </a:r>
            <a:r>
              <a:rPr dirty="0" sz="3200">
                <a:latin typeface="Lucida Sans Unicode"/>
                <a:cs typeface="Lucida Sans Unicode"/>
              </a:rPr>
              <a:t>Stronger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civic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pride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and</a:t>
            </a:r>
            <a:r>
              <a:rPr dirty="0" sz="3200" spc="-12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collaboration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5879" y="2627186"/>
            <a:ext cx="200024" cy="2000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6" y="3465923"/>
            <a:ext cx="142874" cy="1428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256" y="3951698"/>
            <a:ext cx="142874" cy="142874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976" y="8439"/>
            <a:ext cx="11152505" cy="7497445"/>
            <a:chOff x="976" y="8439"/>
            <a:chExt cx="11152505" cy="7497445"/>
          </a:xfrm>
        </p:grpSpPr>
        <p:sp>
          <p:nvSpPr>
            <p:cNvPr id="17" name="object 17" descr=""/>
            <p:cNvSpPr/>
            <p:nvPr/>
          </p:nvSpPr>
          <p:spPr>
            <a:xfrm>
              <a:off x="1070934" y="4899435"/>
              <a:ext cx="9939655" cy="0"/>
            </a:xfrm>
            <a:custGeom>
              <a:avLst/>
              <a:gdLst/>
              <a:ahLst/>
              <a:cxnLst/>
              <a:rect l="l" t="t" r="r" b="b"/>
              <a:pathLst>
                <a:path w="9939655" h="0">
                  <a:moveTo>
                    <a:pt x="0" y="0"/>
                  </a:moveTo>
                  <a:lnTo>
                    <a:pt x="993937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059" y="4823235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0782" y="4823235"/>
              <a:ext cx="152399" cy="1523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071735" y="7429500"/>
              <a:ext cx="9938385" cy="0"/>
            </a:xfrm>
            <a:custGeom>
              <a:avLst/>
              <a:gdLst/>
              <a:ahLst/>
              <a:cxnLst/>
              <a:rect l="l" t="t" r="r" b="b"/>
              <a:pathLst>
                <a:path w="9938385" h="0">
                  <a:moveTo>
                    <a:pt x="0" y="0"/>
                  </a:moveTo>
                  <a:lnTo>
                    <a:pt x="993777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860" y="7353300"/>
              <a:ext cx="152399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99982" y="7353300"/>
              <a:ext cx="152399" cy="1523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" y="8439"/>
              <a:ext cx="2074991" cy="2050987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284711" y="993618"/>
            <a:ext cx="9055100" cy="32715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7549515" indent="365760">
              <a:lnSpc>
                <a:spcPct val="100000"/>
              </a:lnSpc>
              <a:spcBef>
                <a:spcPts val="140"/>
              </a:spcBef>
            </a:pPr>
            <a:r>
              <a:rPr dirty="0" sz="3000" spc="-409">
                <a:solidFill>
                  <a:srgbClr val="FAF4EF"/>
                </a:solidFill>
                <a:latin typeface="Trebuchet MS"/>
                <a:cs typeface="Trebuchet MS"/>
              </a:rPr>
              <a:t>Team </a:t>
            </a:r>
            <a:r>
              <a:rPr dirty="0" sz="3000" spc="-170">
                <a:solidFill>
                  <a:srgbClr val="FAF4EF"/>
                </a:solidFill>
                <a:latin typeface="Trebuchet MS"/>
                <a:cs typeface="Trebuchet MS"/>
              </a:rPr>
              <a:t>Vegapunk</a:t>
            </a:r>
            <a:endParaRPr sz="3000">
              <a:latin typeface="Trebuchet MS"/>
              <a:cs typeface="Trebuchet MS"/>
            </a:endParaRPr>
          </a:p>
          <a:p>
            <a:pPr marL="1495425">
              <a:lnSpc>
                <a:spcPct val="100000"/>
              </a:lnSpc>
              <a:spcBef>
                <a:spcPts val="3445"/>
              </a:spcBef>
            </a:pPr>
            <a:r>
              <a:rPr dirty="0" sz="4400" spc="-70">
                <a:latin typeface="Lucida Sans Unicode"/>
                <a:cs typeface="Lucida Sans Unicode"/>
              </a:rPr>
              <a:t>Citizen</a:t>
            </a:r>
            <a:r>
              <a:rPr dirty="0" sz="4400" spc="-290">
                <a:latin typeface="Lucida Sans Unicode"/>
                <a:cs typeface="Lucida Sans Unicode"/>
              </a:rPr>
              <a:t> </a:t>
            </a:r>
            <a:r>
              <a:rPr dirty="0" sz="4400" spc="-50">
                <a:latin typeface="Lucida Sans Unicode"/>
                <a:cs typeface="Lucida Sans Unicode"/>
              </a:rPr>
              <a:t>:</a:t>
            </a:r>
            <a:endParaRPr sz="4400">
              <a:latin typeface="Lucida Sans Unicode"/>
              <a:cs typeface="Lucida Sans Unicode"/>
            </a:endParaRPr>
          </a:p>
          <a:p>
            <a:pPr marL="2035810">
              <a:lnSpc>
                <a:spcPts val="3835"/>
              </a:lnSpc>
              <a:spcBef>
                <a:spcPts val="1925"/>
              </a:spcBef>
            </a:pPr>
            <a:r>
              <a:rPr dirty="0" sz="3200" spc="65">
                <a:latin typeface="Lucida Sans Unicode"/>
                <a:cs typeface="Lucida Sans Unicode"/>
              </a:rPr>
              <a:t>Easy</a:t>
            </a:r>
            <a:r>
              <a:rPr dirty="0" sz="3200" spc="-18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reporting</a:t>
            </a:r>
            <a:r>
              <a:rPr dirty="0" sz="3200" spc="-17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via</a:t>
            </a:r>
            <a:r>
              <a:rPr dirty="0" sz="3200" spc="-17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mobile</a:t>
            </a:r>
            <a:endParaRPr sz="3200">
              <a:latin typeface="Lucida Sans Unicode"/>
              <a:cs typeface="Lucida Sans Unicode"/>
            </a:endParaRPr>
          </a:p>
          <a:p>
            <a:pPr marL="2035810">
              <a:lnSpc>
                <a:spcPts val="3829"/>
              </a:lnSpc>
            </a:pPr>
            <a:r>
              <a:rPr dirty="0" sz="3200" spc="-114">
                <a:latin typeface="Lucida Sans Unicode"/>
                <a:cs typeface="Lucida Sans Unicode"/>
              </a:rPr>
              <a:t>Real-</a:t>
            </a:r>
            <a:r>
              <a:rPr dirty="0" sz="3200">
                <a:latin typeface="Lucida Sans Unicode"/>
                <a:cs typeface="Lucida Sans Unicode"/>
              </a:rPr>
              <a:t>time</a:t>
            </a:r>
            <a:r>
              <a:rPr dirty="0" sz="3200" spc="-210">
                <a:latin typeface="Lucida Sans Unicode"/>
                <a:cs typeface="Lucida Sans Unicode"/>
              </a:rPr>
              <a:t> </a:t>
            </a:r>
            <a:r>
              <a:rPr dirty="0" sz="3200" spc="-40">
                <a:latin typeface="Lucida Sans Unicode"/>
                <a:cs typeface="Lucida Sans Unicode"/>
              </a:rPr>
              <a:t>issue</a:t>
            </a:r>
            <a:r>
              <a:rPr dirty="0" sz="3200" spc="-210">
                <a:latin typeface="Lucida Sans Unicode"/>
                <a:cs typeface="Lucida Sans Unicode"/>
              </a:rPr>
              <a:t> </a:t>
            </a:r>
            <a:r>
              <a:rPr dirty="0" sz="3200" spc="-50">
                <a:latin typeface="Lucida Sans Unicode"/>
                <a:cs typeface="Lucida Sans Unicode"/>
              </a:rPr>
              <a:t>tracking</a:t>
            </a:r>
            <a:r>
              <a:rPr dirty="0" sz="3200" spc="-210">
                <a:latin typeface="Lucida Sans Unicode"/>
                <a:cs typeface="Lucida Sans Unicode"/>
              </a:rPr>
              <a:t> </a:t>
            </a:r>
            <a:r>
              <a:rPr dirty="0" sz="3200" spc="-20">
                <a:latin typeface="Lucida Sans Unicode"/>
                <a:cs typeface="Lucida Sans Unicode"/>
              </a:rPr>
              <a:t>builds</a:t>
            </a:r>
            <a:r>
              <a:rPr dirty="0" sz="3200" spc="-204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trust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3106429" y="0"/>
            <a:ext cx="5181600" cy="9396730"/>
            <a:chOff x="13106429" y="0"/>
            <a:chExt cx="5181600" cy="939673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74346" y="0"/>
              <a:ext cx="3313652" cy="168430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9940" y="4188168"/>
              <a:ext cx="188493" cy="18849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43325" y="4188168"/>
              <a:ext cx="188493" cy="18849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12863" y="4188168"/>
              <a:ext cx="188493" cy="188493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3109604" y="9392949"/>
              <a:ext cx="4771390" cy="0"/>
            </a:xfrm>
            <a:custGeom>
              <a:avLst/>
              <a:gdLst/>
              <a:ahLst/>
              <a:cxnLst/>
              <a:rect l="l" t="t" r="r" b="b"/>
              <a:pathLst>
                <a:path w="4771390" h="0">
                  <a:moveTo>
                    <a:pt x="0" y="0"/>
                  </a:moveTo>
                  <a:lnTo>
                    <a:pt x="4771245" y="0"/>
                  </a:lnTo>
                </a:path>
              </a:pathLst>
            </a:custGeom>
            <a:ln w="5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109604" y="4621703"/>
              <a:ext cx="4771390" cy="3817620"/>
            </a:xfrm>
            <a:custGeom>
              <a:avLst/>
              <a:gdLst/>
              <a:ahLst/>
              <a:cxnLst/>
              <a:rect l="l" t="t" r="r" b="b"/>
              <a:pathLst>
                <a:path w="4771390" h="3817620">
                  <a:moveTo>
                    <a:pt x="0" y="3816996"/>
                  </a:moveTo>
                  <a:lnTo>
                    <a:pt x="4771245" y="3816996"/>
                  </a:lnTo>
                </a:path>
                <a:path w="4771390" h="3817620">
                  <a:moveTo>
                    <a:pt x="0" y="2862747"/>
                  </a:moveTo>
                  <a:lnTo>
                    <a:pt x="4771245" y="2862747"/>
                  </a:lnTo>
                </a:path>
                <a:path w="4771390" h="3817620">
                  <a:moveTo>
                    <a:pt x="0" y="1908498"/>
                  </a:moveTo>
                  <a:lnTo>
                    <a:pt x="4771245" y="1908498"/>
                  </a:lnTo>
                </a:path>
                <a:path w="4771390" h="3817620">
                  <a:moveTo>
                    <a:pt x="0" y="954249"/>
                  </a:moveTo>
                  <a:lnTo>
                    <a:pt x="4771245" y="954249"/>
                  </a:lnTo>
                </a:path>
                <a:path w="4771390" h="3817620">
                  <a:moveTo>
                    <a:pt x="0" y="0"/>
                  </a:moveTo>
                  <a:lnTo>
                    <a:pt x="4771245" y="0"/>
                  </a:lnTo>
                </a:path>
              </a:pathLst>
            </a:custGeom>
            <a:ln w="5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3684091" y="4148961"/>
            <a:ext cx="53911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Arial MT"/>
                <a:cs typeface="Arial MT"/>
              </a:rPr>
              <a:t>Social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4801584" y="4148961"/>
            <a:ext cx="8845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Arial MT"/>
                <a:cs typeface="Arial MT"/>
              </a:rPr>
              <a:t>Econimics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6271123" y="4148961"/>
            <a:ext cx="123063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Arial MT"/>
                <a:cs typeface="Arial MT"/>
              </a:rPr>
              <a:t>Environmental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583845" y="9421482"/>
            <a:ext cx="53911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Arial MT"/>
                <a:cs typeface="Arial MT"/>
              </a:rPr>
              <a:t>Social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5050134" y="9421482"/>
            <a:ext cx="8845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Arial MT"/>
                <a:cs typeface="Arial MT"/>
              </a:rPr>
              <a:t>Econimics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525718" y="9397527"/>
            <a:ext cx="1230630" cy="50355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50" spc="-10">
                <a:latin typeface="Arial MT"/>
                <a:cs typeface="Arial MT"/>
              </a:rPr>
              <a:t>Environmental</a:t>
            </a:r>
            <a:endParaRPr sz="1450">
              <a:latin typeface="Arial MT"/>
              <a:cs typeface="Arial MT"/>
            </a:endParaRPr>
          </a:p>
          <a:p>
            <a:pPr marL="408940">
              <a:lnSpc>
                <a:spcPct val="100000"/>
              </a:lnSpc>
              <a:spcBef>
                <a:spcPts val="180"/>
              </a:spcBef>
            </a:pPr>
            <a:r>
              <a:rPr dirty="0" sz="1350" spc="-50">
                <a:solidFill>
                  <a:srgbClr val="898989"/>
                </a:solidFill>
                <a:latin typeface="Arial MT"/>
                <a:cs typeface="Arial MT"/>
              </a:rPr>
              <a:t>5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850197" y="9256549"/>
            <a:ext cx="13081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2745319" y="8302300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>
                <a:latin typeface="Arial MT"/>
                <a:cs typeface="Arial MT"/>
              </a:rPr>
              <a:t>10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2745319" y="7348051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>
                <a:latin typeface="Arial MT"/>
                <a:cs typeface="Arial MT"/>
              </a:rPr>
              <a:t>20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2745319" y="6393803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>
                <a:latin typeface="Arial MT"/>
                <a:cs typeface="Arial MT"/>
              </a:rPr>
              <a:t>30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2745319" y="5439554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>
                <a:latin typeface="Arial MT"/>
                <a:cs typeface="Arial MT"/>
              </a:rPr>
              <a:t>40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745319" y="4485304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>
                <a:latin typeface="Arial MT"/>
                <a:cs typeface="Arial MT"/>
              </a:rPr>
              <a:t>50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3109606" y="4621704"/>
            <a:ext cx="4771390" cy="4771390"/>
            <a:chOff x="13109606" y="4621704"/>
            <a:chExt cx="4771390" cy="4771390"/>
          </a:xfrm>
        </p:grpSpPr>
        <p:sp>
          <p:nvSpPr>
            <p:cNvPr id="45" name="object 45" descr=""/>
            <p:cNvSpPr/>
            <p:nvPr/>
          </p:nvSpPr>
          <p:spPr>
            <a:xfrm>
              <a:off x="13109606" y="4621704"/>
              <a:ext cx="1480820" cy="4771390"/>
            </a:xfrm>
            <a:custGeom>
              <a:avLst/>
              <a:gdLst/>
              <a:ahLst/>
              <a:cxnLst/>
              <a:rect l="l" t="t" r="r" b="b"/>
              <a:pathLst>
                <a:path w="1480819" h="4771390">
                  <a:moveTo>
                    <a:pt x="1480731" y="4771244"/>
                  </a:moveTo>
                  <a:lnTo>
                    <a:pt x="0" y="4771244"/>
                  </a:lnTo>
                  <a:lnTo>
                    <a:pt x="0" y="110680"/>
                  </a:lnTo>
                  <a:lnTo>
                    <a:pt x="11993" y="65940"/>
                  </a:lnTo>
                  <a:lnTo>
                    <a:pt x="40195" y="29195"/>
                  </a:lnTo>
                  <a:lnTo>
                    <a:pt x="80312" y="6040"/>
                  </a:lnTo>
                  <a:lnTo>
                    <a:pt x="1370050" y="0"/>
                  </a:lnTo>
                  <a:lnTo>
                    <a:pt x="1377754" y="758"/>
                  </a:lnTo>
                  <a:lnTo>
                    <a:pt x="1414790" y="11993"/>
                  </a:lnTo>
                  <a:lnTo>
                    <a:pt x="1451535" y="40195"/>
                  </a:lnTo>
                  <a:lnTo>
                    <a:pt x="1474690" y="80312"/>
                  </a:lnTo>
                  <a:lnTo>
                    <a:pt x="1480731" y="110680"/>
                  </a:lnTo>
                  <a:lnTo>
                    <a:pt x="1480731" y="4771244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4754862" y="6530202"/>
              <a:ext cx="1480820" cy="2863215"/>
            </a:xfrm>
            <a:custGeom>
              <a:avLst/>
              <a:gdLst/>
              <a:ahLst/>
              <a:cxnLst/>
              <a:rect l="l" t="t" r="r" b="b"/>
              <a:pathLst>
                <a:path w="1480819" h="2863215">
                  <a:moveTo>
                    <a:pt x="1480731" y="2862747"/>
                  </a:moveTo>
                  <a:lnTo>
                    <a:pt x="0" y="2862747"/>
                  </a:lnTo>
                  <a:lnTo>
                    <a:pt x="0" y="110680"/>
                  </a:lnTo>
                  <a:lnTo>
                    <a:pt x="11993" y="65940"/>
                  </a:lnTo>
                  <a:lnTo>
                    <a:pt x="40195" y="29195"/>
                  </a:lnTo>
                  <a:lnTo>
                    <a:pt x="80312" y="6040"/>
                  </a:lnTo>
                  <a:lnTo>
                    <a:pt x="110680" y="0"/>
                  </a:lnTo>
                  <a:lnTo>
                    <a:pt x="1370050" y="0"/>
                  </a:lnTo>
                  <a:lnTo>
                    <a:pt x="1414790" y="11993"/>
                  </a:lnTo>
                  <a:lnTo>
                    <a:pt x="1451534" y="40195"/>
                  </a:lnTo>
                  <a:lnTo>
                    <a:pt x="1474689" y="80312"/>
                  </a:lnTo>
                  <a:lnTo>
                    <a:pt x="1480731" y="110680"/>
                  </a:lnTo>
                  <a:lnTo>
                    <a:pt x="1480731" y="286274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6400119" y="8438700"/>
              <a:ext cx="1480820" cy="954405"/>
            </a:xfrm>
            <a:custGeom>
              <a:avLst/>
              <a:gdLst/>
              <a:ahLst/>
              <a:cxnLst/>
              <a:rect l="l" t="t" r="r" b="b"/>
              <a:pathLst>
                <a:path w="1480819" h="954404">
                  <a:moveTo>
                    <a:pt x="1480731" y="954249"/>
                  </a:moveTo>
                  <a:lnTo>
                    <a:pt x="0" y="954249"/>
                  </a:lnTo>
                  <a:lnTo>
                    <a:pt x="0" y="110680"/>
                  </a:lnTo>
                  <a:lnTo>
                    <a:pt x="11993" y="65940"/>
                  </a:lnTo>
                  <a:lnTo>
                    <a:pt x="40195" y="29195"/>
                  </a:lnTo>
                  <a:lnTo>
                    <a:pt x="80312" y="6040"/>
                  </a:lnTo>
                  <a:lnTo>
                    <a:pt x="110680" y="0"/>
                  </a:lnTo>
                  <a:lnTo>
                    <a:pt x="1370051" y="0"/>
                  </a:lnTo>
                  <a:lnTo>
                    <a:pt x="1414790" y="11993"/>
                  </a:lnTo>
                  <a:lnTo>
                    <a:pt x="1451535" y="40195"/>
                  </a:lnTo>
                  <a:lnTo>
                    <a:pt x="1474690" y="80312"/>
                  </a:lnTo>
                  <a:lnTo>
                    <a:pt x="1480731" y="110680"/>
                  </a:lnTo>
                  <a:lnTo>
                    <a:pt x="1480731" y="95424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69988" y="0"/>
            <a:ext cx="11818620" cy="10287000"/>
          </a:xfrm>
          <a:custGeom>
            <a:avLst/>
            <a:gdLst/>
            <a:ahLst/>
            <a:cxnLst/>
            <a:rect l="l" t="t" r="r" b="b"/>
            <a:pathLst>
              <a:path w="11818619" h="10287000">
                <a:moveTo>
                  <a:pt x="11818012" y="10286999"/>
                </a:moveTo>
                <a:lnTo>
                  <a:pt x="5689853" y="10286999"/>
                </a:lnTo>
                <a:lnTo>
                  <a:pt x="0" y="0"/>
                </a:lnTo>
                <a:lnTo>
                  <a:pt x="11818012" y="0"/>
                </a:lnTo>
                <a:lnTo>
                  <a:pt x="11818012" y="10286999"/>
                </a:lnTo>
                <a:close/>
              </a:path>
            </a:pathLst>
          </a:custGeom>
          <a:solidFill>
            <a:srgbClr val="FAF4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" y="8439"/>
            <a:ext cx="2074991" cy="20509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4347" y="0"/>
            <a:ext cx="3313652" cy="16843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7645" y="4342617"/>
            <a:ext cx="3924299" cy="22097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07797" y="4342617"/>
            <a:ext cx="3924299" cy="21812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4325" y="4420873"/>
            <a:ext cx="3924299" cy="21336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31796" y="995525"/>
            <a:ext cx="1393825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337185">
              <a:lnSpc>
                <a:spcPts val="3300"/>
              </a:lnSpc>
              <a:spcBef>
                <a:spcPts val="259"/>
              </a:spcBef>
            </a:pPr>
            <a:r>
              <a:rPr dirty="0" sz="2800" spc="-405">
                <a:solidFill>
                  <a:srgbClr val="FAF4EF"/>
                </a:solidFill>
                <a:latin typeface="Trebuchet MS"/>
                <a:cs typeface="Trebuchet MS"/>
              </a:rPr>
              <a:t>Team </a:t>
            </a:r>
            <a:r>
              <a:rPr dirty="0" sz="2800" spc="-175">
                <a:solidFill>
                  <a:srgbClr val="FAF4EF"/>
                </a:solidFill>
                <a:latin typeface="Trebuchet MS"/>
                <a:cs typeface="Trebuchet MS"/>
              </a:rPr>
              <a:t>Vegapunk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6006" y="2141338"/>
            <a:ext cx="114050" cy="11405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625857" y="1900843"/>
            <a:ext cx="13317219" cy="18884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dirty="0" sz="2600">
                <a:latin typeface="Lucida Sans Unicode"/>
                <a:cs typeface="Lucida Sans Unicode"/>
              </a:rPr>
              <a:t>Indore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50">
                <a:latin typeface="Lucida Sans Unicode"/>
                <a:cs typeface="Lucida Sans Unicode"/>
              </a:rPr>
              <a:t>civic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20">
                <a:latin typeface="Lucida Sans Unicode"/>
                <a:cs typeface="Lucida Sans Unicode"/>
              </a:rPr>
              <a:t>issues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(potholes,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 spc="-30">
                <a:latin typeface="Lucida Sans Unicode"/>
                <a:cs typeface="Lucida Sans Unicode"/>
              </a:rPr>
              <a:t>flooding):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X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posts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 spc="-705">
                <a:latin typeface="Lucida Sans Unicode"/>
                <a:cs typeface="Lucida Sans Unicode"/>
              </a:rPr>
              <a:t>+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60">
                <a:latin typeface="Lucida Sans Unicode"/>
                <a:cs typeface="Lucida Sans Unicode"/>
              </a:rPr>
              <a:t>Swachh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Survekshan</a:t>
            </a:r>
            <a:r>
              <a:rPr dirty="0" sz="2600" spc="-125">
                <a:latin typeface="Lucida Sans Unicode"/>
                <a:cs typeface="Lucida Sans Unicode"/>
              </a:rPr>
              <a:t> </a:t>
            </a:r>
            <a:r>
              <a:rPr dirty="0" sz="2600" spc="-100">
                <a:latin typeface="Lucida Sans Unicode"/>
                <a:cs typeface="Lucida Sans Unicode"/>
              </a:rPr>
              <a:t>2025</a:t>
            </a:r>
            <a:r>
              <a:rPr dirty="0" sz="2600" spc="-13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reports. </a:t>
            </a:r>
            <a:r>
              <a:rPr dirty="0" sz="2600">
                <a:latin typeface="Lucida Sans Unicode"/>
                <a:cs typeface="Lucida Sans Unicode"/>
              </a:rPr>
              <a:t>Civic</a:t>
            </a:r>
            <a:r>
              <a:rPr dirty="0" sz="2600" spc="-6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app</a:t>
            </a:r>
            <a:r>
              <a:rPr dirty="0" sz="2600" spc="-6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models:</a:t>
            </a:r>
            <a:r>
              <a:rPr dirty="0" sz="2600" spc="-6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SeeClickFix</a:t>
            </a:r>
            <a:r>
              <a:rPr dirty="0" sz="2600" spc="-6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(USA),</a:t>
            </a:r>
            <a:r>
              <a:rPr dirty="0" sz="2600" spc="-6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FixMyStreet</a:t>
            </a:r>
            <a:r>
              <a:rPr dirty="0" sz="2600" spc="-6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(UK)</a:t>
            </a:r>
            <a:r>
              <a:rPr dirty="0" sz="2600" spc="-60">
                <a:latin typeface="Lucida Sans Unicode"/>
                <a:cs typeface="Lucida Sans Unicode"/>
              </a:rPr>
              <a:t> </a:t>
            </a:r>
            <a:r>
              <a:rPr dirty="0" sz="2600" spc="195">
                <a:latin typeface="Lucida Sans Unicode"/>
                <a:cs typeface="Lucida Sans Unicode"/>
              </a:rPr>
              <a:t>–</a:t>
            </a:r>
            <a:r>
              <a:rPr dirty="0" sz="2600" spc="-6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studied</a:t>
            </a:r>
            <a:r>
              <a:rPr dirty="0" sz="2600" spc="-6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workflows.</a:t>
            </a:r>
            <a:endParaRPr sz="2600">
              <a:latin typeface="Lucida Sans Unicode"/>
              <a:cs typeface="Lucida Sans Unicode"/>
            </a:endParaRPr>
          </a:p>
          <a:p>
            <a:pPr marL="12700" marR="1325245">
              <a:lnSpc>
                <a:spcPct val="117500"/>
              </a:lnSpc>
            </a:pPr>
            <a:r>
              <a:rPr dirty="0" sz="2600" spc="-35">
                <a:latin typeface="Lucida Sans Unicode"/>
                <a:cs typeface="Lucida Sans Unicode"/>
              </a:rPr>
              <a:t>Tech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 spc="-50">
                <a:latin typeface="Lucida Sans Unicode"/>
                <a:cs typeface="Lucida Sans Unicode"/>
              </a:rPr>
              <a:t>guides: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Firebase</a:t>
            </a:r>
            <a:r>
              <a:rPr dirty="0" sz="2600" spc="-15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Docs,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Google</a:t>
            </a:r>
            <a:r>
              <a:rPr dirty="0" sz="2600" spc="-150">
                <a:latin typeface="Lucida Sans Unicode"/>
                <a:cs typeface="Lucida Sans Unicode"/>
              </a:rPr>
              <a:t> </a:t>
            </a:r>
            <a:r>
              <a:rPr dirty="0" sz="2600" spc="110">
                <a:latin typeface="Lucida Sans Unicode"/>
                <a:cs typeface="Lucida Sans Unicode"/>
              </a:rPr>
              <a:t>ML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Kit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 spc="-45">
                <a:latin typeface="Lucida Sans Unicode"/>
                <a:cs typeface="Lucida Sans Unicode"/>
              </a:rPr>
              <a:t>Tutorials,</a:t>
            </a:r>
            <a:r>
              <a:rPr dirty="0" sz="2600" spc="-1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Gemini</a:t>
            </a:r>
            <a:r>
              <a:rPr dirty="0" sz="2600" spc="-155">
                <a:latin typeface="Lucida Sans Unicode"/>
                <a:cs typeface="Lucida Sans Unicode"/>
              </a:rPr>
              <a:t> </a:t>
            </a:r>
            <a:r>
              <a:rPr dirty="0" sz="2600" spc="85">
                <a:latin typeface="Lucida Sans Unicode"/>
                <a:cs typeface="Lucida Sans Unicode"/>
              </a:rPr>
              <a:t>API</a:t>
            </a:r>
            <a:r>
              <a:rPr dirty="0" sz="2600" spc="-150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Quickstart. </a:t>
            </a:r>
            <a:r>
              <a:rPr dirty="0" sz="2600">
                <a:latin typeface="Lucida Sans Unicode"/>
                <a:cs typeface="Lucida Sans Unicode"/>
              </a:rPr>
              <a:t>Local</a:t>
            </a:r>
            <a:r>
              <a:rPr dirty="0" sz="2600" spc="-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data:</a:t>
            </a:r>
            <a:r>
              <a:rPr dirty="0" sz="2600" spc="-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Indore</a:t>
            </a:r>
            <a:r>
              <a:rPr dirty="0" sz="2600" spc="-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Municipal</a:t>
            </a:r>
            <a:r>
              <a:rPr dirty="0" sz="2600" spc="-4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Corporation</a:t>
            </a:r>
            <a:r>
              <a:rPr dirty="0" sz="2600" spc="-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stats</a:t>
            </a:r>
            <a:r>
              <a:rPr dirty="0" sz="2600" spc="-5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(public</a:t>
            </a:r>
            <a:r>
              <a:rPr dirty="0" sz="2600" spc="-50">
                <a:latin typeface="Lucida Sans Unicode"/>
                <a:cs typeface="Lucida Sans Unicode"/>
              </a:rPr>
              <a:t> </a:t>
            </a:r>
            <a:r>
              <a:rPr dirty="0" sz="2600" spc="-25">
                <a:latin typeface="Lucida Sans Unicode"/>
                <a:cs typeface="Lucida Sans Unicode"/>
              </a:rPr>
              <a:t>domain,</a:t>
            </a:r>
            <a:r>
              <a:rPr dirty="0" sz="2600" spc="-45">
                <a:latin typeface="Lucida Sans Unicode"/>
                <a:cs typeface="Lucida Sans Unicode"/>
              </a:rPr>
              <a:t> </a:t>
            </a:r>
            <a:r>
              <a:rPr dirty="0" sz="2600" spc="-10">
                <a:latin typeface="Lucida Sans Unicode"/>
                <a:cs typeface="Lucida Sans Unicode"/>
              </a:rPr>
              <a:t>2025).</a:t>
            </a:r>
            <a:endParaRPr sz="260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6006" y="2607044"/>
            <a:ext cx="114050" cy="1140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6006" y="3072750"/>
            <a:ext cx="114050" cy="1140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6006" y="3538455"/>
            <a:ext cx="114050" cy="1140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6609" rIns="0" bIns="0" rtlCol="0" vert="horz">
            <a:spAutoFit/>
          </a:bodyPr>
          <a:lstStyle/>
          <a:p>
            <a:pPr marL="3968750">
              <a:lnSpc>
                <a:spcPct val="100000"/>
              </a:lnSpc>
              <a:spcBef>
                <a:spcPts val="100"/>
              </a:spcBef>
            </a:pPr>
            <a:r>
              <a:rPr dirty="0" spc="-430"/>
              <a:t>References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631881" y="6655266"/>
            <a:ext cx="17094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>
                <a:latin typeface="Lucida Sans Unicode"/>
                <a:cs typeface="Lucida Sans Unicode"/>
              </a:rPr>
              <a:t>Mumbai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437525" y="6655266"/>
            <a:ext cx="18834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>
                <a:latin typeface="Lucida Sans Unicode"/>
                <a:cs typeface="Lucida Sans Unicode"/>
              </a:rPr>
              <a:t>Banglore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20315" y="6655266"/>
            <a:ext cx="13893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0">
                <a:latin typeface="Lucida Sans Unicode"/>
                <a:cs typeface="Lucida Sans Unicode"/>
              </a:rPr>
              <a:t>Indore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636762" y="7645906"/>
            <a:ext cx="3118485" cy="1506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500"/>
              </a:lnSpc>
              <a:spcBef>
                <a:spcPts val="95"/>
              </a:spcBef>
            </a:pPr>
            <a:r>
              <a:rPr dirty="0" sz="3250">
                <a:latin typeface="Lucida Sans Unicode"/>
                <a:cs typeface="Lucida Sans Unicode"/>
              </a:rPr>
              <a:t>Sahil</a:t>
            </a:r>
            <a:r>
              <a:rPr dirty="0" sz="3250" spc="-45">
                <a:latin typeface="Lucida Sans Unicode"/>
                <a:cs typeface="Lucida Sans Unicode"/>
              </a:rPr>
              <a:t> </a:t>
            </a:r>
            <a:r>
              <a:rPr dirty="0" sz="3250" spc="-20">
                <a:latin typeface="Lucida Sans Unicode"/>
                <a:cs typeface="Lucida Sans Unicode"/>
              </a:rPr>
              <a:t>Kumar </a:t>
            </a:r>
            <a:r>
              <a:rPr dirty="0" sz="3250">
                <a:latin typeface="Lucida Sans Unicode"/>
                <a:cs typeface="Lucida Sans Unicode"/>
              </a:rPr>
              <a:t>Bhushan</a:t>
            </a:r>
            <a:r>
              <a:rPr dirty="0" sz="3250" spc="35">
                <a:latin typeface="Lucida Sans Unicode"/>
                <a:cs typeface="Lucida Sans Unicode"/>
              </a:rPr>
              <a:t> </a:t>
            </a:r>
            <a:r>
              <a:rPr dirty="0" sz="3250" spc="-30">
                <a:latin typeface="Lucida Sans Unicode"/>
                <a:cs typeface="Lucida Sans Unicode"/>
              </a:rPr>
              <a:t>Dhake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48499" y="7889288"/>
            <a:ext cx="3439160" cy="1510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95"/>
              </a:spcBef>
            </a:pPr>
            <a:r>
              <a:rPr dirty="0" sz="3250" spc="-30">
                <a:latin typeface="Lucida Sans Unicode"/>
                <a:cs typeface="Lucida Sans Unicode"/>
              </a:rPr>
              <a:t>Samiksha</a:t>
            </a:r>
            <a:r>
              <a:rPr dirty="0" sz="3250" spc="-200">
                <a:latin typeface="Lucida Sans Unicode"/>
                <a:cs typeface="Lucida Sans Unicode"/>
              </a:rPr>
              <a:t> </a:t>
            </a:r>
            <a:r>
              <a:rPr dirty="0" sz="3250" spc="-20">
                <a:latin typeface="Lucida Sans Unicode"/>
                <a:cs typeface="Lucida Sans Unicode"/>
              </a:rPr>
              <a:t>Kutre </a:t>
            </a:r>
            <a:r>
              <a:rPr dirty="0" sz="3250" spc="-40">
                <a:latin typeface="Lucida Sans Unicode"/>
                <a:cs typeface="Lucida Sans Unicode"/>
              </a:rPr>
              <a:t>Al</a:t>
            </a:r>
            <a:r>
              <a:rPr dirty="0" sz="3250" spc="-220">
                <a:latin typeface="Lucida Sans Unicode"/>
                <a:cs typeface="Lucida Sans Unicode"/>
              </a:rPr>
              <a:t> </a:t>
            </a:r>
            <a:r>
              <a:rPr dirty="0" sz="3250">
                <a:latin typeface="Lucida Sans Unicode"/>
                <a:cs typeface="Lucida Sans Unicode"/>
              </a:rPr>
              <a:t>aqmar</a:t>
            </a:r>
            <a:r>
              <a:rPr dirty="0" sz="3250" spc="-215">
                <a:latin typeface="Lucida Sans Unicode"/>
                <a:cs typeface="Lucida Sans Unicode"/>
              </a:rPr>
              <a:t> </a:t>
            </a:r>
            <a:r>
              <a:rPr dirty="0" sz="3250" spc="-10">
                <a:latin typeface="Lucida Sans Unicode"/>
                <a:cs typeface="Lucida Sans Unicode"/>
              </a:rPr>
              <a:t>Haamid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95613" y="7889288"/>
            <a:ext cx="2809240" cy="1510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95"/>
              </a:spcBef>
            </a:pPr>
            <a:r>
              <a:rPr dirty="0" sz="3250">
                <a:latin typeface="Lucida Sans Unicode"/>
                <a:cs typeface="Lucida Sans Unicode"/>
              </a:rPr>
              <a:t>Diya</a:t>
            </a:r>
            <a:r>
              <a:rPr dirty="0" sz="3250" spc="-155">
                <a:latin typeface="Lucida Sans Unicode"/>
                <a:cs typeface="Lucida Sans Unicode"/>
              </a:rPr>
              <a:t> </a:t>
            </a:r>
            <a:r>
              <a:rPr dirty="0" sz="3250" spc="-10">
                <a:latin typeface="Lucida Sans Unicode"/>
                <a:cs typeface="Lucida Sans Unicode"/>
              </a:rPr>
              <a:t>Tomar </a:t>
            </a:r>
            <a:r>
              <a:rPr dirty="0" sz="3250" spc="-20">
                <a:latin typeface="Lucida Sans Unicode"/>
                <a:cs typeface="Lucida Sans Unicode"/>
              </a:rPr>
              <a:t>Deepak</a:t>
            </a:r>
            <a:r>
              <a:rPr dirty="0" sz="3250" spc="-210">
                <a:latin typeface="Lucida Sans Unicode"/>
                <a:cs typeface="Lucida Sans Unicode"/>
              </a:rPr>
              <a:t> </a:t>
            </a:r>
            <a:r>
              <a:rPr dirty="0" sz="3250" spc="-10">
                <a:latin typeface="Lucida Sans Unicode"/>
                <a:cs typeface="Lucida Sans Unicode"/>
              </a:rPr>
              <a:t>Yadav</a:t>
            </a:r>
            <a:endParaRPr sz="3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Samiksha Kutre</dc:creator>
  <cp:keywords>DAGzIAOzSlI,BAE8m0phRu0,0</cp:keywords>
  <dc:title>Smart_India_Hackathon.pptx</dc:title>
  <dcterms:created xsi:type="dcterms:W3CDTF">2025-09-18T05:08:04Z</dcterms:created>
  <dcterms:modified xsi:type="dcterms:W3CDTF">2025-09-18T05:08:04Z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2025-09-18T00:00:00Z</vt:filetime>
  </property>
  <property fmtid="{D5CDD505-2E9C-101B-9397-08002B2CF9AE}" pid="5" name="Producer">
    <vt:lpwstr>Canva</vt:lpwstr>
  </property>
</Properties>
</file>