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76" r:id="rId5"/>
    <p:sldId id="259" r:id="rId6"/>
    <p:sldId id="260" r:id="rId7"/>
    <p:sldId id="261" r:id="rId8"/>
    <p:sldId id="280" r:id="rId9"/>
    <p:sldId id="275" r:id="rId10"/>
    <p:sldId id="262" r:id="rId11"/>
    <p:sldId id="263" r:id="rId12"/>
    <p:sldId id="285" r:id="rId13"/>
    <p:sldId id="264" r:id="rId14"/>
    <p:sldId id="268" r:id="rId15"/>
    <p:sldId id="265" r:id="rId16"/>
    <p:sldId id="281" r:id="rId17"/>
    <p:sldId id="282" r:id="rId18"/>
    <p:sldId id="283" r:id="rId19"/>
    <p:sldId id="284"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nmaye chinta" initials="kc" lastIdx="1" clrIdx="0">
    <p:extLst>
      <p:ext uri="{19B8F6BF-5375-455C-9EA6-DF929625EA0E}">
        <p15:presenceInfo xmlns:p15="http://schemas.microsoft.com/office/powerpoint/2012/main" userId="ef55a80850503a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9C931-2BC6-4B05-A070-CCE699B9100C}" v="18" dt="2025-05-17T16:25:48.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04" autoAdjust="0"/>
    <p:restoredTop sz="94660"/>
  </p:normalViewPr>
  <p:slideViewPr>
    <p:cSldViewPr snapToGrid="0">
      <p:cViewPr>
        <p:scale>
          <a:sx n="82" d="100"/>
          <a:sy n="82" d="100"/>
        </p:scale>
        <p:origin x="3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endra B" userId="5c95ac96bd4a0ca4" providerId="LiveId" clId="{8DC9C931-2BC6-4B05-A070-CCE699B9100C}"/>
    <pc:docChg chg="undo redo custSel addSld delSld modSld">
      <pc:chgData name="Nagendra B" userId="5c95ac96bd4a0ca4" providerId="LiveId" clId="{8DC9C931-2BC6-4B05-A070-CCE699B9100C}" dt="2025-05-17T16:26:12.199" v="558" actId="21"/>
      <pc:docMkLst>
        <pc:docMk/>
      </pc:docMkLst>
      <pc:sldChg chg="modSp mod">
        <pc:chgData name="Nagendra B" userId="5c95ac96bd4a0ca4" providerId="LiveId" clId="{8DC9C931-2BC6-4B05-A070-CCE699B9100C}" dt="2025-05-17T15:57:29.625" v="282" actId="20577"/>
        <pc:sldMkLst>
          <pc:docMk/>
          <pc:sldMk cId="0" sldId="256"/>
        </pc:sldMkLst>
        <pc:spChg chg="mod">
          <ac:chgData name="Nagendra B" userId="5c95ac96bd4a0ca4" providerId="LiveId" clId="{8DC9C931-2BC6-4B05-A070-CCE699B9100C}" dt="2025-05-17T15:57:29.625" v="282" actId="20577"/>
          <ac:spMkLst>
            <pc:docMk/>
            <pc:sldMk cId="0" sldId="256"/>
            <ac:spMk id="8" creationId="{00000000-0000-0000-0000-000000000000}"/>
          </ac:spMkLst>
        </pc:spChg>
        <pc:spChg chg="mod">
          <ac:chgData name="Nagendra B" userId="5c95ac96bd4a0ca4" providerId="LiveId" clId="{8DC9C931-2BC6-4B05-A070-CCE699B9100C}" dt="2025-05-17T15:53:38.693" v="158"/>
          <ac:spMkLst>
            <pc:docMk/>
            <pc:sldMk cId="0" sldId="256"/>
            <ac:spMk id="87" creationId="{00000000-0000-0000-0000-000000000000}"/>
          </ac:spMkLst>
        </pc:spChg>
        <pc:spChg chg="mod">
          <ac:chgData name="Nagendra B" userId="5c95ac96bd4a0ca4" providerId="LiveId" clId="{8DC9C931-2BC6-4B05-A070-CCE699B9100C}" dt="2025-05-17T15:56:44.228" v="258" actId="20577"/>
          <ac:spMkLst>
            <pc:docMk/>
            <pc:sldMk cId="0" sldId="256"/>
            <ac:spMk id="88" creationId="{00000000-0000-0000-0000-000000000000}"/>
          </ac:spMkLst>
        </pc:spChg>
        <pc:spChg chg="mod">
          <ac:chgData name="Nagendra B" userId="5c95ac96bd4a0ca4" providerId="LiveId" clId="{8DC9C931-2BC6-4B05-A070-CCE699B9100C}" dt="2025-05-17T15:55:09.820" v="188" actId="20577"/>
          <ac:spMkLst>
            <pc:docMk/>
            <pc:sldMk cId="0" sldId="256"/>
            <ac:spMk id="91" creationId="{00000000-0000-0000-0000-000000000000}"/>
          </ac:spMkLst>
        </pc:spChg>
      </pc:sldChg>
      <pc:sldChg chg="modSp mod">
        <pc:chgData name="Nagendra B" userId="5c95ac96bd4a0ca4" providerId="LiveId" clId="{8DC9C931-2BC6-4B05-A070-CCE699B9100C}" dt="2025-05-17T15:57:46.304" v="283" actId="313"/>
        <pc:sldMkLst>
          <pc:docMk/>
          <pc:sldMk cId="0" sldId="257"/>
        </pc:sldMkLst>
        <pc:spChg chg="mod">
          <ac:chgData name="Nagendra B" userId="5c95ac96bd4a0ca4" providerId="LiveId" clId="{8DC9C931-2BC6-4B05-A070-CCE699B9100C}" dt="2025-05-17T15:57:46.304" v="283" actId="313"/>
          <ac:spMkLst>
            <pc:docMk/>
            <pc:sldMk cId="0" sldId="257"/>
            <ac:spMk id="3" creationId="{00000000-0000-0000-0000-000000000000}"/>
          </ac:spMkLst>
        </pc:spChg>
      </pc:sldChg>
      <pc:sldChg chg="addSp delSp modSp mod">
        <pc:chgData name="Nagendra B" userId="5c95ac96bd4a0ca4" providerId="LiveId" clId="{8DC9C931-2BC6-4B05-A070-CCE699B9100C}" dt="2025-05-17T16:10:50.469" v="408" actId="120"/>
        <pc:sldMkLst>
          <pc:docMk/>
          <pc:sldMk cId="0" sldId="258"/>
        </pc:sldMkLst>
        <pc:spChg chg="add del">
          <ac:chgData name="Nagendra B" userId="5c95ac96bd4a0ca4" providerId="LiveId" clId="{8DC9C931-2BC6-4B05-A070-CCE699B9100C}" dt="2025-05-16T10:19:19.436" v="54" actId="21"/>
          <ac:spMkLst>
            <pc:docMk/>
            <pc:sldMk cId="0" sldId="258"/>
            <ac:spMk id="2" creationId="{00000000-0000-0000-0000-000000000000}"/>
          </ac:spMkLst>
        </pc:spChg>
        <pc:spChg chg="add del mod">
          <ac:chgData name="Nagendra B" userId="5c95ac96bd4a0ca4" providerId="LiveId" clId="{8DC9C931-2BC6-4B05-A070-CCE699B9100C}" dt="2025-05-17T16:10:50.469" v="408" actId="120"/>
          <ac:spMkLst>
            <pc:docMk/>
            <pc:sldMk cId="0" sldId="258"/>
            <ac:spMk id="3" creationId="{00000000-0000-0000-0000-000000000000}"/>
          </ac:spMkLst>
        </pc:spChg>
        <pc:spChg chg="add del mod">
          <ac:chgData name="Nagendra B" userId="5c95ac96bd4a0ca4" providerId="LiveId" clId="{8DC9C931-2BC6-4B05-A070-CCE699B9100C}" dt="2025-05-16T10:19:29.118" v="55" actId="478"/>
          <ac:spMkLst>
            <pc:docMk/>
            <pc:sldMk cId="0" sldId="258"/>
            <ac:spMk id="5" creationId="{3B352A35-EAD2-F37C-967B-8B7F7356BCEE}"/>
          </ac:spMkLst>
        </pc:spChg>
        <pc:spChg chg="add del mod">
          <ac:chgData name="Nagendra B" userId="5c95ac96bd4a0ca4" providerId="LiveId" clId="{8DC9C931-2BC6-4B05-A070-CCE699B9100C}" dt="2025-05-16T10:19:04.373" v="50" actId="478"/>
          <ac:spMkLst>
            <pc:docMk/>
            <pc:sldMk cId="0" sldId="258"/>
            <ac:spMk id="6" creationId="{BF384D42-6B30-5656-965A-365FD7818CE6}"/>
          </ac:spMkLst>
        </pc:spChg>
        <pc:spChg chg="add del mod">
          <ac:chgData name="Nagendra B" userId="5c95ac96bd4a0ca4" providerId="LiveId" clId="{8DC9C931-2BC6-4B05-A070-CCE699B9100C}" dt="2025-05-16T10:19:04.373" v="50" actId="478"/>
          <ac:spMkLst>
            <pc:docMk/>
            <pc:sldMk cId="0" sldId="258"/>
            <ac:spMk id="8" creationId="{32511A36-0194-5F13-75A0-7ACF6F92DEE8}"/>
          </ac:spMkLst>
        </pc:spChg>
        <pc:spChg chg="add del mod">
          <ac:chgData name="Nagendra B" userId="5c95ac96bd4a0ca4" providerId="LiveId" clId="{8DC9C931-2BC6-4B05-A070-CCE699B9100C}" dt="2025-05-16T10:19:19.436" v="54" actId="21"/>
          <ac:spMkLst>
            <pc:docMk/>
            <pc:sldMk cId="0" sldId="258"/>
            <ac:spMk id="10" creationId="{7E662802-D7F1-711F-0EC2-5068260E936B}"/>
          </ac:spMkLst>
        </pc:spChg>
        <pc:spChg chg="add del mod">
          <ac:chgData name="Nagendra B" userId="5c95ac96bd4a0ca4" providerId="LiveId" clId="{8DC9C931-2BC6-4B05-A070-CCE699B9100C}" dt="2025-05-16T10:19:19.436" v="54" actId="21"/>
          <ac:spMkLst>
            <pc:docMk/>
            <pc:sldMk cId="0" sldId="258"/>
            <ac:spMk id="12" creationId="{CDE17864-081C-F97E-5B06-F51A54B027CD}"/>
          </ac:spMkLst>
        </pc:spChg>
        <pc:spChg chg="add mod">
          <ac:chgData name="Nagendra B" userId="5c95ac96bd4a0ca4" providerId="LiveId" clId="{8DC9C931-2BC6-4B05-A070-CCE699B9100C}" dt="2025-05-16T10:19:17.431" v="53"/>
          <ac:spMkLst>
            <pc:docMk/>
            <pc:sldMk cId="0" sldId="258"/>
            <ac:spMk id="13" creationId="{00000000-0000-0000-0000-000000000000}"/>
          </ac:spMkLst>
        </pc:spChg>
        <pc:spChg chg="add mod">
          <ac:chgData name="Nagendra B" userId="5c95ac96bd4a0ca4" providerId="LiveId" clId="{8DC9C931-2BC6-4B05-A070-CCE699B9100C}" dt="2025-05-16T10:19:17.431" v="53"/>
          <ac:spMkLst>
            <pc:docMk/>
            <pc:sldMk cId="0" sldId="258"/>
            <ac:spMk id="14" creationId="{00000000-0000-0000-0000-000000000000}"/>
          </ac:spMkLst>
        </pc:spChg>
        <pc:spChg chg="add mod">
          <ac:chgData name="Nagendra B" userId="5c95ac96bd4a0ca4" providerId="LiveId" clId="{8DC9C931-2BC6-4B05-A070-CCE699B9100C}" dt="2025-05-16T10:19:10.752" v="52"/>
          <ac:spMkLst>
            <pc:docMk/>
            <pc:sldMk cId="0" sldId="258"/>
            <ac:spMk id="15" creationId="{3B352A35-EAD2-F37C-967B-8B7F7356BCEE}"/>
          </ac:spMkLst>
        </pc:spChg>
      </pc:sldChg>
      <pc:sldChg chg="modSp mod">
        <pc:chgData name="Nagendra B" userId="5c95ac96bd4a0ca4" providerId="LiveId" clId="{8DC9C931-2BC6-4B05-A070-CCE699B9100C}" dt="2025-05-17T16:11:03.828" v="409" actId="2710"/>
        <pc:sldMkLst>
          <pc:docMk/>
          <pc:sldMk cId="0" sldId="259"/>
        </pc:sldMkLst>
        <pc:spChg chg="mod">
          <ac:chgData name="Nagendra B" userId="5c95ac96bd4a0ca4" providerId="LiveId" clId="{8DC9C931-2BC6-4B05-A070-CCE699B9100C}" dt="2025-05-17T16:11:03.828" v="409" actId="2710"/>
          <ac:spMkLst>
            <pc:docMk/>
            <pc:sldMk cId="0" sldId="259"/>
            <ac:spMk id="3" creationId="{00000000-0000-0000-0000-000000000000}"/>
          </ac:spMkLst>
        </pc:spChg>
      </pc:sldChg>
      <pc:sldChg chg="modSp mod">
        <pc:chgData name="Nagendra B" userId="5c95ac96bd4a0ca4" providerId="LiveId" clId="{8DC9C931-2BC6-4B05-A070-CCE699B9100C}" dt="2025-05-17T16:06:07.040" v="337" actId="255"/>
        <pc:sldMkLst>
          <pc:docMk/>
          <pc:sldMk cId="0" sldId="260"/>
        </pc:sldMkLst>
        <pc:spChg chg="mod">
          <ac:chgData name="Nagendra B" userId="5c95ac96bd4a0ca4" providerId="LiveId" clId="{8DC9C931-2BC6-4B05-A070-CCE699B9100C}" dt="2025-05-17T16:06:07.040" v="337" actId="255"/>
          <ac:spMkLst>
            <pc:docMk/>
            <pc:sldMk cId="0" sldId="260"/>
            <ac:spMk id="3" creationId="{00000000-0000-0000-0000-000000000000}"/>
          </ac:spMkLst>
        </pc:spChg>
      </pc:sldChg>
      <pc:sldChg chg="modSp mod">
        <pc:chgData name="Nagendra B" userId="5c95ac96bd4a0ca4" providerId="LiveId" clId="{8DC9C931-2BC6-4B05-A070-CCE699B9100C}" dt="2025-05-17T16:10:03.104" v="395" actId="1076"/>
        <pc:sldMkLst>
          <pc:docMk/>
          <pc:sldMk cId="0" sldId="261"/>
        </pc:sldMkLst>
        <pc:spChg chg="mod">
          <ac:chgData name="Nagendra B" userId="5c95ac96bd4a0ca4" providerId="LiveId" clId="{8DC9C931-2BC6-4B05-A070-CCE699B9100C}" dt="2025-05-17T16:10:03.104" v="395" actId="1076"/>
          <ac:spMkLst>
            <pc:docMk/>
            <pc:sldMk cId="0" sldId="261"/>
            <ac:spMk id="4" creationId="{C9AF9399-C31D-3422-F58F-D54D41BDBDB1}"/>
          </ac:spMkLst>
        </pc:spChg>
      </pc:sldChg>
      <pc:sldChg chg="addSp delSp modSp mod">
        <pc:chgData name="Nagendra B" userId="5c95ac96bd4a0ca4" providerId="LiveId" clId="{8DC9C931-2BC6-4B05-A070-CCE699B9100C}" dt="2025-05-17T16:17:01.947" v="469" actId="1076"/>
        <pc:sldMkLst>
          <pc:docMk/>
          <pc:sldMk cId="0" sldId="262"/>
        </pc:sldMkLst>
        <pc:spChg chg="add del mod">
          <ac:chgData name="Nagendra B" userId="5c95ac96bd4a0ca4" providerId="LiveId" clId="{8DC9C931-2BC6-4B05-A070-CCE699B9100C}" dt="2025-05-17T16:16:51.012" v="466" actId="21"/>
          <ac:spMkLst>
            <pc:docMk/>
            <pc:sldMk cId="0" sldId="262"/>
            <ac:spMk id="5" creationId="{97441A57-2E6C-BF50-84F7-831C8FEECC84}"/>
          </ac:spMkLst>
        </pc:spChg>
        <pc:picChg chg="del">
          <ac:chgData name="Nagendra B" userId="5c95ac96bd4a0ca4" providerId="LiveId" clId="{8DC9C931-2BC6-4B05-A070-CCE699B9100C}" dt="2025-05-17T16:16:46.315" v="465" actId="478"/>
          <ac:picMkLst>
            <pc:docMk/>
            <pc:sldMk cId="0" sldId="262"/>
            <ac:picMk id="4" creationId="{B26DFB18-4585-6734-4F6A-1A6CF1DAB77B}"/>
          </ac:picMkLst>
        </pc:picChg>
        <pc:picChg chg="add mod">
          <ac:chgData name="Nagendra B" userId="5c95ac96bd4a0ca4" providerId="LiveId" clId="{8DC9C931-2BC6-4B05-A070-CCE699B9100C}" dt="2025-05-17T16:17:01.947" v="469" actId="1076"/>
          <ac:picMkLst>
            <pc:docMk/>
            <pc:sldMk cId="0" sldId="262"/>
            <ac:picMk id="6" creationId="{62471B01-A78B-52F8-5AEC-9BF149F9CDD3}"/>
          </ac:picMkLst>
        </pc:picChg>
      </pc:sldChg>
      <pc:sldChg chg="addSp modSp mod">
        <pc:chgData name="Nagendra B" userId="5c95ac96bd4a0ca4" providerId="LiveId" clId="{8DC9C931-2BC6-4B05-A070-CCE699B9100C}" dt="2025-05-17T16:19:38.269" v="500" actId="732"/>
        <pc:sldMkLst>
          <pc:docMk/>
          <pc:sldMk cId="0" sldId="263"/>
        </pc:sldMkLst>
        <pc:spChg chg="mod">
          <ac:chgData name="Nagendra B" userId="5c95ac96bd4a0ca4" providerId="LiveId" clId="{8DC9C931-2BC6-4B05-A070-CCE699B9100C}" dt="2025-05-17T16:19:09.557" v="496" actId="20577"/>
          <ac:spMkLst>
            <pc:docMk/>
            <pc:sldMk cId="0" sldId="263"/>
            <ac:spMk id="3" creationId="{00000000-0000-0000-0000-000000000000}"/>
          </ac:spMkLst>
        </pc:spChg>
        <pc:picChg chg="add mod modCrop">
          <ac:chgData name="Nagendra B" userId="5c95ac96bd4a0ca4" providerId="LiveId" clId="{8DC9C931-2BC6-4B05-A070-CCE699B9100C}" dt="2025-05-17T16:19:38.269" v="500" actId="732"/>
          <ac:picMkLst>
            <pc:docMk/>
            <pc:sldMk cId="0" sldId="263"/>
            <ac:picMk id="4" creationId="{5456951E-9D36-DBFE-7BB9-86BA8B41D218}"/>
          </ac:picMkLst>
        </pc:picChg>
      </pc:sldChg>
      <pc:sldChg chg="modSp mod">
        <pc:chgData name="Nagendra B" userId="5c95ac96bd4a0ca4" providerId="LiveId" clId="{8DC9C931-2BC6-4B05-A070-CCE699B9100C}" dt="2025-05-17T16:22:37.922" v="537" actId="20577"/>
        <pc:sldMkLst>
          <pc:docMk/>
          <pc:sldMk cId="0" sldId="264"/>
        </pc:sldMkLst>
        <pc:spChg chg="mod">
          <ac:chgData name="Nagendra B" userId="5c95ac96bd4a0ca4" providerId="LiveId" clId="{8DC9C931-2BC6-4B05-A070-CCE699B9100C}" dt="2025-05-17T16:22:37.922" v="537" actId="20577"/>
          <ac:spMkLst>
            <pc:docMk/>
            <pc:sldMk cId="0" sldId="264"/>
            <ac:spMk id="3" creationId="{00000000-0000-0000-0000-000000000000}"/>
          </ac:spMkLst>
        </pc:spChg>
      </pc:sldChg>
      <pc:sldChg chg="modSp mod">
        <pc:chgData name="Nagendra B" userId="5c95ac96bd4a0ca4" providerId="LiveId" clId="{8DC9C931-2BC6-4B05-A070-CCE699B9100C}" dt="2025-05-17T16:24:06.076" v="546" actId="20577"/>
        <pc:sldMkLst>
          <pc:docMk/>
          <pc:sldMk cId="0" sldId="265"/>
        </pc:sldMkLst>
        <pc:spChg chg="mod">
          <ac:chgData name="Nagendra B" userId="5c95ac96bd4a0ca4" providerId="LiveId" clId="{8DC9C931-2BC6-4B05-A070-CCE699B9100C}" dt="2025-05-17T16:24:06.076" v="546" actId="20577"/>
          <ac:spMkLst>
            <pc:docMk/>
            <pc:sldMk cId="0" sldId="265"/>
            <ac:spMk id="5" creationId="{E9946983-326D-27CA-41C3-3214DE382262}"/>
          </ac:spMkLst>
        </pc:spChg>
      </pc:sldChg>
      <pc:sldChg chg="delSp mod">
        <pc:chgData name="Nagendra B" userId="5c95ac96bd4a0ca4" providerId="LiveId" clId="{8DC9C931-2BC6-4B05-A070-CCE699B9100C}" dt="2025-05-17T16:26:12.199" v="558" actId="21"/>
        <pc:sldMkLst>
          <pc:docMk/>
          <pc:sldMk cId="0" sldId="266"/>
        </pc:sldMkLst>
        <pc:spChg chg="del">
          <ac:chgData name="Nagendra B" userId="5c95ac96bd4a0ca4" providerId="LiveId" clId="{8DC9C931-2BC6-4B05-A070-CCE699B9100C}" dt="2025-05-17T16:26:12.199" v="558" actId="21"/>
          <ac:spMkLst>
            <pc:docMk/>
            <pc:sldMk cId="0" sldId="266"/>
            <ac:spMk id="2" creationId="{00000000-0000-0000-0000-000000000000}"/>
          </ac:spMkLst>
        </pc:spChg>
      </pc:sldChg>
      <pc:sldChg chg="modSp mod">
        <pc:chgData name="Nagendra B" userId="5c95ac96bd4a0ca4" providerId="LiveId" clId="{8DC9C931-2BC6-4B05-A070-CCE699B9100C}" dt="2025-05-17T16:23:20.227" v="539"/>
        <pc:sldMkLst>
          <pc:docMk/>
          <pc:sldMk cId="0" sldId="268"/>
        </pc:sldMkLst>
        <pc:spChg chg="mod">
          <ac:chgData name="Nagendra B" userId="5c95ac96bd4a0ca4" providerId="LiveId" clId="{8DC9C931-2BC6-4B05-A070-CCE699B9100C}" dt="2025-05-17T16:23:20.227" v="539"/>
          <ac:spMkLst>
            <pc:docMk/>
            <pc:sldMk cId="0" sldId="268"/>
            <ac:spMk id="5" creationId="{00000000-0000-0000-0000-000000000000}"/>
          </ac:spMkLst>
        </pc:spChg>
      </pc:sldChg>
      <pc:sldChg chg="delSp">
        <pc:chgData name="Nagendra B" userId="5c95ac96bd4a0ca4" providerId="LiveId" clId="{8DC9C931-2BC6-4B05-A070-CCE699B9100C}" dt="2025-05-17T16:24:28.793" v="547" actId="21"/>
        <pc:sldMkLst>
          <pc:docMk/>
          <pc:sldMk cId="0" sldId="274"/>
        </pc:sldMkLst>
        <pc:spChg chg="del">
          <ac:chgData name="Nagendra B" userId="5c95ac96bd4a0ca4" providerId="LiveId" clId="{8DC9C931-2BC6-4B05-A070-CCE699B9100C}" dt="2025-05-17T16:24:28.793" v="547" actId="21"/>
          <ac:spMkLst>
            <pc:docMk/>
            <pc:sldMk cId="0" sldId="274"/>
            <ac:spMk id="6" creationId="{00000000-0000-0000-0000-000000000000}"/>
          </ac:spMkLst>
        </pc:spChg>
      </pc:sldChg>
      <pc:sldChg chg="addSp delSp modSp mod">
        <pc:chgData name="Nagendra B" userId="5c95ac96bd4a0ca4" providerId="LiveId" clId="{8DC9C931-2BC6-4B05-A070-CCE699B9100C}" dt="2025-05-17T16:16:26.157" v="463" actId="1076"/>
        <pc:sldMkLst>
          <pc:docMk/>
          <pc:sldMk cId="0" sldId="275"/>
        </pc:sldMkLst>
        <pc:spChg chg="add del mod">
          <ac:chgData name="Nagendra B" userId="5c95ac96bd4a0ca4" providerId="LiveId" clId="{8DC9C931-2BC6-4B05-A070-CCE699B9100C}" dt="2025-05-17T16:16:09.349" v="460" actId="21"/>
          <ac:spMkLst>
            <pc:docMk/>
            <pc:sldMk cId="0" sldId="275"/>
            <ac:spMk id="5" creationId="{9767D06A-68C3-4657-E4AB-BB4EBA3D3B36}"/>
          </ac:spMkLst>
        </pc:spChg>
        <pc:picChg chg="add del mod">
          <ac:chgData name="Nagendra B" userId="5c95ac96bd4a0ca4" providerId="LiveId" clId="{8DC9C931-2BC6-4B05-A070-CCE699B9100C}" dt="2025-05-17T16:15:57.657" v="459" actId="478"/>
          <ac:picMkLst>
            <pc:docMk/>
            <pc:sldMk cId="0" sldId="275"/>
            <ac:picMk id="4" creationId="{6B36051F-E57C-4C38-05CA-C834CC25D5B0}"/>
          </ac:picMkLst>
        </pc:picChg>
        <pc:picChg chg="add mod">
          <ac:chgData name="Nagendra B" userId="5c95ac96bd4a0ca4" providerId="LiveId" clId="{8DC9C931-2BC6-4B05-A070-CCE699B9100C}" dt="2025-05-17T16:16:26.157" v="463" actId="1076"/>
          <ac:picMkLst>
            <pc:docMk/>
            <pc:sldMk cId="0" sldId="275"/>
            <ac:picMk id="6" creationId="{10E7335F-F9DE-ECEA-5C24-9384C4C23E30}"/>
          </ac:picMkLst>
        </pc:picChg>
        <pc:picChg chg="del">
          <ac:chgData name="Nagendra B" userId="5c95ac96bd4a0ca4" providerId="LiveId" clId="{8DC9C931-2BC6-4B05-A070-CCE699B9100C}" dt="2025-05-17T16:15:50.093" v="458" actId="478"/>
          <ac:picMkLst>
            <pc:docMk/>
            <pc:sldMk cId="0" sldId="275"/>
            <ac:picMk id="7" creationId="{9DB9A1F0-92D4-9457-0CF3-BFB901EFF616}"/>
          </ac:picMkLst>
        </pc:picChg>
      </pc:sldChg>
      <pc:sldChg chg="addSp modSp mod">
        <pc:chgData name="Nagendra B" userId="5c95ac96bd4a0ca4" providerId="LiveId" clId="{8DC9C931-2BC6-4B05-A070-CCE699B9100C}" dt="2025-05-17T16:01:23.901" v="296" actId="20577"/>
        <pc:sldMkLst>
          <pc:docMk/>
          <pc:sldMk cId="0" sldId="276"/>
        </pc:sldMkLst>
        <pc:spChg chg="mod">
          <ac:chgData name="Nagendra B" userId="5c95ac96bd4a0ca4" providerId="LiveId" clId="{8DC9C931-2BC6-4B05-A070-CCE699B9100C}" dt="2025-05-17T16:01:23.901" v="296" actId="20577"/>
          <ac:spMkLst>
            <pc:docMk/>
            <pc:sldMk cId="0" sldId="276"/>
            <ac:spMk id="3" creationId="{00000000-0000-0000-0000-000000000000}"/>
          </ac:spMkLst>
        </pc:spChg>
        <pc:spChg chg="add">
          <ac:chgData name="Nagendra B" userId="5c95ac96bd4a0ca4" providerId="LiveId" clId="{8DC9C931-2BC6-4B05-A070-CCE699B9100C}" dt="2025-05-17T15:59:45.337" v="285"/>
          <ac:spMkLst>
            <pc:docMk/>
            <pc:sldMk cId="0" sldId="276"/>
            <ac:spMk id="4" creationId="{4DF86565-9AA9-B5CA-495F-6FFB28EA7B88}"/>
          </ac:spMkLst>
        </pc:spChg>
        <pc:spChg chg="add">
          <ac:chgData name="Nagendra B" userId="5c95ac96bd4a0ca4" providerId="LiveId" clId="{8DC9C931-2BC6-4B05-A070-CCE699B9100C}" dt="2025-05-17T15:59:45.337" v="285"/>
          <ac:spMkLst>
            <pc:docMk/>
            <pc:sldMk cId="0" sldId="276"/>
            <ac:spMk id="5" creationId="{9AA399A5-D57C-5373-FFB8-23AEC83CD4EF}"/>
          </ac:spMkLst>
        </pc:spChg>
        <pc:spChg chg="add">
          <ac:chgData name="Nagendra B" userId="5c95ac96bd4a0ca4" providerId="LiveId" clId="{8DC9C931-2BC6-4B05-A070-CCE699B9100C}" dt="2025-05-17T15:59:45.337" v="285"/>
          <ac:spMkLst>
            <pc:docMk/>
            <pc:sldMk cId="0" sldId="276"/>
            <ac:spMk id="6" creationId="{595B0628-3063-21DF-C4FA-769C9617953C}"/>
          </ac:spMkLst>
        </pc:spChg>
        <pc:spChg chg="add">
          <ac:chgData name="Nagendra B" userId="5c95ac96bd4a0ca4" providerId="LiveId" clId="{8DC9C931-2BC6-4B05-A070-CCE699B9100C}" dt="2025-05-17T15:59:45.337" v="285"/>
          <ac:spMkLst>
            <pc:docMk/>
            <pc:sldMk cId="0" sldId="276"/>
            <ac:spMk id="7" creationId="{2B83CE35-2F03-3A64-622F-8378813A6734}"/>
          </ac:spMkLst>
        </pc:spChg>
        <pc:spChg chg="add">
          <ac:chgData name="Nagendra B" userId="5c95ac96bd4a0ca4" providerId="LiveId" clId="{8DC9C931-2BC6-4B05-A070-CCE699B9100C}" dt="2025-05-17T15:59:45.337" v="285"/>
          <ac:spMkLst>
            <pc:docMk/>
            <pc:sldMk cId="0" sldId="276"/>
            <ac:spMk id="8" creationId="{14E8FCA8-CCA4-5799-27B9-21B0012B945D}"/>
          </ac:spMkLst>
        </pc:spChg>
        <pc:spChg chg="add">
          <ac:chgData name="Nagendra B" userId="5c95ac96bd4a0ca4" providerId="LiveId" clId="{8DC9C931-2BC6-4B05-A070-CCE699B9100C}" dt="2025-05-17T15:59:45.337" v="285"/>
          <ac:spMkLst>
            <pc:docMk/>
            <pc:sldMk cId="0" sldId="276"/>
            <ac:spMk id="9" creationId="{0D2CDF84-BCF2-A200-C820-064A349985F2}"/>
          </ac:spMkLst>
        </pc:spChg>
        <pc:spChg chg="add">
          <ac:chgData name="Nagendra B" userId="5c95ac96bd4a0ca4" providerId="LiveId" clId="{8DC9C931-2BC6-4B05-A070-CCE699B9100C}" dt="2025-05-17T15:59:45.337" v="285"/>
          <ac:spMkLst>
            <pc:docMk/>
            <pc:sldMk cId="0" sldId="276"/>
            <ac:spMk id="10" creationId="{D7F3B62C-2A96-217C-37B4-29781EE6CD0D}"/>
          </ac:spMkLst>
        </pc:spChg>
      </pc:sldChg>
      <pc:sldChg chg="del">
        <pc:chgData name="Nagendra B" userId="5c95ac96bd4a0ca4" providerId="LiveId" clId="{8DC9C931-2BC6-4B05-A070-CCE699B9100C}" dt="2025-05-17T16:16:34.333" v="464" actId="2696"/>
        <pc:sldMkLst>
          <pc:docMk/>
          <pc:sldMk cId="0" sldId="277"/>
        </pc:sldMkLst>
      </pc:sldChg>
      <pc:sldChg chg="del">
        <pc:chgData name="Nagendra B" userId="5c95ac96bd4a0ca4" providerId="LiveId" clId="{8DC9C931-2BC6-4B05-A070-CCE699B9100C}" dt="2025-05-17T16:01:37.009" v="297" actId="2696"/>
        <pc:sldMkLst>
          <pc:docMk/>
          <pc:sldMk cId="1524299549" sldId="278"/>
        </pc:sldMkLst>
      </pc:sldChg>
      <pc:sldChg chg="del">
        <pc:chgData name="Nagendra B" userId="5c95ac96bd4a0ca4" providerId="LiveId" clId="{8DC9C931-2BC6-4B05-A070-CCE699B9100C}" dt="2025-05-17T16:03:26.426" v="309" actId="2696"/>
        <pc:sldMkLst>
          <pc:docMk/>
          <pc:sldMk cId="3923060521" sldId="279"/>
        </pc:sldMkLst>
      </pc:sldChg>
      <pc:sldChg chg="addSp delSp modSp mod">
        <pc:chgData name="Nagendra B" userId="5c95ac96bd4a0ca4" providerId="LiveId" clId="{8DC9C931-2BC6-4B05-A070-CCE699B9100C}" dt="2025-05-17T16:15:44.436" v="456" actId="21"/>
        <pc:sldMkLst>
          <pc:docMk/>
          <pc:sldMk cId="707671341" sldId="280"/>
        </pc:sldMkLst>
        <pc:spChg chg="mod">
          <ac:chgData name="Nagendra B" userId="5c95ac96bd4a0ca4" providerId="LiveId" clId="{8DC9C931-2BC6-4B05-A070-CCE699B9100C}" dt="2025-05-17T16:15:28.287" v="453" actId="20577"/>
          <ac:spMkLst>
            <pc:docMk/>
            <pc:sldMk cId="707671341" sldId="280"/>
            <ac:spMk id="3" creationId="{9941C645-9E54-90F1-0517-CF6FE759EF17}"/>
          </ac:spMkLst>
        </pc:spChg>
        <pc:picChg chg="add del mod">
          <ac:chgData name="Nagendra B" userId="5c95ac96bd4a0ca4" providerId="LiveId" clId="{8DC9C931-2BC6-4B05-A070-CCE699B9100C}" dt="2025-05-17T16:15:44.436" v="456" actId="21"/>
          <ac:picMkLst>
            <pc:docMk/>
            <pc:sldMk cId="707671341" sldId="280"/>
            <ac:picMk id="4" creationId="{6B36051F-E57C-4C38-05CA-C834CC25D5B0}"/>
          </ac:picMkLst>
        </pc:picChg>
      </pc:sldChg>
      <pc:sldChg chg="addSp delSp modSp mod">
        <pc:chgData name="Nagendra B" userId="5c95ac96bd4a0ca4" providerId="LiveId" clId="{8DC9C931-2BC6-4B05-A070-CCE699B9100C}" dt="2025-05-17T16:25:55.605" v="556" actId="21"/>
        <pc:sldMkLst>
          <pc:docMk/>
          <pc:sldMk cId="2183879933" sldId="281"/>
        </pc:sldMkLst>
        <pc:spChg chg="add del mod">
          <ac:chgData name="Nagendra B" userId="5c95ac96bd4a0ca4" providerId="LiveId" clId="{8DC9C931-2BC6-4B05-A070-CCE699B9100C}" dt="2025-05-17T16:25:55.605" v="556" actId="21"/>
          <ac:spMkLst>
            <pc:docMk/>
            <pc:sldMk cId="2183879933" sldId="281"/>
            <ac:spMk id="4" creationId="{5C655EFA-49D5-1253-DB4E-8B74D03B18F8}"/>
          </ac:spMkLst>
        </pc:spChg>
        <pc:picChg chg="del">
          <ac:chgData name="Nagendra B" userId="5c95ac96bd4a0ca4" providerId="LiveId" clId="{8DC9C931-2BC6-4B05-A070-CCE699B9100C}" dt="2025-05-17T16:24:58.715" v="548" actId="478"/>
          <ac:picMkLst>
            <pc:docMk/>
            <pc:sldMk cId="2183879933" sldId="281"/>
            <ac:picMk id="5" creationId="{9B09366F-D097-84B7-226E-A4FD88C8D9AF}"/>
          </ac:picMkLst>
        </pc:picChg>
        <pc:picChg chg="add mod">
          <ac:chgData name="Nagendra B" userId="5c95ac96bd4a0ca4" providerId="LiveId" clId="{8DC9C931-2BC6-4B05-A070-CCE699B9100C}" dt="2025-05-17T16:24:59.893" v="549"/>
          <ac:picMkLst>
            <pc:docMk/>
            <pc:sldMk cId="2183879933" sldId="281"/>
            <ac:picMk id="6" creationId="{6850F5C6-DC51-8E41-57BD-6CD6F29D07F6}"/>
          </ac:picMkLst>
        </pc:picChg>
      </pc:sldChg>
      <pc:sldChg chg="addSp delSp modSp mod">
        <pc:chgData name="Nagendra B" userId="5c95ac96bd4a0ca4" providerId="LiveId" clId="{8DC9C931-2BC6-4B05-A070-CCE699B9100C}" dt="2025-05-17T16:26:02.112" v="557" actId="21"/>
        <pc:sldMkLst>
          <pc:docMk/>
          <pc:sldMk cId="99337609" sldId="282"/>
        </pc:sldMkLst>
        <pc:spChg chg="add del mod">
          <ac:chgData name="Nagendra B" userId="5c95ac96bd4a0ca4" providerId="LiveId" clId="{8DC9C931-2BC6-4B05-A070-CCE699B9100C}" dt="2025-05-17T16:26:02.112" v="557" actId="21"/>
          <ac:spMkLst>
            <pc:docMk/>
            <pc:sldMk cId="99337609" sldId="282"/>
            <ac:spMk id="6" creationId="{67A684EF-A0C0-3344-9E05-EF4DC8BAAABC}"/>
          </ac:spMkLst>
        </pc:spChg>
        <pc:picChg chg="add mod">
          <ac:chgData name="Nagendra B" userId="5c95ac96bd4a0ca4" providerId="LiveId" clId="{8DC9C931-2BC6-4B05-A070-CCE699B9100C}" dt="2025-05-17T16:25:16.403" v="550"/>
          <ac:picMkLst>
            <pc:docMk/>
            <pc:sldMk cId="99337609" sldId="282"/>
            <ac:picMk id="3" creationId="{02B77C77-B689-4B09-310F-667F09FAB1D2}"/>
          </ac:picMkLst>
        </pc:picChg>
        <pc:picChg chg="del">
          <ac:chgData name="Nagendra B" userId="5c95ac96bd4a0ca4" providerId="LiveId" clId="{8DC9C931-2BC6-4B05-A070-CCE699B9100C}" dt="2025-05-17T16:25:19.300" v="551" actId="478"/>
          <ac:picMkLst>
            <pc:docMk/>
            <pc:sldMk cId="99337609" sldId="282"/>
            <ac:picMk id="5" creationId="{14100771-216C-DF44-A048-2CA348841D7F}"/>
          </ac:picMkLst>
        </pc:picChg>
      </pc:sldChg>
      <pc:sldChg chg="addSp delSp modSp mod">
        <pc:chgData name="Nagendra B" userId="5c95ac96bd4a0ca4" providerId="LiveId" clId="{8DC9C931-2BC6-4B05-A070-CCE699B9100C}" dt="2025-05-17T16:25:31.445" v="553"/>
        <pc:sldMkLst>
          <pc:docMk/>
          <pc:sldMk cId="1195518719" sldId="283"/>
        </pc:sldMkLst>
        <pc:spChg chg="add del mod">
          <ac:chgData name="Nagendra B" userId="5c95ac96bd4a0ca4" providerId="LiveId" clId="{8DC9C931-2BC6-4B05-A070-CCE699B9100C}" dt="2025-05-17T16:25:31.445" v="553"/>
          <ac:spMkLst>
            <pc:docMk/>
            <pc:sldMk cId="1195518719" sldId="283"/>
            <ac:spMk id="3" creationId="{59AD21F1-C936-6533-E484-F4FF9AB759D8}"/>
          </ac:spMkLst>
        </pc:spChg>
        <pc:picChg chg="add mod">
          <ac:chgData name="Nagendra B" userId="5c95ac96bd4a0ca4" providerId="LiveId" clId="{8DC9C931-2BC6-4B05-A070-CCE699B9100C}" dt="2025-05-17T16:25:31.445" v="553"/>
          <ac:picMkLst>
            <pc:docMk/>
            <pc:sldMk cId="1195518719" sldId="283"/>
            <ac:picMk id="4" creationId="{9A3AED20-8AB8-9687-4E46-2EBF198FFDA4}"/>
          </ac:picMkLst>
        </pc:picChg>
        <pc:picChg chg="del">
          <ac:chgData name="Nagendra B" userId="5c95ac96bd4a0ca4" providerId="LiveId" clId="{8DC9C931-2BC6-4B05-A070-CCE699B9100C}" dt="2025-05-17T16:25:24.418" v="552" actId="478"/>
          <ac:picMkLst>
            <pc:docMk/>
            <pc:sldMk cId="1195518719" sldId="283"/>
            <ac:picMk id="5" creationId="{CFD6A23D-4987-BAB3-36D9-D7C761BE751E}"/>
          </ac:picMkLst>
        </pc:picChg>
      </pc:sldChg>
      <pc:sldChg chg="addSp delSp modSp mod">
        <pc:chgData name="Nagendra B" userId="5c95ac96bd4a0ca4" providerId="LiveId" clId="{8DC9C931-2BC6-4B05-A070-CCE699B9100C}" dt="2025-05-17T16:25:48.304" v="555"/>
        <pc:sldMkLst>
          <pc:docMk/>
          <pc:sldMk cId="698576482" sldId="284"/>
        </pc:sldMkLst>
        <pc:spChg chg="add del mod">
          <ac:chgData name="Nagendra B" userId="5c95ac96bd4a0ca4" providerId="LiveId" clId="{8DC9C931-2BC6-4B05-A070-CCE699B9100C}" dt="2025-05-17T16:25:48.304" v="555"/>
          <ac:spMkLst>
            <pc:docMk/>
            <pc:sldMk cId="698576482" sldId="284"/>
            <ac:spMk id="3" creationId="{57D27387-CEA8-2962-A26A-2E4EE515068B}"/>
          </ac:spMkLst>
        </pc:spChg>
        <pc:picChg chg="add mod">
          <ac:chgData name="Nagendra B" userId="5c95ac96bd4a0ca4" providerId="LiveId" clId="{8DC9C931-2BC6-4B05-A070-CCE699B9100C}" dt="2025-05-17T16:25:48.304" v="555"/>
          <ac:picMkLst>
            <pc:docMk/>
            <pc:sldMk cId="698576482" sldId="284"/>
            <ac:picMk id="4" creationId="{1F3099E3-1830-16CD-F5F2-C4B6AFF9CEED}"/>
          </ac:picMkLst>
        </pc:picChg>
        <pc:picChg chg="del">
          <ac:chgData name="Nagendra B" userId="5c95ac96bd4a0ca4" providerId="LiveId" clId="{8DC9C931-2BC6-4B05-A070-CCE699B9100C}" dt="2025-05-17T16:25:35.864" v="554" actId="478"/>
          <ac:picMkLst>
            <pc:docMk/>
            <pc:sldMk cId="698576482" sldId="284"/>
            <ac:picMk id="5" creationId="{5A6184AF-7286-9791-1B00-84117FE3AC23}"/>
          </ac:picMkLst>
        </pc:picChg>
      </pc:sldChg>
      <pc:sldChg chg="delSp modSp add mod">
        <pc:chgData name="Nagendra B" userId="5c95ac96bd4a0ca4" providerId="LiveId" clId="{8DC9C931-2BC6-4B05-A070-CCE699B9100C}" dt="2025-05-17T16:21:26.411" v="526" actId="5793"/>
        <pc:sldMkLst>
          <pc:docMk/>
          <pc:sldMk cId="1811214166" sldId="285"/>
        </pc:sldMkLst>
        <pc:spChg chg="mod">
          <ac:chgData name="Nagendra B" userId="5c95ac96bd4a0ca4" providerId="LiveId" clId="{8DC9C931-2BC6-4B05-A070-CCE699B9100C}" dt="2025-05-17T16:21:26.411" v="526" actId="5793"/>
          <ac:spMkLst>
            <pc:docMk/>
            <pc:sldMk cId="1811214166" sldId="285"/>
            <ac:spMk id="3" creationId="{967E034E-7A18-3B5D-19F2-708D4944BD73}"/>
          </ac:spMkLst>
        </pc:spChg>
        <pc:picChg chg="del">
          <ac:chgData name="Nagendra B" userId="5c95ac96bd4a0ca4" providerId="LiveId" clId="{8DC9C931-2BC6-4B05-A070-CCE699B9100C}" dt="2025-05-17T16:20:54.015" v="522" actId="478"/>
          <ac:picMkLst>
            <pc:docMk/>
            <pc:sldMk cId="1811214166" sldId="285"/>
            <ac:picMk id="4" creationId="{DC64E654-D1F0-9753-BCF3-F8F64C49F3E3}"/>
          </ac:picMkLst>
        </pc:picChg>
      </pc:sldChg>
      <pc:sldChg chg="new del">
        <pc:chgData name="Nagendra B" userId="5c95ac96bd4a0ca4" providerId="LiveId" clId="{8DC9C931-2BC6-4B05-A070-CCE699B9100C}" dt="2025-05-17T16:19:49.227" v="503" actId="47"/>
        <pc:sldMkLst>
          <pc:docMk/>
          <pc:sldMk cId="2845357479" sldId="285"/>
        </pc:sldMkLst>
      </pc:sldChg>
      <pc:sldChg chg="add del">
        <pc:chgData name="Nagendra B" userId="5c95ac96bd4a0ca4" providerId="LiveId" clId="{8DC9C931-2BC6-4B05-A070-CCE699B9100C}" dt="2025-05-17T16:19:51.367" v="504" actId="47"/>
        <pc:sldMkLst>
          <pc:docMk/>
          <pc:sldMk cId="3594797835"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yanthi.k@presidencyuniversity.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dirty="0"/>
              <a:t>EMPLOYEE PAYROLL WITH GPS AND IMAGE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Number:69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367204601"/>
              </p:ext>
            </p:extLst>
          </p:nvPr>
        </p:nvGraphicFramePr>
        <p:xfrm>
          <a:off x="677325" y="2461419"/>
          <a:ext cx="5418675" cy="2257238"/>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260782">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9438">
                <a:tc>
                  <a:txBody>
                    <a:bodyPr/>
                    <a:lstStyle/>
                    <a:p>
                      <a:pPr marL="0" marR="0" lvl="0" indent="0" algn="ctr" rtl="0">
                        <a:spcBef>
                          <a:spcPts val="0"/>
                        </a:spcBef>
                        <a:spcAft>
                          <a:spcPts val="0"/>
                        </a:spcAft>
                        <a:buFont typeface="+mj-lt"/>
                        <a:buNone/>
                      </a:pPr>
                      <a:r>
                        <a:rPr lang="en-IN" sz="1400" dirty="0"/>
                        <a:t>20211CSE0486 </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dirty="0"/>
                        <a:t>S. NAGA BHUSHAN REDDY </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3280">
                <a:tc>
                  <a:txBody>
                    <a:bodyPr/>
                    <a:lstStyle/>
                    <a:p>
                      <a:pPr marL="0" marR="0" lvl="0" indent="0" algn="ctr" rtl="0">
                        <a:spcBef>
                          <a:spcPts val="0"/>
                        </a:spcBef>
                        <a:spcAft>
                          <a:spcPts val="0"/>
                        </a:spcAft>
                        <a:buNone/>
                      </a:pPr>
                      <a:r>
                        <a:rPr lang="en-IN" sz="1400" dirty="0"/>
                        <a:t>20211CSE0485</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dirty="0"/>
                        <a:t>AKSHAY TADIKONDA</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9438">
                <a:tc>
                  <a:txBody>
                    <a:bodyPr/>
                    <a:lstStyle/>
                    <a:p>
                      <a:pPr marL="0" marR="0" lvl="0" indent="0" algn="ctr" rtl="0">
                        <a:spcBef>
                          <a:spcPts val="0"/>
                        </a:spcBef>
                        <a:spcAft>
                          <a:spcPts val="0"/>
                        </a:spcAft>
                        <a:buNone/>
                      </a:pPr>
                      <a:r>
                        <a:rPr lang="en-IN" sz="1400" dirty="0"/>
                        <a:t>20211CSE0498</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dirty="0"/>
                        <a:t>BACHU VENKATA BALA NAGENDRA BABU </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18341">
                <a:tc>
                  <a:txBody>
                    <a:bodyPr/>
                    <a:lstStyle/>
                    <a:p>
                      <a:pPr marL="0" marR="0" lvl="0" indent="0" algn="ctr" rtl="0">
                        <a:spcBef>
                          <a:spcPts val="0"/>
                        </a:spcBef>
                        <a:spcAft>
                          <a:spcPts val="0"/>
                        </a:spcAft>
                        <a:buNone/>
                      </a:pPr>
                      <a:r>
                        <a:rPr lang="en-IN" sz="1400" dirty="0"/>
                        <a:t>20211CSE0031 </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dirty="0"/>
                        <a:t>CHINTA MARY KIRANMAYE</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60782">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0000" lnSpcReduction="1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err="1">
                <a:latin typeface="Calibri-Identity-H"/>
                <a:sym typeface="+mn-ea"/>
              </a:rPr>
              <a:t>Dr.Jayanthi</a:t>
            </a:r>
            <a:r>
              <a:rPr lang="en-IN" sz="2000" dirty="0">
                <a:latin typeface="Calibri-Identity-H"/>
                <a:sym typeface="+mn-ea"/>
              </a:rPr>
              <a:t> </a:t>
            </a:r>
            <a:r>
              <a:rPr lang="en-IN" sz="2000" dirty="0" err="1">
                <a:latin typeface="Calibri-Identity-H"/>
                <a:sym typeface="+mn-ea"/>
              </a:rPr>
              <a:t>Kamalasekaran</a:t>
            </a:r>
            <a:endParaRPr lang="en-IN" sz="2000" b="0" i="0" u="none" strike="noStrike" baseline="0" dirty="0">
              <a:latin typeface="Calibri-Identity-H"/>
            </a:endParaRPr>
          </a:p>
          <a:p>
            <a:pPr marL="0" marR="0" lvl="0" indent="0" algn="ctr" rtl="0">
              <a:spcBef>
                <a:spcPts val="0"/>
              </a:spcBef>
              <a:spcAft>
                <a:spcPts val="0"/>
              </a:spcAft>
              <a:buClr>
                <a:srgbClr val="17365D"/>
              </a:buClr>
              <a:buSzPts val="2000"/>
              <a:buFont typeface="Arial" panose="020B0604020202020204"/>
              <a:buNone/>
            </a:pPr>
            <a:r>
              <a:rPr lang="en-IN" sz="2000" dirty="0">
                <a:solidFill>
                  <a:srgbClr val="17365D"/>
                </a:solidFill>
                <a:latin typeface="Calibri-Identity-H"/>
                <a:ea typeface="Cambria" panose="02040503050406030204" pitchFamily="18" charset="0"/>
                <a:cs typeface="Verdana" panose="020B0604030504040204"/>
                <a:sym typeface="Verdana" panose="020B0604030504040204"/>
              </a:rPr>
              <a:t>School of computer science and engineering</a:t>
            </a:r>
            <a:endParaRPr lang="en-IN" sz="2000" cap="none" dirty="0">
              <a:solidFill>
                <a:srgbClr val="17365D"/>
              </a:solidFill>
              <a:latin typeface="Calibri-Identity-H"/>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a:latin typeface="Calibri-Identity-H"/>
                <a:sym typeface="+mn-ea"/>
                <a:hlinkClick r:id="rId3"/>
              </a:rPr>
              <a:t>jayanthi.k@presidencyuniversity.in</a:t>
            </a:r>
            <a:endParaRPr lang="en-IN" sz="2000" b="0" i="0" u="none" strike="noStrike" baseline="0" dirty="0">
              <a:solidFill>
                <a:srgbClr val="17365D"/>
              </a:solidFill>
              <a:latin typeface="Calibri-Identity-H"/>
              <a:ea typeface="Cambria" panose="02040503050406030204" pitchFamily="18" charset="0"/>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r>
              <a:rPr lang="en-IN" sz="2000" dirty="0">
                <a:latin typeface="Calibri-Identity-H"/>
                <a:sym typeface="+mn-ea"/>
              </a:rPr>
              <a:t>8446075868</a:t>
            </a:r>
            <a:endParaRPr lang="en-IN" sz="2000" b="0" i="0" u="none" strike="noStrike" baseline="0" dirty="0">
              <a:latin typeface="Calibri-Identity-H"/>
            </a:endParaRPr>
          </a:p>
          <a:p>
            <a:pPr marL="0" marR="0" lvl="0" indent="0" algn="ctr" rtl="0">
              <a:spcBef>
                <a:spcPts val="0"/>
              </a:spcBef>
              <a:spcAft>
                <a:spcPts val="0"/>
              </a:spcAft>
              <a:buClr>
                <a:srgbClr val="17365D"/>
              </a:buClr>
              <a:buSzPts val="2000"/>
              <a:buFont typeface="Arial" panose="020B0604020202020204"/>
              <a:buNone/>
            </a:pPr>
            <a:r>
              <a:rPr lang="en-IN" sz="2000" dirty="0">
                <a:solidFill>
                  <a:srgbClr val="17365D"/>
                </a:solidFill>
                <a:latin typeface="Calibri-Identity-H"/>
                <a:ea typeface="Cambria" panose="02040503050406030204" pitchFamily="18" charset="0"/>
                <a:cs typeface="Verdana" panose="020B0604030504040204"/>
                <a:sym typeface="Verdana" panose="020B0604030504040204"/>
              </a:rPr>
              <a:t>Presidency university</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CSE7301 </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REVIEW</a:t>
            </a:r>
          </a:p>
          <a:p>
            <a:pPr marL="0" marR="0" lvl="0" indent="0" algn="ctr" rtl="0">
              <a:spcBef>
                <a:spcPts val="310"/>
              </a:spcBef>
              <a:spcAft>
                <a:spcPts val="0"/>
              </a:spcAft>
              <a:buClr>
                <a:srgbClr val="17365D"/>
              </a:buClr>
              <a:buSzPct val="100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Picture 5">
            <a:extLst>
              <a:ext uri="{FF2B5EF4-FFF2-40B4-BE49-F238E27FC236}">
                <a16:creationId xmlns:a16="http://schemas.microsoft.com/office/drawing/2014/main" id="{62471B01-A78B-52F8-5AEC-9BF149F9CDD3}"/>
              </a:ext>
            </a:extLst>
          </p:cNvPr>
          <p:cNvPicPr>
            <a:picLocks noChangeAspect="1"/>
          </p:cNvPicPr>
          <p:nvPr/>
        </p:nvPicPr>
        <p:blipFill rotWithShape="1">
          <a:blip r:embed="rId2" cstate="print"/>
          <a:srcRect/>
          <a:stretch/>
        </p:blipFill>
        <p:spPr bwMode="auto">
          <a:xfrm>
            <a:off x="2413803" y="1369895"/>
            <a:ext cx="7140743" cy="4519776"/>
          </a:xfrm>
          <a:prstGeom prst="rect">
            <a:avLst/>
          </a:prstGeom>
          <a:noFill/>
          <a:ln>
            <a:noFill/>
          </a:ln>
          <a:extLst>
            <a:ext uri="{53640926-AAD7-44D8-BBD7-CCE9431645EC}">
              <a14:shadowObscured xmlns:a14="http://schemas.microsoft.com/office/drawing/2010/main"/>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400050" lvl="1" indent="0">
              <a:buNone/>
            </a:pPr>
            <a:r>
              <a:rPr lang="en-US" sz="1600" dirty="0">
                <a:latin typeface="Times New Roman" panose="02020603050405020304" pitchFamily="18" charset="0"/>
                <a:cs typeface="Times New Roman" panose="02020603050405020304" pitchFamily="18" charset="0"/>
              </a:rPr>
              <a:t>Login screen: screen users will interact with to access the system. In perspective from left to right, the login interface consists of:</a:t>
            </a:r>
          </a:p>
          <a:p>
            <a:pPr marL="685800"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Email Address input field. </a:t>
            </a:r>
          </a:p>
          <a:p>
            <a:pPr marL="685800"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Password input field is masked with optional visibility toggle.</a:t>
            </a:r>
          </a:p>
          <a:p>
            <a:pPr marL="685800"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Submit button to get to role-based dashboard. </a:t>
            </a:r>
          </a:p>
          <a:p>
            <a:pPr marL="685800"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Visual GPS symbol indicating the system's main functionality — location tracking in real time. Only authenticated users (Admin, HR, Employee) will be able to proceed from this screen for secure, role-based access to the system.</a:t>
            </a:r>
            <a:endParaRPr lang="en-GB"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456951E-9D36-DBFE-7BB9-86BA8B41D218}"/>
              </a:ext>
            </a:extLst>
          </p:cNvPr>
          <p:cNvPicPr>
            <a:picLocks noChangeAspect="1"/>
          </p:cNvPicPr>
          <p:nvPr/>
        </p:nvPicPr>
        <p:blipFill>
          <a:blip r:embed="rId2" cstate="print">
            <a:extLst>
              <a:ext uri="{28A0092B-C50C-407E-A947-70E740481C1C}">
                <a14:useLocalDpi xmlns:a14="http://schemas.microsoft.com/office/drawing/2010/main" val="0"/>
              </a:ext>
            </a:extLst>
          </a:blip>
          <a:srcRect b="25214"/>
          <a:stretch/>
        </p:blipFill>
        <p:spPr bwMode="auto">
          <a:xfrm>
            <a:off x="5036263" y="3206225"/>
            <a:ext cx="1746250" cy="29613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304A2-19D6-C197-DEF5-36F5694210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2BE1D-73DC-E564-1AA6-4167C334D7A5}"/>
              </a:ext>
            </a:extLst>
          </p:cNvPr>
          <p:cNvSpPr>
            <a:spLocks noGrp="1"/>
          </p:cNvSpPr>
          <p:nvPr>
            <p:ph type="title"/>
          </p:nvPr>
        </p:nvSpPr>
        <p:spPr/>
        <p:txBody>
          <a:bodyPr/>
          <a:lstStyle/>
          <a:p>
            <a:r>
              <a:rPr lang="en-GB" dirty="0"/>
              <a:t>Expected Outcomes</a:t>
            </a:r>
          </a:p>
        </p:txBody>
      </p:sp>
      <p:sp>
        <p:nvSpPr>
          <p:cNvPr id="3" name="Content Placeholder 2">
            <a:extLst>
              <a:ext uri="{FF2B5EF4-FFF2-40B4-BE49-F238E27FC236}">
                <a16:creationId xmlns:a16="http://schemas.microsoft.com/office/drawing/2014/main" id="{967E034E-7A18-3B5D-19F2-708D4944BD73}"/>
              </a:ext>
            </a:extLst>
          </p:cNvPr>
          <p:cNvSpPr>
            <a:spLocks noGrp="1"/>
          </p:cNvSpPr>
          <p:nvPr>
            <p:ph idx="1"/>
          </p:nvPr>
        </p:nvSpPr>
        <p:spPr/>
        <p:txBody>
          <a:bodyPr>
            <a:normAutofit fontScale="70000" lnSpcReduction="20000"/>
          </a:bodyPr>
          <a:lstStyle/>
          <a:p>
            <a:pPr marL="0" indent="0" algn="just">
              <a:lnSpc>
                <a:spcPct val="150000"/>
              </a:lnSpc>
              <a:buNone/>
            </a:pPr>
            <a:r>
              <a:rPr lang="en-US" sz="2300" b="1" dirty="0">
                <a:effectLst/>
                <a:latin typeface="Times New Roman" panose="02020603050405020304" pitchFamily="18" charset="0"/>
                <a:ea typeface="Times New Roman" panose="02020603050405020304" pitchFamily="18" charset="0"/>
              </a:rPr>
              <a:t>Admin Dashboard:</a:t>
            </a:r>
            <a:endParaRPr lang="en-IN" sz="2300" b="1" dirty="0">
              <a:effectLst/>
              <a:latin typeface="Times New Roman" panose="02020603050405020304" pitchFamily="18" charset="0"/>
              <a:ea typeface="Times New Roman" panose="02020603050405020304" pitchFamily="18" charset="0"/>
            </a:endParaRPr>
          </a:p>
          <a:p>
            <a:pPr algn="just">
              <a:lnSpc>
                <a:spcPct val="150000"/>
              </a:lnSpc>
              <a:buNone/>
            </a:pPr>
            <a:r>
              <a:rPr lang="en-US" sz="1800" dirty="0">
                <a:effectLst/>
                <a:latin typeface="Times New Roman" panose="02020603050405020304" pitchFamily="18" charset="0"/>
                <a:ea typeface="Times New Roman" panose="02020603050405020304" pitchFamily="18" charset="0"/>
              </a:rPr>
              <a:t>This screen depicts the fundamental interface for the Admin user upon successfully entering the system. The Admin Dashboard serves as the centralized repository for the system functionality related to the objectives of the project; automating payroll, employee management, complaint management, etc.</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US" sz="1800" b="1" dirty="0">
                <a:effectLst/>
                <a:latin typeface="Times New Roman" panose="02020603050405020304" pitchFamily="18" charset="0"/>
                <a:ea typeface="Times New Roman" panose="02020603050405020304" pitchFamily="18" charset="0"/>
              </a:rPr>
              <a:t>Key Functional Buttons: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Management:</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buNone/>
            </a:pPr>
            <a:r>
              <a:rPr lang="en-US" sz="1800" dirty="0">
                <a:effectLst/>
                <a:latin typeface="Times New Roman" panose="02020603050405020304" pitchFamily="18" charset="0"/>
                <a:ea typeface="Times New Roman" panose="02020603050405020304" pitchFamily="18" charset="0"/>
              </a:rPr>
              <a:t>This functional module enables the admin to add, view or remove, employee accounts, assign roles and monitor attendance log. These features serve the project goal of efficient and accurate workforce management.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Payroll:</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buNone/>
            </a:pPr>
            <a:r>
              <a:rPr lang="en-US" sz="1800" dirty="0">
                <a:effectLst/>
                <a:latin typeface="Times New Roman" panose="02020603050405020304" pitchFamily="18" charset="0"/>
                <a:ea typeface="Times New Roman" panose="02020603050405020304" pitchFamily="18" charset="0"/>
              </a:rPr>
              <a:t>The payroll accounting module allows the admin to view work hours, calculate salaries (including overtime and deductions), and provide monthly or weekly reports for payment purposes. The features will adequately meet the project's goal of automating payroll processing to ensure accurate results.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Complaints:</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buNone/>
            </a:pPr>
            <a:r>
              <a:rPr lang="en-US" sz="1800" dirty="0">
                <a:effectLst/>
                <a:latin typeface="Times New Roman" panose="02020603050405020304" pitchFamily="18" charset="0"/>
                <a:ea typeface="Times New Roman" panose="02020603050405020304" pitchFamily="18" charset="0"/>
              </a:rPr>
              <a:t>The complaints feature provides admins with the ability to view and rectify complaints from employees concerning attendance, payment errors, or work-related matters. The complaints feature serves to develop transparency on the part of the employer and improves employee-employer communication regarding grievances.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rPr>
              <a:t>Log Out:</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pPr>
            <a:r>
              <a:rPr lang="en-US" sz="1800" dirty="0">
                <a:effectLst/>
                <a:latin typeface="Times New Roman" panose="02020603050405020304" pitchFamily="18" charset="0"/>
                <a:ea typeface="Times New Roman" panose="02020603050405020304" pitchFamily="18" charset="0"/>
              </a:rPr>
              <a:t>This ensures the user logs out securely, and protects sensitive employee and organization information.</a:t>
            </a:r>
            <a:endParaRPr lang="en-IN" sz="1800" dirty="0">
              <a:effectLst/>
              <a:latin typeface="Times New Roman" panose="02020603050405020304" pitchFamily="18" charset="0"/>
              <a:ea typeface="Times New Roman" panose="02020603050405020304" pitchFamily="18" charset="0"/>
            </a:endParaRPr>
          </a:p>
          <a:p>
            <a:pPr marL="400050" lvl="1"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21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system could be useful at a universal level. It can be used among any of the companies of the word for tracking the location of the employees and especially for the employees who work in the field of marketing. As the feature of clocking in and clocking out is also included, it also helps the ADMIN department run the payroll services. It also helps the ADMIN department to mark and monitor the attendance of the employees. Being enrolled in this system also makes the chances of forgery very much impossible for any of the employees.</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Employee Payroll System with GPS and Image Verification provides a cutting-edge solution to the traditional challenges in payroll and attendance management. By integrating real-time GPS tracking and image verification, the system ensures accurate, tamper-proof employee attendance data, minimizing common issues like buddy punching or other forms of attendance fraud. Managing payroll and attendance has always been a challenge, especially when relying on manual logs that are prone to human error. An automated Employee Payroll System with GPS and image verification takes the guesswork out of this process. By accurately tracking work hours, overtime, and salaries using real-time data, the system minimizes discrepancies and ensures payroll is both accurate and fair.</a:t>
            </a:r>
          </a:p>
          <a:p>
            <a:pPr>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Automation doesn’t just speed things up—it lightens the administrative load and improves overall efficiency. For businesses with remote or field-based teams, GPS and image verification are game-changers. They confirm that employees are where they’re supposed to be, which traditional attendance methods often fail to do. Transparency is another major benefit. When employees know their hours and pay are calculated accurately and consistently, it builds trust and boosts morale. For employers, access to real-time reports and analytics helps in making smarter staffing and scheduling decisions, spotting trends, and staying compliant with company policies. </a:t>
            </a:r>
            <a:endParaRPr lang="en-GB"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https://github.com/Bhushann0217/Employee-Payroll-with-GPS-and-Image</a:t>
            </a: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endParaRPr lang="en-GB" dirty="0"/>
          </a:p>
          <a:p>
            <a:endParaRPr lang="en-GB" dirty="0"/>
          </a:p>
          <a:p>
            <a:endParaRPr lang="en-GB" dirty="0"/>
          </a:p>
        </p:txBody>
      </p:sp>
      <p:sp>
        <p:nvSpPr>
          <p:cNvPr id="5" name="TextBox 4">
            <a:extLst>
              <a:ext uri="{FF2B5EF4-FFF2-40B4-BE49-F238E27FC236}">
                <a16:creationId xmlns:a16="http://schemas.microsoft.com/office/drawing/2014/main" id="{E9946983-326D-27CA-41C3-3214DE382262}"/>
              </a:ext>
            </a:extLst>
          </p:cNvPr>
          <p:cNvSpPr txBox="1"/>
          <p:nvPr/>
        </p:nvSpPr>
        <p:spPr>
          <a:xfrm>
            <a:off x="711200" y="1166843"/>
            <a:ext cx="10102574" cy="4524315"/>
          </a:xfrm>
          <a:prstGeom prst="rect">
            <a:avLst/>
          </a:prstGeom>
          <a:noFill/>
        </p:spPr>
        <p:txBody>
          <a:bodyPr wrap="square">
            <a:spAutoFit/>
          </a:bodyPr>
          <a:lstStyle/>
          <a:p>
            <a:pPr algn="just">
              <a:lnSpc>
                <a:spcPct val="150000"/>
              </a:lnSpc>
              <a:buNone/>
            </a:pPr>
            <a:r>
              <a:rPr lang="en-US" sz="1800" dirty="0">
                <a:effectLst/>
                <a:latin typeface="Times New Roman" panose="02020603050405020304" pitchFamily="18" charset="0"/>
                <a:ea typeface="Times New Roman" panose="02020603050405020304" pitchFamily="18" charset="0"/>
              </a:rPr>
              <a:t>[1]. Automated Payroll With GPS Tracking And Image Capture, Suresh Babu. 2012 MARCH</a:t>
            </a:r>
            <a:endParaRPr lang="en-IN" sz="1600" dirty="0">
              <a:effectLst/>
              <a:latin typeface="Times New Roman" panose="02020603050405020304" pitchFamily="18" charset="0"/>
              <a:ea typeface="Times New Roman" panose="02020603050405020304" pitchFamily="18" charset="0"/>
            </a:endParaRPr>
          </a:p>
          <a:p>
            <a:pPr algn="just">
              <a:lnSpc>
                <a:spcPct val="150000"/>
              </a:lnSpc>
              <a:buNone/>
            </a:pPr>
            <a:r>
              <a:rPr lang="en-US" sz="1800" dirty="0">
                <a:effectLst/>
                <a:latin typeface="Times New Roman" panose="02020603050405020304" pitchFamily="18" charset="0"/>
                <a:ea typeface="Times New Roman" panose="02020603050405020304" pitchFamily="18" charset="0"/>
              </a:rPr>
              <a:t>[2].</a:t>
            </a:r>
            <a:r>
              <a:rPr lang="en-US" sz="1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Automated Payroll Using GPS Tracking and Image Capture, </a:t>
            </a:r>
            <a:r>
              <a:rPr lang="en-US" sz="1800" dirty="0" err="1">
                <a:effectLst/>
                <a:latin typeface="Times New Roman" panose="02020603050405020304" pitchFamily="18" charset="0"/>
                <a:ea typeface="Times New Roman" panose="02020603050405020304" pitchFamily="18" charset="0"/>
              </a:rPr>
              <a:t>Mr.J</a:t>
            </a:r>
            <a:r>
              <a:rPr lang="en-US" sz="1800" dirty="0">
                <a:effectLst/>
                <a:latin typeface="Times New Roman" panose="02020603050405020304" pitchFamily="18" charset="0"/>
                <a:ea typeface="Times New Roman" panose="02020603050405020304" pitchFamily="18" charset="0"/>
              </a:rPr>
              <a:t>. Albert Mayan, </a:t>
            </a:r>
            <a:r>
              <a:rPr lang="en-US" sz="1800" dirty="0" err="1">
                <a:effectLst/>
                <a:latin typeface="Times New Roman" panose="02020603050405020304" pitchFamily="18" charset="0"/>
                <a:ea typeface="Times New Roman" panose="02020603050405020304" pitchFamily="18" charset="0"/>
              </a:rPr>
              <a:t>Desu</a:t>
            </a:r>
            <a:r>
              <a:rPr lang="en-US" sz="1800" dirty="0">
                <a:effectLst/>
                <a:latin typeface="Times New Roman" panose="02020603050405020304" pitchFamily="18" charset="0"/>
                <a:ea typeface="Times New Roman" panose="02020603050405020304" pitchFamily="18" charset="0"/>
              </a:rPr>
              <a:t> Vamsi, Rajeev Sai Nagendra </a:t>
            </a:r>
            <a:r>
              <a:rPr lang="en-US" sz="1800" dirty="0" err="1">
                <a:effectLst/>
                <a:latin typeface="Times New Roman" panose="02020603050405020304" pitchFamily="18" charset="0"/>
                <a:ea typeface="Times New Roman" panose="02020603050405020304" pitchFamily="18" charset="0"/>
              </a:rPr>
              <a:t>Goru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Dr.K</a:t>
            </a:r>
            <a:r>
              <a:rPr lang="en-US" sz="1800" dirty="0">
                <a:effectLst/>
                <a:latin typeface="Times New Roman" panose="02020603050405020304" pitchFamily="18" charset="0"/>
                <a:ea typeface="Times New Roman" panose="02020603050405020304" pitchFamily="18" charset="0"/>
              </a:rPr>
              <a:t>. Mohan Prasad12-2019</a:t>
            </a:r>
            <a:endParaRPr lang="en-IN" sz="1600" dirty="0">
              <a:effectLst/>
              <a:latin typeface="Times New Roman" panose="02020603050405020304" pitchFamily="18" charset="0"/>
              <a:ea typeface="Times New Roman" panose="02020603050405020304" pitchFamily="18" charset="0"/>
            </a:endParaRPr>
          </a:p>
          <a:p>
            <a:pPr algn="just">
              <a:lnSpc>
                <a:spcPct val="150000"/>
              </a:lnSpc>
              <a:buNone/>
            </a:pPr>
            <a:r>
              <a:rPr lang="en-US" sz="1800" dirty="0">
                <a:effectLst/>
                <a:latin typeface="Times New Roman" panose="02020603050405020304" pitchFamily="18" charset="0"/>
                <a:ea typeface="Times New Roman" panose="02020603050405020304" pitchFamily="18" charset="0"/>
              </a:rPr>
              <a:t>[3].</a:t>
            </a:r>
            <a:r>
              <a:rPr lang="en-US" sz="1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EMPLOYEE TRACKING USING LIVE LOCATION AND PICTURE &amp; PAYROLL, Meraj Shaikh, Amir Shaikh, Khan Tanveer, Prof. Dipashri </a:t>
            </a:r>
            <a:r>
              <a:rPr lang="en-US" sz="1800" dirty="0" err="1">
                <a:effectLst/>
                <a:latin typeface="Times New Roman" panose="02020603050405020304" pitchFamily="18" charset="0"/>
                <a:ea typeface="Times New Roman" panose="02020603050405020304" pitchFamily="18" charset="0"/>
              </a:rPr>
              <a:t>Sonawale</a:t>
            </a:r>
            <a:r>
              <a:rPr lang="en-US" sz="1800" dirty="0">
                <a:effectLst/>
                <a:latin typeface="Times New Roman" panose="02020603050405020304" pitchFamily="18" charset="0"/>
                <a:ea typeface="Times New Roman" panose="02020603050405020304" pitchFamily="18" charset="0"/>
              </a:rPr>
              <a:t> 05/May-2021 </a:t>
            </a:r>
            <a:endParaRPr lang="en-IN" sz="1600" dirty="0">
              <a:effectLst/>
              <a:latin typeface="Times New Roman" panose="02020603050405020304" pitchFamily="18" charset="0"/>
              <a:ea typeface="Times New Roman" panose="02020603050405020304" pitchFamily="18" charset="0"/>
            </a:endParaRPr>
          </a:p>
          <a:p>
            <a:pPr algn="just">
              <a:lnSpc>
                <a:spcPct val="150000"/>
              </a:lnSpc>
              <a:buNone/>
            </a:pPr>
            <a:r>
              <a:rPr lang="en-US" sz="1800" dirty="0">
                <a:effectLst/>
                <a:latin typeface="Times New Roman" panose="02020603050405020304" pitchFamily="18" charset="0"/>
                <a:ea typeface="Times New Roman" panose="02020603050405020304" pitchFamily="18" charset="0"/>
              </a:rPr>
              <a:t>[4]</a:t>
            </a:r>
            <a:r>
              <a:rPr lang="en-US" sz="1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ANDROID AND WEB APPLICATION FOR TRACKING EMPLOYEE, Kaival Dholakia Nov-Dec-2019</a:t>
            </a:r>
            <a:endParaRPr lang="en-IN" sz="16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[5] Usha Nandini , Saravanan M , Albert Mayan J , Murari </a:t>
            </a:r>
            <a:r>
              <a:rPr lang="en-IN" sz="1800" dirty="0" err="1">
                <a:effectLst/>
                <a:latin typeface="Times New Roman" panose="02020603050405020304" pitchFamily="18" charset="0"/>
                <a:ea typeface="Times New Roman" panose="02020603050405020304" pitchFamily="18" charset="0"/>
              </a:rPr>
              <a:t>Devakannan</a:t>
            </a:r>
            <a:r>
              <a:rPr lang="en-IN" sz="1800" dirty="0">
                <a:effectLst/>
                <a:latin typeface="Times New Roman" panose="02020603050405020304" pitchFamily="18" charset="0"/>
                <a:ea typeface="Times New Roman" panose="02020603050405020304" pitchFamily="18" charset="0"/>
              </a:rPr>
              <a:t> Kamalesh , Mohana Prasad K </a:t>
            </a:r>
            <a:endParaRPr lang="en-IN" sz="16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(2018) ,  "  Automatic traffic  control  system using  PCA  based </a:t>
            </a:r>
            <a:r>
              <a:rPr lang="en-IN" sz="1800" dirty="0" err="1">
                <a:effectLst/>
                <a:latin typeface="Times New Roman" panose="02020603050405020304" pitchFamily="18" charset="0"/>
                <a:ea typeface="Times New Roman" panose="02020603050405020304" pitchFamily="18" charset="0"/>
              </a:rPr>
              <a:t>approach",International</a:t>
            </a:r>
            <a:r>
              <a:rPr lang="en-IN" sz="1800" dirty="0">
                <a:effectLst/>
                <a:latin typeface="Times New Roman" panose="02020603050405020304" pitchFamily="18" charset="0"/>
                <a:ea typeface="Times New Roman" panose="02020603050405020304" pitchFamily="18" charset="0"/>
              </a:rPr>
              <a:t> Conference on </a:t>
            </a:r>
            <a:endParaRPr lang="en-IN" sz="16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Energy, Communication, Data Analytics and Soft Computing (ICECDS-2017),pp.2387-2392.  </a:t>
            </a:r>
            <a:endParaRPr lang="en-IN" sz="1600" dirty="0">
              <a:effectLst/>
              <a:latin typeface="Times New Roman" panose="02020603050405020304" pitchFamily="18" charset="0"/>
              <a:ea typeface="Times New Roman" panose="02020603050405020304" pitchFamily="18" charset="0"/>
            </a:endParaRPr>
          </a:p>
          <a:p>
            <a:pPr marL="342900" indent="-342900">
              <a:buAutoNum type="arabicPeriod"/>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8C78-059E-24A2-42AF-7ED058C99C03}"/>
              </a:ext>
            </a:extLst>
          </p:cNvPr>
          <p:cNvSpPr>
            <a:spLocks noGrp="1"/>
          </p:cNvSpPr>
          <p:nvPr>
            <p:ph type="title"/>
          </p:nvPr>
        </p:nvSpPr>
        <p:spPr/>
        <p:txBody>
          <a:bodyPr/>
          <a:lstStyle/>
          <a:p>
            <a:r>
              <a:rPr lang="en-IN" sz="2800" spc="-45" dirty="0">
                <a:latin typeface="Times New Roman" panose="02020603050405020304" pitchFamily="18" charset="0"/>
                <a:cs typeface="Times New Roman" panose="02020603050405020304" pitchFamily="18" charset="0"/>
              </a:rPr>
              <a:t>Publication</a:t>
            </a:r>
            <a:r>
              <a:rPr lang="en-IN" sz="2800" spc="-180" dirty="0">
                <a:latin typeface="Times New Roman" panose="02020603050405020304" pitchFamily="18" charset="0"/>
                <a:cs typeface="Times New Roman" panose="02020603050405020304" pitchFamily="18" charset="0"/>
              </a:rPr>
              <a:t> </a:t>
            </a:r>
            <a:r>
              <a:rPr lang="en-IN" sz="2800" spc="-25" dirty="0">
                <a:latin typeface="Times New Roman" panose="02020603050405020304" pitchFamily="18" charset="0"/>
                <a:cs typeface="Times New Roman" panose="02020603050405020304" pitchFamily="18" charset="0"/>
              </a:rPr>
              <a:t>Details</a:t>
            </a:r>
            <a:endParaRPr lang="en-IN" dirty="0"/>
          </a:p>
        </p:txBody>
      </p:sp>
      <p:pic>
        <p:nvPicPr>
          <p:cNvPr id="6" name="Picture 5">
            <a:extLst>
              <a:ext uri="{FF2B5EF4-FFF2-40B4-BE49-F238E27FC236}">
                <a16:creationId xmlns:a16="http://schemas.microsoft.com/office/drawing/2014/main" id="{6850F5C6-DC51-8E41-57BD-6CD6F29D07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7232" y="1420495"/>
            <a:ext cx="5677535" cy="4017010"/>
          </a:xfrm>
          <a:prstGeom prst="rect">
            <a:avLst/>
          </a:prstGeom>
        </p:spPr>
      </p:pic>
    </p:spTree>
    <p:extLst>
      <p:ext uri="{BB962C8B-B14F-4D97-AF65-F5344CB8AC3E}">
        <p14:creationId xmlns:p14="http://schemas.microsoft.com/office/powerpoint/2010/main" val="2183879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9C0F-ED25-9081-99E8-D364F2A1BF94}"/>
              </a:ext>
            </a:extLst>
          </p:cNvPr>
          <p:cNvSpPr>
            <a:spLocks noGrp="1"/>
          </p:cNvSpPr>
          <p:nvPr>
            <p:ph type="title"/>
          </p:nvPr>
        </p:nvSpPr>
        <p:spPr/>
        <p:txBody>
          <a:bodyPr/>
          <a:lstStyle/>
          <a:p>
            <a:r>
              <a:rPr lang="en-US" sz="800" dirty="0"/>
              <a:t>.</a:t>
            </a:r>
            <a:endParaRPr lang="en-IN" sz="800" dirty="0"/>
          </a:p>
        </p:txBody>
      </p:sp>
      <p:pic>
        <p:nvPicPr>
          <p:cNvPr id="3" name="Picture 2">
            <a:extLst>
              <a:ext uri="{FF2B5EF4-FFF2-40B4-BE49-F238E27FC236}">
                <a16:creationId xmlns:a16="http://schemas.microsoft.com/office/drawing/2014/main" id="{02B77C77-B689-4B09-310F-667F09FAB1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7232" y="1420495"/>
            <a:ext cx="5677535" cy="4017010"/>
          </a:xfrm>
          <a:prstGeom prst="rect">
            <a:avLst/>
          </a:prstGeom>
        </p:spPr>
      </p:pic>
    </p:spTree>
    <p:extLst>
      <p:ext uri="{BB962C8B-B14F-4D97-AF65-F5344CB8AC3E}">
        <p14:creationId xmlns:p14="http://schemas.microsoft.com/office/powerpoint/2010/main" val="9933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257822-4538-A043-135E-FAA2434A5B3E}"/>
              </a:ext>
            </a:extLst>
          </p:cNvPr>
          <p:cNvSpPr>
            <a:spLocks noGrp="1"/>
          </p:cNvSpPr>
          <p:nvPr>
            <p:ph type="title"/>
          </p:nvPr>
        </p:nvSpPr>
        <p:spPr/>
        <p:txBody>
          <a:bodyPr/>
          <a:lstStyle/>
          <a:p>
            <a:r>
              <a:rPr lang="en-US" sz="800" dirty="0"/>
              <a:t>.</a:t>
            </a:r>
            <a:endParaRPr lang="en-IN" sz="800" dirty="0"/>
          </a:p>
        </p:txBody>
      </p:sp>
      <p:pic>
        <p:nvPicPr>
          <p:cNvPr id="4" name="Content Placeholder 3">
            <a:extLst>
              <a:ext uri="{FF2B5EF4-FFF2-40B4-BE49-F238E27FC236}">
                <a16:creationId xmlns:a16="http://schemas.microsoft.com/office/drawing/2014/main" id="{9A3AED20-8AB8-9687-4E46-2EBF198FFD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6447" y="1143000"/>
            <a:ext cx="7000706" cy="4953000"/>
          </a:xfrm>
          <a:prstGeom prst="rect">
            <a:avLst/>
          </a:prstGeom>
        </p:spPr>
      </p:pic>
    </p:spTree>
    <p:extLst>
      <p:ext uri="{BB962C8B-B14F-4D97-AF65-F5344CB8AC3E}">
        <p14:creationId xmlns:p14="http://schemas.microsoft.com/office/powerpoint/2010/main" val="119551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1DBB180-988F-8487-21DF-1D622A41CE1F}"/>
              </a:ext>
            </a:extLst>
          </p:cNvPr>
          <p:cNvSpPr>
            <a:spLocks noGrp="1"/>
          </p:cNvSpPr>
          <p:nvPr>
            <p:ph type="title"/>
          </p:nvPr>
        </p:nvSpPr>
        <p:spPr/>
        <p:txBody>
          <a:bodyPr/>
          <a:lstStyle/>
          <a:p>
            <a:r>
              <a:rPr lang="en-US" sz="800" dirty="0"/>
              <a:t>.</a:t>
            </a:r>
            <a:endParaRPr lang="en-IN" sz="800" dirty="0"/>
          </a:p>
        </p:txBody>
      </p:sp>
      <p:pic>
        <p:nvPicPr>
          <p:cNvPr id="4" name="Content Placeholder 3">
            <a:extLst>
              <a:ext uri="{FF2B5EF4-FFF2-40B4-BE49-F238E27FC236}">
                <a16:creationId xmlns:a16="http://schemas.microsoft.com/office/drawing/2014/main" id="{1F3099E3-1830-16CD-F5F2-C4B6AFF9CEE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46447" y="1143000"/>
            <a:ext cx="7000706" cy="4953000"/>
          </a:xfrm>
          <a:prstGeom prst="rect">
            <a:avLst/>
          </a:prstGeom>
        </p:spPr>
      </p:pic>
    </p:spTree>
    <p:extLst>
      <p:ext uri="{BB962C8B-B14F-4D97-AF65-F5344CB8AC3E}">
        <p14:creationId xmlns:p14="http://schemas.microsoft.com/office/powerpoint/2010/main" val="69857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33670"/>
            <a:ext cx="10668000" cy="4952997"/>
          </a:xfrm>
        </p:spPr>
        <p:txBody>
          <a:bodyPr>
            <a:normAutofit/>
          </a:bodyPr>
          <a:lstStyle/>
          <a:p>
            <a:pPr>
              <a:lnSpc>
                <a:spcPct val="150000"/>
              </a:lnSpc>
              <a:buNone/>
            </a:pPr>
            <a:r>
              <a:rPr lang="en-IN" sz="1800" dirty="0">
                <a:effectLst/>
                <a:latin typeface="Times New Roman" panose="02020603050405020304" pitchFamily="18" charset="0"/>
                <a:ea typeface="Times New Roman" panose="02020603050405020304" pitchFamily="18" charset="0"/>
              </a:rPr>
              <a:t>The main goal of this project is to track employees using an Android device and automatically calculate their payroll based on the hours they’ve </a:t>
            </a:r>
            <a:r>
              <a:rPr lang="en-IN" sz="1800" dirty="0">
                <a:latin typeface="Times New Roman" panose="02020603050405020304" pitchFamily="18" charset="0"/>
                <a:ea typeface="Times New Roman" panose="02020603050405020304" pitchFamily="18" charset="0"/>
              </a:rPr>
              <a:t>worked. Traditionally</a:t>
            </a:r>
            <a:r>
              <a:rPr lang="en-IN" sz="1800" dirty="0">
                <a:effectLst/>
                <a:latin typeface="Times New Roman" panose="02020603050405020304" pitchFamily="18" charset="0"/>
                <a:ea typeface="Times New Roman" panose="02020603050405020304" pitchFamily="18" charset="0"/>
              </a:rPr>
              <a:t>, attendance was recorded using old-fashioned methods like paper and pen. For example, a supervisor might take attendance by calling out names or having workers sign their names on a sheet. </a:t>
            </a:r>
            <a:r>
              <a:rPr lang="en-US" sz="1800" dirty="0">
                <a:effectLst/>
                <a:latin typeface="Times New Roman" panose="02020603050405020304" pitchFamily="18" charset="0"/>
                <a:ea typeface="Times New Roman" panose="02020603050405020304" pitchFamily="18" charset="0"/>
              </a:rPr>
              <a:t>This project aims to replace those outdated methods with a more reliable, efficient, and automated system to ensure accurate attendance tracking and payroll calculation.</a:t>
            </a:r>
          </a:p>
          <a:p>
            <a:pPr>
              <a:lnSpc>
                <a:spcPct val="150000"/>
              </a:lnSpc>
              <a:buNone/>
            </a:pPr>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Automate Attendance Tracking:</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To develop a system where employees can check in and out using a mobile app that records their GPS location and captures a live image for verification.</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buNone/>
            </a:pPr>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Ensure Authenticity of Attendance:</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To prevent proxy attendance or buddy punching by using real-time image capture and geo-location verification at the time of check-in/out.</a:t>
            </a:r>
            <a:endParaRPr lang="en-IN" sz="1800" dirty="0">
              <a:effectLst/>
              <a:latin typeface="Times New Roman" panose="02020603050405020304" pitchFamily="18" charset="0"/>
              <a:ea typeface="Times New Roman" panose="02020603050405020304" pitchFamily="18" charset="0"/>
            </a:endParaRPr>
          </a:p>
          <a:p>
            <a:pPr>
              <a:lnSpc>
                <a:spcPct val="150000"/>
              </a:lnSpc>
              <a:buNone/>
            </a:pPr>
            <a:endParaRPr lang="en-IN" sz="18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8" name="Picture 7"/>
          <p:cNvPicPr>
            <a:picLocks noChangeAspect="1"/>
          </p:cNvPicPr>
          <p:nvPr/>
        </p:nvPicPr>
        <p:blipFill>
          <a:blip r:embed="rId2"/>
          <a:stretch>
            <a:fillRect/>
          </a:stretch>
        </p:blipFill>
        <p:spPr>
          <a:xfrm>
            <a:off x="3461969" y="999786"/>
            <a:ext cx="5877973" cy="54209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algn="just">
              <a:lnSpc>
                <a:spcPct val="150000"/>
              </a:lnSpc>
              <a:buNone/>
            </a:pPr>
            <a:r>
              <a:rPr lang="en-US" sz="1800" b="1" dirty="0">
                <a:effectLst/>
                <a:latin typeface="Times New Roman" panose="02020603050405020304" pitchFamily="18" charset="0"/>
                <a:ea typeface="Times New Roman" panose="02020603050405020304" pitchFamily="18" charset="0"/>
              </a:rPr>
              <a:t>Automated Payroll With GPS Tracking And Image Capture</a:t>
            </a:r>
            <a:endParaRPr lang="en-IN" sz="1800" dirty="0">
              <a:effectLst/>
              <a:latin typeface="Times New Roman" panose="02020603050405020304" pitchFamily="18" charset="0"/>
              <a:ea typeface="Times New Roman" panose="02020603050405020304" pitchFamily="18" charset="0"/>
            </a:endParaRPr>
          </a:p>
          <a:p>
            <a:pPr>
              <a:lnSpc>
                <a:spcPct val="150000"/>
              </a:lnSpc>
              <a:buNone/>
            </a:pPr>
            <a:r>
              <a:rPr lang="en-IN" sz="1800" dirty="0">
                <a:effectLst/>
                <a:latin typeface="Times New Roman" panose="02020603050405020304" pitchFamily="18" charset="0"/>
                <a:ea typeface="Times New Roman" panose="02020603050405020304" pitchFamily="18" charset="0"/>
              </a:rPr>
              <a:t>Managing field employees just got easier with our two-part system: a simple Android app for your team and a powerful web dashboard for managers. Here’s how it works: When employees check in, the app snaps a quick photo and pins their GPS location—sending this info straight to the admin dashboard.</a:t>
            </a:r>
          </a:p>
          <a:p>
            <a:pPr algn="just">
              <a:lnSpc>
                <a:spcPct val="150000"/>
              </a:lnSpc>
              <a:buNone/>
            </a:pPr>
            <a:r>
              <a:rPr lang="en-US" sz="1800" b="1" dirty="0">
                <a:effectLst/>
                <a:latin typeface="Times New Roman" panose="02020603050405020304" pitchFamily="18" charset="0"/>
                <a:ea typeface="Times New Roman" panose="02020603050405020304" pitchFamily="18" charset="0"/>
              </a:rPr>
              <a:t>Automated Payroll Using GPS Tracking and Image Capture</a:t>
            </a:r>
            <a:endParaRPr lang="en-IN" sz="1800" dirty="0">
              <a:effectLst/>
              <a:latin typeface="Times New Roman" panose="02020603050405020304" pitchFamily="18" charset="0"/>
              <a:ea typeface="Times New Roman" panose="02020603050405020304" pitchFamily="18" charset="0"/>
            </a:endParaRPr>
          </a:p>
          <a:p>
            <a:pPr>
              <a:lnSpc>
                <a:spcPct val="150000"/>
              </a:lnSpc>
              <a:buNone/>
            </a:pPr>
            <a:r>
              <a:rPr lang="en-IN" sz="1800" dirty="0">
                <a:effectLst/>
                <a:latin typeface="Times New Roman" panose="02020603050405020304" pitchFamily="18" charset="0"/>
                <a:ea typeface="Times New Roman" panose="02020603050405020304" pitchFamily="18" charset="0"/>
              </a:rPr>
              <a:t>The main focus of this paper is to develop a system that tracks employees using an Android device and calculates their payroll based on the actual hours they work. Traditionally, attendance was recorded using simple methods like pen and paper, where supervisors would either take attendance themselves or have workers sign in under their supervision. However, this approach had many drawbacks, including the possibility of proxy attendance, where someone could sign in on behalf of another worker.</a:t>
            </a:r>
          </a:p>
          <a:p>
            <a:pPr>
              <a:buNone/>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a:bodyPr>
          <a:lstStyle/>
          <a:p>
            <a:pPr>
              <a:buNone/>
            </a:pPr>
            <a:r>
              <a:rPr lang="en-US" sz="1400" b="1" dirty="0">
                <a:latin typeface="Times New Roman" panose="02020603050405020304" pitchFamily="18" charset="0"/>
                <a:cs typeface="Times New Roman" panose="02020603050405020304" pitchFamily="18" charset="0"/>
              </a:rPr>
              <a:t>1. GPS Manipulation (Location Spoofing)</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Drawback</a:t>
            </a:r>
            <a:r>
              <a:rPr lang="en-US" sz="1400" dirty="0">
                <a:latin typeface="Times New Roman" panose="02020603050405020304" pitchFamily="18" charset="0"/>
                <a:cs typeface="Times New Roman" panose="02020603050405020304" pitchFamily="18" charset="0"/>
              </a:rPr>
              <a:t>: Employees can use fake GPS apps or mock locations to falsify their whereabouts.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Impact</a:t>
            </a:r>
            <a:r>
              <a:rPr lang="en-US" sz="1400" dirty="0">
                <a:latin typeface="Times New Roman" panose="02020603050405020304" pitchFamily="18" charset="0"/>
                <a:cs typeface="Times New Roman" panose="02020603050405020304" pitchFamily="18" charset="0"/>
              </a:rPr>
              <a:t>: Inaccurate location data leads to fraudulent attendance and payroll discrepancies.</a:t>
            </a:r>
          </a:p>
          <a:p>
            <a:pPr>
              <a:buNone/>
            </a:pPr>
            <a:r>
              <a:rPr lang="en-US" sz="1400" b="1" dirty="0">
                <a:latin typeface="Times New Roman" panose="02020603050405020304" pitchFamily="18" charset="0"/>
                <a:cs typeface="Times New Roman" panose="02020603050405020304" pitchFamily="18" charset="0"/>
              </a:rPr>
              <a:t>2. Image-based Attendance Vulnerabilities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Drawback</a:t>
            </a:r>
            <a:r>
              <a:rPr lang="en-US" sz="1400" dirty="0">
                <a:latin typeface="Times New Roman" panose="02020603050405020304" pitchFamily="18" charset="0"/>
                <a:cs typeface="Times New Roman" panose="02020603050405020304" pitchFamily="18" charset="0"/>
              </a:rPr>
              <a:t>: Photo-based systems can be tricked using printed images or videos.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Impact</a:t>
            </a:r>
            <a:r>
              <a:rPr lang="en-US" sz="1400" dirty="0">
                <a:latin typeface="Times New Roman" panose="02020603050405020304" pitchFamily="18" charset="0"/>
                <a:cs typeface="Times New Roman" panose="02020603050405020304" pitchFamily="18" charset="0"/>
              </a:rPr>
              <a:t>: Leads to "buddy punching" (one employee clocking in for another), affecting trust and data accuracy.</a:t>
            </a:r>
          </a:p>
          <a:p>
            <a:pPr>
              <a:buNone/>
            </a:pPr>
            <a:r>
              <a:rPr lang="en-US" sz="1400" b="1" dirty="0">
                <a:latin typeface="Times New Roman" panose="02020603050405020304" pitchFamily="18" charset="0"/>
                <a:cs typeface="Times New Roman" panose="02020603050405020304" pitchFamily="18" charset="0"/>
              </a:rPr>
              <a:t>3. Poor Network Connectivity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Drawback</a:t>
            </a:r>
            <a:r>
              <a:rPr lang="en-US" sz="1400" dirty="0">
                <a:latin typeface="Times New Roman" panose="02020603050405020304" pitchFamily="18" charset="0"/>
                <a:cs typeface="Times New Roman" panose="02020603050405020304" pitchFamily="18" charset="0"/>
              </a:rPr>
              <a:t>: Real-time GPS tracking and image upload require stable internet access.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Impact</a:t>
            </a:r>
            <a:r>
              <a:rPr lang="en-US" sz="1400" dirty="0">
                <a:latin typeface="Times New Roman" panose="02020603050405020304" pitchFamily="18" charset="0"/>
                <a:cs typeface="Times New Roman" panose="02020603050405020304" pitchFamily="18" charset="0"/>
              </a:rPr>
              <a:t>: In remote or low-signal areas, data may not sync correctly, causing payroll errors or missed check-ins.</a:t>
            </a:r>
          </a:p>
          <a:p>
            <a:pPr>
              <a:buNone/>
            </a:pPr>
            <a:r>
              <a:rPr lang="en-US" sz="1400" b="1" dirty="0">
                <a:latin typeface="Times New Roman" panose="02020603050405020304" pitchFamily="18" charset="0"/>
                <a:cs typeface="Times New Roman" panose="02020603050405020304" pitchFamily="18" charset="0"/>
              </a:rPr>
              <a:t>4. Privacy Concerns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Drawback</a:t>
            </a:r>
            <a:r>
              <a:rPr lang="en-US" sz="1400" dirty="0">
                <a:latin typeface="Times New Roman" panose="02020603050405020304" pitchFamily="18" charset="0"/>
                <a:cs typeface="Times New Roman" panose="02020603050405020304" pitchFamily="18" charset="0"/>
              </a:rPr>
              <a:t>: Constant GPS tracking and image capture can raise employee concerns over surveillance and data privacy.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Impact</a:t>
            </a:r>
            <a:r>
              <a:rPr lang="en-US" sz="1400" dirty="0">
                <a:latin typeface="Times New Roman" panose="02020603050405020304" pitchFamily="18" charset="0"/>
                <a:cs typeface="Times New Roman" panose="02020603050405020304" pitchFamily="18" charset="0"/>
              </a:rPr>
              <a:t>: May lead to reduced morale or legal issues if not handled with proper consent and transparency.</a:t>
            </a:r>
          </a:p>
          <a:p>
            <a:pPr>
              <a:buNone/>
            </a:pPr>
            <a:r>
              <a:rPr lang="en-US" sz="1400" b="1" dirty="0">
                <a:latin typeface="Times New Roman" panose="02020603050405020304" pitchFamily="18" charset="0"/>
                <a:cs typeface="Times New Roman" panose="02020603050405020304" pitchFamily="18" charset="0"/>
              </a:rPr>
              <a:t>5. Battery and Device Dependency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Drawback</a:t>
            </a:r>
            <a:r>
              <a:rPr lang="en-US" sz="1400" dirty="0">
                <a:latin typeface="Times New Roman" panose="02020603050405020304" pitchFamily="18" charset="0"/>
                <a:cs typeface="Times New Roman" panose="02020603050405020304" pitchFamily="18" charset="0"/>
              </a:rPr>
              <a:t>: High battery consumption from GPS and camera use can be a burden on employees’ devices.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Impact</a:t>
            </a:r>
            <a:r>
              <a:rPr lang="en-US" sz="1400" dirty="0">
                <a:latin typeface="Times New Roman" panose="02020603050405020304" pitchFamily="18" charset="0"/>
                <a:cs typeface="Times New Roman" panose="02020603050405020304" pitchFamily="18" charset="0"/>
              </a:rPr>
              <a:t>: Frequent charging or inability to check in due to battery drain disrupts attendance tracking.</a:t>
            </a:r>
          </a:p>
          <a:p>
            <a:pPr>
              <a:buNone/>
            </a:pPr>
            <a:r>
              <a:rPr lang="en-US" sz="1400" b="1" dirty="0">
                <a:latin typeface="Times New Roman" panose="02020603050405020304" pitchFamily="18" charset="0"/>
                <a:cs typeface="Times New Roman" panose="02020603050405020304" pitchFamily="18" charset="0"/>
              </a:rPr>
              <a:t>6. Data Storage and Management Issues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Drawback</a:t>
            </a:r>
            <a:r>
              <a:rPr lang="en-US" sz="1400" dirty="0">
                <a:latin typeface="Times New Roman" panose="02020603050405020304" pitchFamily="18" charset="0"/>
                <a:cs typeface="Times New Roman" panose="02020603050405020304" pitchFamily="18" charset="0"/>
              </a:rPr>
              <a:t>: Storing large volumes of image and GPS data can strain system resources.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Impact</a:t>
            </a:r>
            <a:r>
              <a:rPr lang="en-US" sz="1400" dirty="0">
                <a:latin typeface="Times New Roman" panose="02020603050405020304" pitchFamily="18" charset="0"/>
                <a:cs typeface="Times New Roman" panose="02020603050405020304" pitchFamily="18" charset="0"/>
              </a:rPr>
              <a:t>: Leads to slow performance, increased storage costs, and possible data loss if not managed properly.</a:t>
            </a:r>
          </a:p>
          <a:p>
            <a:pPr marL="0" indent="0" algn="just">
              <a:buNone/>
            </a:pP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IN" sz="2800" spc="-45" dirty="0">
                <a:latin typeface="Times New Roman" panose="02020603050405020304" pitchFamily="18" charset="0"/>
                <a:cs typeface="Times New Roman" panose="02020603050405020304" pitchFamily="18" charset="0"/>
              </a:rPr>
              <a:t>Proposed</a:t>
            </a:r>
            <a:r>
              <a:rPr lang="en-IN" sz="2800" spc="-200" dirty="0">
                <a:latin typeface="Times New Roman" panose="02020603050405020304" pitchFamily="18" charset="0"/>
                <a:cs typeface="Times New Roman" panose="02020603050405020304" pitchFamily="18" charset="0"/>
              </a:rPr>
              <a:t> </a:t>
            </a:r>
            <a:r>
              <a:rPr lang="en-IN" sz="2800" spc="-35" dirty="0">
                <a:latin typeface="Times New Roman" panose="02020603050405020304" pitchFamily="18" charset="0"/>
                <a:cs typeface="Times New Roman" panose="02020603050405020304" pitchFamily="18" charset="0"/>
              </a:rPr>
              <a:t>Methodology</a:t>
            </a:r>
            <a:endParaRPr lang="en-GB" dirty="0"/>
          </a:p>
        </p:txBody>
      </p:sp>
      <p:sp>
        <p:nvSpPr>
          <p:cNvPr id="3" name="Content Placeholder 2"/>
          <p:cNvSpPr>
            <a:spLocks noGrp="1"/>
          </p:cNvSpPr>
          <p:nvPr>
            <p:ph idx="1"/>
          </p:nvPr>
        </p:nvSpPr>
        <p:spPr/>
        <p:txBody>
          <a:bodyPr>
            <a:normAutofit/>
          </a:bodyPr>
          <a:lstStyle/>
          <a:p>
            <a:pPr>
              <a:lnSpc>
                <a:spcPct val="150000"/>
              </a:lnSpc>
            </a:pPr>
            <a:r>
              <a:rPr lang="en-US" sz="1400" dirty="0">
                <a:latin typeface="Times New Roman" panose="02020603050405020304" pitchFamily="18" charset="0"/>
                <a:cs typeface="Times New Roman" panose="02020603050405020304" pitchFamily="18" charset="0"/>
              </a:rPr>
              <a:t>The System Design and Planning phase is critical in laying the foundation for the Employee Payroll Management System with GPS and Visual Verification. This phase is focused on defining the overall architecture, selecting appropriate technologies, and breaking down the system into manageable modules to ensure efficient development and functionality. It provides the blueprint for how all components will work together to meet the needs of the organization. The first step in the design process is Requirement Gathering. This involves thoroughly understanding the organization’s specific needs, which include identifying the types of employees (such as field workers, remote teams, or office staff), understanding the payroll structure (e.g., hourly rates, overtime policies, and leave systems), and gathering feedback from key stakeholders like HR, payroll teams, and managers. By collecting this information, the development team can ensure that the system addresses the real pain points of the organization and its employees</a:t>
            </a:r>
          </a:p>
          <a:p>
            <a:pPr>
              <a:lnSpc>
                <a:spcPct val="150000"/>
              </a:lnSpc>
            </a:pPr>
            <a:r>
              <a:rPr lang="en-US" sz="1400" dirty="0">
                <a:latin typeface="Times New Roman" panose="02020603050405020304" pitchFamily="18" charset="0"/>
                <a:cs typeface="Times New Roman" panose="02020603050405020304" pitchFamily="18" charset="0"/>
              </a:rPr>
              <a:t>The Attendance Tracking with GPS and Visual Verification component is the core feature of the proposed employee payroll system. This system ensures accurate and secure attendance tracking, leveraging modern technology to automate and verify employee clock-ins and clock outs The system tackles common problems like time fraud, inaccurate records, and manual errors by combining GPS location tracking with visual verification methods such as photo capture or facial recognition. At the heart of this solution is a mobile-based attendance tracking feature. Employees use a user-friendly mobile app to clock in and out with just a few taps. Each time they check in or out, the app automatically records the exact time and captures their GPS location, ensuring accurate and reliable attendance data.</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Accurate Attendance Tracking: </a:t>
            </a:r>
          </a:p>
          <a:p>
            <a:pPr marL="0" indent="0">
              <a:buNone/>
            </a:pPr>
            <a:r>
              <a:rPr lang="en-US" sz="1400" dirty="0">
                <a:latin typeface="Times New Roman" panose="02020603050405020304" pitchFamily="18" charset="0"/>
                <a:cs typeface="Times New Roman" panose="02020603050405020304" pitchFamily="18" charset="0"/>
              </a:rPr>
              <a:t>Accurate attendance tracking is essential for making sure employees are paid fairly for the time they actually work. With the help of GPS technology and visual verification, the system can confirm both the location and presence of employees in real time. This helps prevent common issues like buddy punching—where someone clocks in for a coworker—and ensures that only the right people are logging their hours. Having reliable attendance data not only supports fair payroll calculations but also helps uphold the integrity of work hours across the organization.</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Seamless Integration with Payroll Processing: </a:t>
            </a:r>
            <a:r>
              <a:rPr lang="en-US" sz="1400" dirty="0">
                <a:latin typeface="Times New Roman" panose="02020603050405020304" pitchFamily="18" charset="0"/>
                <a:cs typeface="Times New Roman" panose="02020603050405020304" pitchFamily="18" charset="0"/>
              </a:rPr>
              <a:t>Seamlessly connecting attendance data to the payroll system makes the entire payroll process much simpler and more efficient. Wages, overtime, and deductions are automatically calculated based on the actual hours worked, removing the need for manual data entry. This not only cuts down on errors and delays but also ensures employees are paid accurately and on time. With less time spent on handling payroll issues, HR managers can focus on other important responsibilities without the stress of payroll mistakes or discrepancies.</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Enhanced Security and Fraud Prevention:</a:t>
            </a:r>
            <a:r>
              <a:rPr lang="en-US" sz="1100" dirty="0"/>
              <a:t> </a:t>
            </a:r>
            <a:r>
              <a:rPr lang="en-US" sz="1400" dirty="0">
                <a:latin typeface="Times New Roman" panose="02020603050405020304" pitchFamily="18" charset="0"/>
                <a:cs typeface="Times New Roman" panose="02020603050405020304" pitchFamily="18" charset="0"/>
              </a:rPr>
              <a:t>When it comes to handling sensitive payroll and attendance data, security and fraud prevention are absolutely critical. The system uses multiple layers of protection, including multi-factor authentication, GPS tracking, and visual verification, to make sure that attendance records are genuine and tamper-proof. Tools like photo verification and location-based check-ins help stop dishonest practices like buddy punching. At the same time, all personal and payroll information is securely stored using encryption, keeping employee data safe and protected at all times. </a:t>
            </a:r>
            <a:endParaRPr lang="en-GB"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spc="-65" dirty="0">
                <a:latin typeface="Times New Roman" panose="02020603050405020304" pitchFamily="18" charset="0"/>
                <a:cs typeface="Times New Roman" panose="02020603050405020304" pitchFamily="18" charset="0"/>
              </a:rPr>
              <a:t>System</a:t>
            </a:r>
            <a:r>
              <a:rPr lang="en-IN" sz="2800" spc="-150" dirty="0">
                <a:latin typeface="Times New Roman" panose="02020603050405020304" pitchFamily="18" charset="0"/>
                <a:cs typeface="Times New Roman" panose="02020603050405020304" pitchFamily="18" charset="0"/>
              </a:rPr>
              <a:t> </a:t>
            </a:r>
            <a:r>
              <a:rPr lang="en-IN" sz="2800" spc="-25" dirty="0">
                <a:latin typeface="Times New Roman" panose="02020603050405020304" pitchFamily="18" charset="0"/>
                <a:cs typeface="Times New Roman" panose="02020603050405020304" pitchFamily="18" charset="0"/>
              </a:rPr>
              <a:t>Design</a:t>
            </a:r>
            <a:r>
              <a:rPr lang="en-IN" sz="2800" spc="-14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&amp;</a:t>
            </a:r>
            <a:r>
              <a:rPr lang="en-IN" sz="2800" spc="-125" dirty="0">
                <a:latin typeface="Times New Roman" panose="02020603050405020304" pitchFamily="18" charset="0"/>
                <a:cs typeface="Times New Roman" panose="02020603050405020304" pitchFamily="18" charset="0"/>
              </a:rPr>
              <a:t> </a:t>
            </a:r>
            <a:r>
              <a:rPr lang="en-IN" sz="2800" spc="-35" dirty="0">
                <a:latin typeface="Times New Roman" panose="02020603050405020304" pitchFamily="18" charset="0"/>
                <a:cs typeface="Times New Roman" panose="02020603050405020304" pitchFamily="18" charset="0"/>
              </a:rPr>
              <a:t>Implementation</a:t>
            </a:r>
            <a:endParaRPr lang="en-GB" dirty="0"/>
          </a:p>
        </p:txBody>
      </p:sp>
      <p:sp>
        <p:nvSpPr>
          <p:cNvPr id="4" name="Rectangle 1">
            <a:extLst>
              <a:ext uri="{FF2B5EF4-FFF2-40B4-BE49-F238E27FC236}">
                <a16:creationId xmlns:a16="http://schemas.microsoft.com/office/drawing/2014/main" id="{C9AF9399-C31D-3422-F58F-D54D41BDBDB1}"/>
              </a:ext>
            </a:extLst>
          </p:cNvPr>
          <p:cNvSpPr>
            <a:spLocks noGrp="1" noChangeArrowheads="1"/>
          </p:cNvSpPr>
          <p:nvPr>
            <p:ph idx="1"/>
          </p:nvPr>
        </p:nvSpPr>
        <p:spPr bwMode="auto">
          <a:xfrm>
            <a:off x="812800" y="762000"/>
            <a:ext cx="10668000" cy="540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lang="en-US" sz="1800" b="1" dirty="0">
                <a:latin typeface="Times New Roman" panose="02020603050405020304" pitchFamily="18" charset="0"/>
                <a:cs typeface="Times New Roman" panose="02020603050405020304" pitchFamily="18" charset="0"/>
              </a:rPr>
              <a:t>SYSTEM DESIGN UML:</a:t>
            </a:r>
          </a:p>
          <a:p>
            <a:pPr marL="0" marR="0" lvl="0" indent="0" algn="l" defTabSz="914400" rtl="0" eaLnBrk="0" fontAlgn="base" latinLnBrk="0" hangingPunct="0">
              <a:lnSpc>
                <a:spcPct val="150000"/>
              </a:lnSpc>
              <a:spcBef>
                <a:spcPct val="0"/>
              </a:spcBef>
              <a:spcAft>
                <a:spcPct val="0"/>
              </a:spcAft>
              <a:buClrTx/>
              <a:buSzTx/>
              <a:buNone/>
              <a:tabLst/>
            </a:pPr>
            <a:r>
              <a:rPr lang="en-US" sz="1400" dirty="0">
                <a:latin typeface="Times New Roman" panose="02020603050405020304" pitchFamily="18" charset="0"/>
                <a:cs typeface="Times New Roman" panose="02020603050405020304" pitchFamily="18" charset="0"/>
              </a:rPr>
              <a:t>which stands for Unified Modelling Language, is a widely used and standardized way to visualize and design software, especially when working with object-oriented programming. Developed and maintained by the Object Management Group (OMG), UML acts like a universal language that helps software teams plan out and communicate complex system designs clearly and effectively, making it easier to build and understand software together.</a:t>
            </a:r>
          </a:p>
          <a:p>
            <a:pPr marL="0" marR="0" lvl="0" indent="0" algn="l" defTabSz="914400" rtl="0" eaLnBrk="0" fontAlgn="base" latinLnBrk="0" hangingPunct="0">
              <a:lnSpc>
                <a:spcPct val="150000"/>
              </a:lnSpc>
              <a:spcBef>
                <a:spcPct val="0"/>
              </a:spcBef>
              <a:spcAft>
                <a:spcPct val="0"/>
              </a:spcAft>
              <a:buClrTx/>
              <a:buSzTx/>
              <a:buNone/>
              <a:tabLst/>
            </a:pPr>
            <a:r>
              <a:rPr lang="en-US" sz="1400" b="1" dirty="0">
                <a:latin typeface="Times New Roman" panose="02020603050405020304" pitchFamily="18" charset="0"/>
                <a:cs typeface="Times New Roman" panose="02020603050405020304" pitchFamily="18" charset="0"/>
              </a:rPr>
              <a:t>Currently, UML consists of two key components:</a:t>
            </a:r>
            <a:r>
              <a:rPr lang="en-US" sz="1400" dirty="0"/>
              <a:t> </a:t>
            </a:r>
          </a:p>
          <a:p>
            <a:pPr eaLnBrk="0" fontAlgn="base" hangingPunct="0">
              <a:lnSpc>
                <a:spcPct val="150000"/>
              </a:lnSpc>
              <a:spcBef>
                <a:spcPct val="0"/>
              </a:spcBef>
              <a:spcAft>
                <a:spcPct val="0"/>
              </a:spcAft>
            </a:pPr>
            <a:r>
              <a:rPr lang="en-US" sz="1600" dirty="0">
                <a:latin typeface="Times New Roman" panose="02020603050405020304" pitchFamily="18" charset="0"/>
                <a:cs typeface="Times New Roman" panose="02020603050405020304" pitchFamily="18" charset="0"/>
              </a:rPr>
              <a:t>A meta-model (which defines the rules and structure of the language)</a:t>
            </a:r>
          </a:p>
          <a:p>
            <a:pPr eaLnBrk="0" fontAlgn="base" hangingPunct="0">
              <a:lnSpc>
                <a:spcPct val="150000"/>
              </a:lnSpc>
              <a:spcBef>
                <a:spcPct val="0"/>
              </a:spcBef>
              <a:spcAft>
                <a:spcPct val="0"/>
              </a:spcAft>
            </a:pPr>
            <a:r>
              <a:rPr lang="en-US" sz="1600" dirty="0">
                <a:latin typeface="Times New Roman" panose="02020603050405020304" pitchFamily="18" charset="0"/>
                <a:cs typeface="Times New Roman" panose="02020603050405020304" pitchFamily="18" charset="0"/>
              </a:rPr>
              <a:t>A notation (the set of visual symbols used in diagrams) </a:t>
            </a:r>
          </a:p>
          <a:p>
            <a:pPr marL="0" indent="0" eaLnBrk="0" fontAlgn="base" hangingPunct="0">
              <a:lnSpc>
                <a:spcPct val="150000"/>
              </a:lnSpc>
              <a:spcBef>
                <a:spcPct val="0"/>
              </a:spcBef>
              <a:spcAft>
                <a:spcPct val="0"/>
              </a:spcAft>
              <a:buNone/>
            </a:pPr>
            <a:r>
              <a:rPr lang="en-US" sz="1600" dirty="0">
                <a:latin typeface="Times New Roman" panose="02020603050405020304" pitchFamily="18" charset="0"/>
                <a:cs typeface="Times New Roman" panose="02020603050405020304" pitchFamily="18" charset="0"/>
              </a:rPr>
              <a:t>In the future, UML may also include or be paired with formal methods or processes to guide software development more comprehensively.</a:t>
            </a:r>
          </a:p>
          <a:p>
            <a:pPr marL="0" indent="0" eaLnBrk="0" fontAlgn="base" hangingPunct="0">
              <a:lnSpc>
                <a:spcPct val="150000"/>
              </a:lnSpc>
              <a:spcBef>
                <a:spcPct val="0"/>
              </a:spcBef>
              <a:spcAft>
                <a:spcPct val="0"/>
              </a:spcAft>
              <a:buNone/>
            </a:pPr>
            <a:r>
              <a:rPr lang="en-US" sz="1600" dirty="0">
                <a:latin typeface="Times New Roman" panose="02020603050405020304" pitchFamily="18" charset="0"/>
                <a:cs typeface="Times New Roman" panose="02020603050405020304" pitchFamily="18" charset="0"/>
              </a:rPr>
              <a:t>UML is widely used not only for designing and documenting software systems but also for business modelling and even non-software systems. It’s built on a foundation of proven engineering practices and is particularly valuable when working on large, complex systems. </a:t>
            </a:r>
          </a:p>
          <a:p>
            <a:pPr marL="0" indent="0" eaLnBrk="0" fontAlgn="base" hangingPunct="0">
              <a:lnSpc>
                <a:spcPct val="150000"/>
              </a:lnSpc>
              <a:spcBef>
                <a:spcPct val="0"/>
              </a:spcBef>
              <a:spcAft>
                <a:spcPct val="0"/>
              </a:spcAft>
              <a:buNone/>
            </a:pPr>
            <a:r>
              <a:rPr lang="en-US" sz="1600" dirty="0">
                <a:latin typeface="Times New Roman" panose="02020603050405020304" pitchFamily="18" charset="0"/>
                <a:cs typeface="Times New Roman" panose="02020603050405020304" pitchFamily="18" charset="0"/>
              </a:rPr>
              <a:t>By using mostly graphical notations, UML makes it easier to visualize, design, and document every aspect of a software project, making it an essential tool in object-oriented development.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5F1C-108E-084F-BE51-B9B52EC80DF4}"/>
              </a:ext>
            </a:extLst>
          </p:cNvPr>
          <p:cNvSpPr>
            <a:spLocks noGrp="1"/>
          </p:cNvSpPr>
          <p:nvPr>
            <p:ph type="title"/>
          </p:nvPr>
        </p:nvSpPr>
        <p:spPr/>
        <p:txBody>
          <a:bodyPr/>
          <a:lstStyle/>
          <a:p>
            <a:r>
              <a:rPr lang="en-IN" sz="2800" spc="-35" dirty="0">
                <a:latin typeface="Times New Roman" panose="02020603050405020304" pitchFamily="18" charset="0"/>
                <a:cs typeface="Times New Roman" panose="02020603050405020304" pitchFamily="18" charset="0"/>
              </a:rPr>
              <a:t>Implementation</a:t>
            </a:r>
            <a:endParaRPr lang="en-IN" dirty="0"/>
          </a:p>
        </p:txBody>
      </p:sp>
      <p:sp>
        <p:nvSpPr>
          <p:cNvPr id="3" name="Content Placeholder 2">
            <a:extLst>
              <a:ext uri="{FF2B5EF4-FFF2-40B4-BE49-F238E27FC236}">
                <a16:creationId xmlns:a16="http://schemas.microsoft.com/office/drawing/2014/main" id="{9941C645-9E54-90F1-0517-CF6FE759EF17}"/>
              </a:ext>
            </a:extLst>
          </p:cNvPr>
          <p:cNvSpPr>
            <a:spLocks noGrp="1"/>
          </p:cNvSpPr>
          <p:nvPr>
            <p:ph idx="1"/>
          </p:nvPr>
        </p:nvSpPr>
        <p:spPr/>
        <p:txBody>
          <a:bodyPr>
            <a:norm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Module And Functionalities</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Admin:</a:t>
            </a:r>
            <a:r>
              <a:rPr lang="en-US" sz="1200" dirty="0"/>
              <a:t> The Admin Will Add Admin and HR were he can assign duty and view all the employees and make their payrolls by view their attendance which are uploaded by the employee and also view the location through the of maps.</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HR</a:t>
            </a:r>
            <a:r>
              <a:rPr lang="en-US" sz="1200" dirty="0"/>
              <a:t>: The HR will view the employees list and view their complaints and resolve the complaints. </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Employee</a:t>
            </a:r>
            <a:r>
              <a:rPr lang="en-US" sz="1200" dirty="0"/>
              <a:t>: The employee will there duty which are assigned by the admin by that date and he can upload attendance with location, then he can view all the list pays which are paid by the admin and he can rise the complaints regarding inconvenience in the work.</a:t>
            </a:r>
          </a:p>
          <a:p>
            <a:pPr marL="0" indent="0" algn="just">
              <a:lnSpc>
                <a:spcPct val="150000"/>
              </a:lnSpc>
              <a:buNone/>
            </a:pPr>
            <a:endParaRPr lang="en-IN" sz="1600" dirty="0"/>
          </a:p>
        </p:txBody>
      </p:sp>
    </p:spTree>
    <p:extLst>
      <p:ext uri="{BB962C8B-B14F-4D97-AF65-F5344CB8AC3E}">
        <p14:creationId xmlns:p14="http://schemas.microsoft.com/office/powerpoint/2010/main" val="707671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6" name="Content Placeholder 4">
            <a:extLst>
              <a:ext uri="{FF2B5EF4-FFF2-40B4-BE49-F238E27FC236}">
                <a16:creationId xmlns:a16="http://schemas.microsoft.com/office/drawing/2014/main" id="{10E7335F-F9DE-ECEA-5C24-9384C4C23E30}"/>
              </a:ext>
            </a:extLst>
          </p:cNvPr>
          <p:cNvPicPr>
            <a:picLocks noChangeAspect="1"/>
          </p:cNvPicPr>
          <p:nvPr/>
        </p:nvPicPr>
        <p:blipFill>
          <a:blip r:embed="rId2" cstate="print"/>
          <a:stretch>
            <a:fillRect/>
          </a:stretch>
        </p:blipFill>
        <p:spPr>
          <a:xfrm>
            <a:off x="1876301" y="1544474"/>
            <a:ext cx="7597147" cy="404456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2443</TotalTime>
  <Words>2392</Words>
  <Application>Microsoft Office PowerPoint</Application>
  <PresentationFormat>Widescreen</PresentationFormat>
  <Paragraphs>130</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Bookman Old Style</vt:lpstr>
      <vt:lpstr>Calibri</vt:lpstr>
      <vt:lpstr>Calibri-Identity-H</vt:lpstr>
      <vt:lpstr>Cambria</vt:lpstr>
      <vt:lpstr>Symbol</vt:lpstr>
      <vt:lpstr>Times New Roman</vt:lpstr>
      <vt:lpstr>Verdana</vt:lpstr>
      <vt:lpstr>Bioinformatics</vt:lpstr>
      <vt:lpstr>EMPLOYEE PAYROLL WITH GPS AND IMAGE</vt:lpstr>
      <vt:lpstr>Introduction</vt:lpstr>
      <vt:lpstr>Literature Review</vt:lpstr>
      <vt:lpstr>Existing method Drawback</vt:lpstr>
      <vt:lpstr>Proposed Methodology</vt:lpstr>
      <vt:lpstr>Objectives</vt:lpstr>
      <vt:lpstr>System Design &amp; Implementation</vt:lpstr>
      <vt:lpstr>Implementation</vt:lpstr>
      <vt:lpstr>Architecture</vt:lpstr>
      <vt:lpstr>Timeline of Project</vt:lpstr>
      <vt:lpstr>Expected Outcomes</vt:lpstr>
      <vt:lpstr>Expected Outcomes</vt:lpstr>
      <vt:lpstr>Conclusion</vt:lpstr>
      <vt:lpstr>Github Link</vt:lpstr>
      <vt:lpstr>References</vt:lpstr>
      <vt:lpstr>Publication Details</vt:lpstr>
      <vt:lpstr>.</vt:lpstr>
      <vt:lpstr>.</vt:lpstr>
      <vt:lpstr>.</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Nagendra B</cp:lastModifiedBy>
  <cp:revision>25</cp:revision>
  <dcterms:created xsi:type="dcterms:W3CDTF">2023-03-16T03:26:00Z</dcterms:created>
  <dcterms:modified xsi:type="dcterms:W3CDTF">2025-05-17T16:26:17Z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B84F5229FA7F4D78A1414F4285AD2A82_12</vt:lpwstr>
  </property>
  <property fmtid="{D5CDD505-2E9C-101B-9397-08002B2CF9AE}" pid="3" name="KSOProductBuildVer">
    <vt:lpwstr>1033-12.2.0.13472</vt:lpwstr>
  </property>
</Properties>
</file>