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714" r:id="rId3"/>
  </p:sldMasterIdLst>
  <p:sldIdLst>
    <p:sldId id="397" r:id="rId4"/>
    <p:sldId id="401" r:id="rId5"/>
    <p:sldId id="403" r:id="rId6"/>
    <p:sldId id="402" r:id="rId7"/>
    <p:sldId id="477" r:id="rId8"/>
    <p:sldId id="454" r:id="rId9"/>
    <p:sldId id="455" r:id="rId10"/>
    <p:sldId id="478" r:id="rId11"/>
    <p:sldId id="456" r:id="rId12"/>
    <p:sldId id="4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EC4E5-121F-C908-DA39-E3737CAD92D5}" v="486" dt="2024-09-25T09:56:36.999"/>
    <p1510:client id="{896C8426-093C-4736-B8D4-8FE8F2C21A40}" v="5" dt="2024-09-26T04:04:00.194"/>
    <p1510:client id="{C922FE28-8AD8-327F-193B-2289FDE2A289}" v="2" dt="2024-09-25T10:21:07.628"/>
    <p1510:client id="{D6E69113-4991-437F-4F65-FE20F5F97D37}" v="188" dt="2024-09-25T17:40:2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Rishab" userId="S::rishab.jain@team.telstra.com::5d0c8c62-64e4-4e2c-aae5-8b8e417e33e1" providerId="AD" clId="Web-{D6E69113-4991-437F-4F65-FE20F5F97D37}"/>
    <pc:docChg chg="modSld">
      <pc:chgData name="Jain, Rishab" userId="S::rishab.jain@team.telstra.com::5d0c8c62-64e4-4e2c-aae5-8b8e417e33e1" providerId="AD" clId="Web-{D6E69113-4991-437F-4F65-FE20F5F97D37}" dt="2024-09-25T17:40:27.348" v="187" actId="20577"/>
      <pc:docMkLst>
        <pc:docMk/>
      </pc:docMkLst>
      <pc:sldChg chg="modSp">
        <pc:chgData name="Jain, Rishab" userId="S::rishab.jain@team.telstra.com::5d0c8c62-64e4-4e2c-aae5-8b8e417e33e1" providerId="AD" clId="Web-{D6E69113-4991-437F-4F65-FE20F5F97D37}" dt="2024-09-25T17:33:11.702" v="180" actId="20577"/>
        <pc:sldMkLst>
          <pc:docMk/>
          <pc:sldMk cId="1332077057" sldId="402"/>
        </pc:sldMkLst>
        <pc:spChg chg="mod">
          <ac:chgData name="Jain, Rishab" userId="S::rishab.jain@team.telstra.com::5d0c8c62-64e4-4e2c-aae5-8b8e417e33e1" providerId="AD" clId="Web-{D6E69113-4991-437F-4F65-FE20F5F97D37}" dt="2024-09-25T17:33:11.702" v="180" actId="20577"/>
          <ac:spMkLst>
            <pc:docMk/>
            <pc:sldMk cId="1332077057" sldId="402"/>
            <ac:spMk id="6" creationId="{8C9CAD77-6F75-3729-AB48-22C989ADDBD1}"/>
          </ac:spMkLst>
        </pc:spChg>
      </pc:sldChg>
      <pc:sldChg chg="modSp">
        <pc:chgData name="Jain, Rishab" userId="S::rishab.jain@team.telstra.com::5d0c8c62-64e4-4e2c-aae5-8b8e417e33e1" providerId="AD" clId="Web-{D6E69113-4991-437F-4F65-FE20F5F97D37}" dt="2024-09-25T17:29:21.846" v="175" actId="20577"/>
        <pc:sldMkLst>
          <pc:docMk/>
          <pc:sldMk cId="3635832128" sldId="403"/>
        </pc:sldMkLst>
        <pc:spChg chg="mod">
          <ac:chgData name="Jain, Rishab" userId="S::rishab.jain@team.telstra.com::5d0c8c62-64e4-4e2c-aae5-8b8e417e33e1" providerId="AD" clId="Web-{D6E69113-4991-437F-4F65-FE20F5F97D37}" dt="2024-09-25T17:29:21.846" v="175" actId="20577"/>
          <ac:spMkLst>
            <pc:docMk/>
            <pc:sldMk cId="3635832128" sldId="403"/>
            <ac:spMk id="6" creationId="{8C9CAD77-6F75-3729-AB48-22C989ADDBD1}"/>
          </ac:spMkLst>
        </pc:spChg>
      </pc:sldChg>
      <pc:sldChg chg="addSp delSp">
        <pc:chgData name="Jain, Rishab" userId="S::rishab.jain@team.telstra.com::5d0c8c62-64e4-4e2c-aae5-8b8e417e33e1" providerId="AD" clId="Web-{D6E69113-4991-437F-4F65-FE20F5F97D37}" dt="2024-09-25T17:14:03.620" v="2"/>
        <pc:sldMkLst>
          <pc:docMk/>
          <pc:sldMk cId="4145357445" sldId="455"/>
        </pc:sldMkLst>
        <pc:spChg chg="del">
          <ac:chgData name="Jain, Rishab" userId="S::rishab.jain@team.telstra.com::5d0c8c62-64e4-4e2c-aae5-8b8e417e33e1" providerId="AD" clId="Web-{D6E69113-4991-437F-4F65-FE20F5F97D37}" dt="2024-09-25T17:14:03.620" v="2"/>
          <ac:spMkLst>
            <pc:docMk/>
            <pc:sldMk cId="4145357445" sldId="455"/>
            <ac:spMk id="5" creationId="{7B92AD24-ECCF-F655-7A2C-CC70C4645F78}"/>
          </ac:spMkLst>
        </pc:spChg>
        <pc:picChg chg="add del">
          <ac:chgData name="Jain, Rishab" userId="S::rishab.jain@team.telstra.com::5d0c8c62-64e4-4e2c-aae5-8b8e417e33e1" providerId="AD" clId="Web-{D6E69113-4991-437F-4F65-FE20F5F97D37}" dt="2024-09-25T17:13:55.760" v="1"/>
          <ac:picMkLst>
            <pc:docMk/>
            <pc:sldMk cId="4145357445" sldId="455"/>
            <ac:picMk id="6" creationId="{71CC8863-9126-2B01-9FE5-E74316E84FD0}"/>
          </ac:picMkLst>
        </pc:picChg>
      </pc:sldChg>
      <pc:sldChg chg="modSp">
        <pc:chgData name="Jain, Rishab" userId="S::rishab.jain@team.telstra.com::5d0c8c62-64e4-4e2c-aae5-8b8e417e33e1" providerId="AD" clId="Web-{D6E69113-4991-437F-4F65-FE20F5F97D37}" dt="2024-09-25T17:40:27.348" v="187" actId="20577"/>
        <pc:sldMkLst>
          <pc:docMk/>
          <pc:sldMk cId="3008034897" sldId="456"/>
        </pc:sldMkLst>
        <pc:spChg chg="mod">
          <ac:chgData name="Jain, Rishab" userId="S::rishab.jain@team.telstra.com::5d0c8c62-64e4-4e2c-aae5-8b8e417e33e1" providerId="AD" clId="Web-{D6E69113-4991-437F-4F65-FE20F5F97D37}" dt="2024-09-25T17:40:27.348" v="187" actId="20577"/>
          <ac:spMkLst>
            <pc:docMk/>
            <pc:sldMk cId="3008034897" sldId="456"/>
            <ac:spMk id="6" creationId="{8C9CAD77-6F75-3729-AB48-22C989ADDBD1}"/>
          </ac:spMkLst>
        </pc:spChg>
      </pc:sldChg>
    </pc:docChg>
  </pc:docChgLst>
  <pc:docChgLst>
    <pc:chgData name="Jain, Rishab" userId="S::rishab.jain@team.telstra.com::5d0c8c62-64e4-4e2c-aae5-8b8e417e33e1" providerId="AD" clId="Web-{71DEC4E5-121F-C908-DA39-E3737CAD92D5}"/>
    <pc:docChg chg="addSld modSld">
      <pc:chgData name="Jain, Rishab" userId="S::rishab.jain@team.telstra.com::5d0c8c62-64e4-4e2c-aae5-8b8e417e33e1" providerId="AD" clId="Web-{71DEC4E5-121F-C908-DA39-E3737CAD92D5}" dt="2024-09-25T09:56:32.295" v="467" actId="20577"/>
      <pc:docMkLst>
        <pc:docMk/>
      </pc:docMkLst>
      <pc:sldChg chg="modSp">
        <pc:chgData name="Jain, Rishab" userId="S::rishab.jain@team.telstra.com::5d0c8c62-64e4-4e2c-aae5-8b8e417e33e1" providerId="AD" clId="Web-{71DEC4E5-121F-C908-DA39-E3737CAD92D5}" dt="2024-09-25T08:41:43.238" v="5" actId="20577"/>
        <pc:sldMkLst>
          <pc:docMk/>
          <pc:sldMk cId="3472025634" sldId="397"/>
        </pc:sldMkLst>
        <pc:spChg chg="mod">
          <ac:chgData name="Jain, Rishab" userId="S::rishab.jain@team.telstra.com::5d0c8c62-64e4-4e2c-aae5-8b8e417e33e1" providerId="AD" clId="Web-{71DEC4E5-121F-C908-DA39-E3737CAD92D5}" dt="2024-09-25T08:41:43.238" v="5" actId="20577"/>
          <ac:spMkLst>
            <pc:docMk/>
            <pc:sldMk cId="3472025634" sldId="397"/>
            <ac:spMk id="2" creationId="{88A31F89-9FFB-C8D9-96AE-27F7BA195217}"/>
          </ac:spMkLst>
        </pc:spChg>
      </pc:sldChg>
      <pc:sldChg chg="addSp delSp modSp">
        <pc:chgData name="Jain, Rishab" userId="S::rishab.jain@team.telstra.com::5d0c8c62-64e4-4e2c-aae5-8b8e417e33e1" providerId="AD" clId="Web-{71DEC4E5-121F-C908-DA39-E3737CAD92D5}" dt="2024-09-25T09:39:54.408" v="142" actId="1076"/>
        <pc:sldMkLst>
          <pc:docMk/>
          <pc:sldMk cId="1332077057" sldId="402"/>
        </pc:sldMkLst>
        <pc:spChg chg="mod">
          <ac:chgData name="Jain, Rishab" userId="S::rishab.jain@team.telstra.com::5d0c8c62-64e4-4e2c-aae5-8b8e417e33e1" providerId="AD" clId="Web-{71DEC4E5-121F-C908-DA39-E3737CAD92D5}" dt="2024-09-25T09:39:50.893" v="141" actId="20577"/>
          <ac:spMkLst>
            <pc:docMk/>
            <pc:sldMk cId="1332077057" sldId="402"/>
            <ac:spMk id="6" creationId="{8C9CAD77-6F75-3729-AB48-22C989ADDBD1}"/>
          </ac:spMkLst>
        </pc:spChg>
        <pc:picChg chg="add mod">
          <ac:chgData name="Jain, Rishab" userId="S::rishab.jain@team.telstra.com::5d0c8c62-64e4-4e2c-aae5-8b8e417e33e1" providerId="AD" clId="Web-{71DEC4E5-121F-C908-DA39-E3737CAD92D5}" dt="2024-09-25T09:29:16.691" v="116" actId="1076"/>
          <ac:picMkLst>
            <pc:docMk/>
            <pc:sldMk cId="1332077057" sldId="402"/>
            <ac:picMk id="7" creationId="{FA2DD0E0-8E24-FBF3-B26B-1B026ECD12B2}"/>
          </ac:picMkLst>
        </pc:picChg>
        <pc:picChg chg="add del mod">
          <ac:chgData name="Jain, Rishab" userId="S::rishab.jain@team.telstra.com::5d0c8c62-64e4-4e2c-aae5-8b8e417e33e1" providerId="AD" clId="Web-{71DEC4E5-121F-C908-DA39-E3737CAD92D5}" dt="2024-09-25T09:30:32.942" v="121"/>
          <ac:picMkLst>
            <pc:docMk/>
            <pc:sldMk cId="1332077057" sldId="402"/>
            <ac:picMk id="8" creationId="{B7164387-7F09-BB44-622F-CEBFCF84F192}"/>
          </ac:picMkLst>
        </pc:picChg>
        <pc:picChg chg="add mod">
          <ac:chgData name="Jain, Rishab" userId="S::rishab.jain@team.telstra.com::5d0c8c62-64e4-4e2c-aae5-8b8e417e33e1" providerId="AD" clId="Web-{71DEC4E5-121F-C908-DA39-E3737CAD92D5}" dt="2024-09-25T09:39:54.408" v="142" actId="1076"/>
          <ac:picMkLst>
            <pc:docMk/>
            <pc:sldMk cId="1332077057" sldId="402"/>
            <ac:picMk id="9" creationId="{65435546-C66C-7EC7-9988-0F33CF836C70}"/>
          </ac:picMkLst>
        </pc:picChg>
        <pc:picChg chg="add del mod">
          <ac:chgData name="Jain, Rishab" userId="S::rishab.jain@team.telstra.com::5d0c8c62-64e4-4e2c-aae5-8b8e417e33e1" providerId="AD" clId="Web-{71DEC4E5-121F-C908-DA39-E3737CAD92D5}" dt="2024-09-25T09:34:31.948" v="125"/>
          <ac:picMkLst>
            <pc:docMk/>
            <pc:sldMk cId="1332077057" sldId="402"/>
            <ac:picMk id="10" creationId="{E91DB030-8E02-86A7-0F0D-0CB22CA88AC5}"/>
          </ac:picMkLst>
        </pc:picChg>
        <pc:picChg chg="add mod">
          <ac:chgData name="Jain, Rishab" userId="S::rishab.jain@team.telstra.com::5d0c8c62-64e4-4e2c-aae5-8b8e417e33e1" providerId="AD" clId="Web-{71DEC4E5-121F-C908-DA39-E3737CAD92D5}" dt="2024-09-25T09:36:19.919" v="133" actId="14100"/>
          <ac:picMkLst>
            <pc:docMk/>
            <pc:sldMk cId="1332077057" sldId="402"/>
            <ac:picMk id="11" creationId="{E3EF1224-625B-C81B-DA3B-E43011BB0B23}"/>
          </ac:picMkLst>
        </pc:picChg>
        <pc:picChg chg="add mod">
          <ac:chgData name="Jain, Rishab" userId="S::rishab.jain@team.telstra.com::5d0c8c62-64e4-4e2c-aae5-8b8e417e33e1" providerId="AD" clId="Web-{71DEC4E5-121F-C908-DA39-E3737CAD92D5}" dt="2024-09-25T09:38:14.875" v="138" actId="14100"/>
          <ac:picMkLst>
            <pc:docMk/>
            <pc:sldMk cId="1332077057" sldId="402"/>
            <ac:picMk id="12" creationId="{AC74B1A7-E610-D8DC-F5E9-E18537EC89DA}"/>
          </ac:picMkLst>
        </pc:picChg>
      </pc:sldChg>
      <pc:sldChg chg="modSp">
        <pc:chgData name="Jain, Rishab" userId="S::rishab.jain@team.telstra.com::5d0c8c62-64e4-4e2c-aae5-8b8e417e33e1" providerId="AD" clId="Web-{71DEC4E5-121F-C908-DA39-E3737CAD92D5}" dt="2024-09-25T08:45:01.212" v="25" actId="20577"/>
        <pc:sldMkLst>
          <pc:docMk/>
          <pc:sldMk cId="3635832128" sldId="403"/>
        </pc:sldMkLst>
        <pc:spChg chg="mod">
          <ac:chgData name="Jain, Rishab" userId="S::rishab.jain@team.telstra.com::5d0c8c62-64e4-4e2c-aae5-8b8e417e33e1" providerId="AD" clId="Web-{71DEC4E5-121F-C908-DA39-E3737CAD92D5}" dt="2024-09-25T08:45:01.212" v="25" actId="20577"/>
          <ac:spMkLst>
            <pc:docMk/>
            <pc:sldMk cId="3635832128" sldId="403"/>
            <ac:spMk id="6" creationId="{8C9CAD77-6F75-3729-AB48-22C989ADDBD1}"/>
          </ac:spMkLst>
        </pc:spChg>
      </pc:sldChg>
      <pc:sldChg chg="addSp delSp modSp">
        <pc:chgData name="Jain, Rishab" userId="S::rishab.jain@team.telstra.com::5d0c8c62-64e4-4e2c-aae5-8b8e417e33e1" providerId="AD" clId="Web-{71DEC4E5-121F-C908-DA39-E3737CAD92D5}" dt="2024-09-25T09:25:45.905" v="114"/>
        <pc:sldMkLst>
          <pc:docMk/>
          <pc:sldMk cId="888905696" sldId="454"/>
        </pc:sldMkLst>
        <pc:spChg chg="add del">
          <ac:chgData name="Jain, Rishab" userId="S::rishab.jain@team.telstra.com::5d0c8c62-64e4-4e2c-aae5-8b8e417e33e1" providerId="AD" clId="Web-{71DEC4E5-121F-C908-DA39-E3737CAD92D5}" dt="2024-09-25T09:25:45.905" v="114"/>
          <ac:spMkLst>
            <pc:docMk/>
            <pc:sldMk cId="888905696" sldId="454"/>
            <ac:spMk id="7" creationId="{EC752CEE-8F96-90F9-C6C5-54DA13894ABF}"/>
          </ac:spMkLst>
        </pc:spChg>
        <pc:picChg chg="add mod">
          <ac:chgData name="Jain, Rishab" userId="S::rishab.jain@team.telstra.com::5d0c8c62-64e4-4e2c-aae5-8b8e417e33e1" providerId="AD" clId="Web-{71DEC4E5-121F-C908-DA39-E3737CAD92D5}" dt="2024-09-25T09:06:02.737" v="62" actId="14100"/>
          <ac:picMkLst>
            <pc:docMk/>
            <pc:sldMk cId="888905696" sldId="454"/>
            <ac:picMk id="6" creationId="{6FD6310A-64E6-0EA6-3FCD-4B8C22BC0012}"/>
          </ac:picMkLst>
        </pc:picChg>
      </pc:sldChg>
      <pc:sldChg chg="addSp modSp">
        <pc:chgData name="Jain, Rishab" userId="S::rishab.jain@team.telstra.com::5d0c8c62-64e4-4e2c-aae5-8b8e417e33e1" providerId="AD" clId="Web-{71DEC4E5-121F-C908-DA39-E3737CAD92D5}" dt="2024-09-25T09:07:39.270" v="70" actId="1076"/>
        <pc:sldMkLst>
          <pc:docMk/>
          <pc:sldMk cId="4145357445" sldId="455"/>
        </pc:sldMkLst>
        <pc:spChg chg="mod">
          <ac:chgData name="Jain, Rishab" userId="S::rishab.jain@team.telstra.com::5d0c8c62-64e4-4e2c-aae5-8b8e417e33e1" providerId="AD" clId="Web-{71DEC4E5-121F-C908-DA39-E3737CAD92D5}" dt="2024-09-25T09:07:07.816" v="65" actId="20577"/>
          <ac:spMkLst>
            <pc:docMk/>
            <pc:sldMk cId="4145357445" sldId="455"/>
            <ac:spMk id="5" creationId="{7B92AD24-ECCF-F655-7A2C-CC70C4645F78}"/>
          </ac:spMkLst>
        </pc:spChg>
        <pc:picChg chg="add mod">
          <ac:chgData name="Jain, Rishab" userId="S::rishab.jain@team.telstra.com::5d0c8c62-64e4-4e2c-aae5-8b8e417e33e1" providerId="AD" clId="Web-{71DEC4E5-121F-C908-DA39-E3737CAD92D5}" dt="2024-09-25T09:07:39.270" v="70" actId="1076"/>
          <ac:picMkLst>
            <pc:docMk/>
            <pc:sldMk cId="4145357445" sldId="455"/>
            <ac:picMk id="6" creationId="{71CC8863-9126-2B01-9FE5-E74316E84FD0}"/>
          </ac:picMkLst>
        </pc:picChg>
      </pc:sldChg>
      <pc:sldChg chg="modSp">
        <pc:chgData name="Jain, Rishab" userId="S::rishab.jain@team.telstra.com::5d0c8c62-64e4-4e2c-aae5-8b8e417e33e1" providerId="AD" clId="Web-{71DEC4E5-121F-C908-DA39-E3737CAD92D5}" dt="2024-09-25T09:55:54.748" v="465" actId="20577"/>
        <pc:sldMkLst>
          <pc:docMk/>
          <pc:sldMk cId="3008034897" sldId="456"/>
        </pc:sldMkLst>
        <pc:spChg chg="mod">
          <ac:chgData name="Jain, Rishab" userId="S::rishab.jain@team.telstra.com::5d0c8c62-64e4-4e2c-aae5-8b8e417e33e1" providerId="AD" clId="Web-{71DEC4E5-121F-C908-DA39-E3737CAD92D5}" dt="2024-09-25T09:55:54.748" v="465" actId="20577"/>
          <ac:spMkLst>
            <pc:docMk/>
            <pc:sldMk cId="3008034897" sldId="456"/>
            <ac:spMk id="6" creationId="{8C9CAD77-6F75-3729-AB48-22C989ADDBD1}"/>
          </ac:spMkLst>
        </pc:spChg>
      </pc:sldChg>
      <pc:sldChg chg="modSp">
        <pc:chgData name="Jain, Rishab" userId="S::rishab.jain@team.telstra.com::5d0c8c62-64e4-4e2c-aae5-8b8e417e33e1" providerId="AD" clId="Web-{71DEC4E5-121F-C908-DA39-E3737CAD92D5}" dt="2024-09-25T09:56:32.295" v="467" actId="20577"/>
        <pc:sldMkLst>
          <pc:docMk/>
          <pc:sldMk cId="1803106566" sldId="476"/>
        </pc:sldMkLst>
        <pc:spChg chg="mod">
          <ac:chgData name="Jain, Rishab" userId="S::rishab.jain@team.telstra.com::5d0c8c62-64e4-4e2c-aae5-8b8e417e33e1" providerId="AD" clId="Web-{71DEC4E5-121F-C908-DA39-E3737CAD92D5}" dt="2024-09-25T09:56:32.295" v="467" actId="20577"/>
          <ac:spMkLst>
            <pc:docMk/>
            <pc:sldMk cId="1803106566" sldId="476"/>
            <ac:spMk id="2" creationId="{59A86E7F-72F7-D206-6334-2B7B362AF0A7}"/>
          </ac:spMkLst>
        </pc:spChg>
      </pc:sldChg>
      <pc:sldChg chg="addSp delSp modSp new">
        <pc:chgData name="Jain, Rishab" userId="S::rishab.jain@team.telstra.com::5d0c8c62-64e4-4e2c-aae5-8b8e417e33e1" providerId="AD" clId="Web-{71DEC4E5-121F-C908-DA39-E3737CAD92D5}" dt="2024-09-25T09:21:09.711" v="112" actId="14100"/>
        <pc:sldMkLst>
          <pc:docMk/>
          <pc:sldMk cId="3290622983" sldId="477"/>
        </pc:sldMkLst>
        <pc:spChg chg="mod">
          <ac:chgData name="Jain, Rishab" userId="S::rishab.jain@team.telstra.com::5d0c8c62-64e4-4e2c-aae5-8b8e417e33e1" providerId="AD" clId="Web-{71DEC4E5-121F-C908-DA39-E3737CAD92D5}" dt="2024-09-25T09:08:18.724" v="108" actId="20577"/>
          <ac:spMkLst>
            <pc:docMk/>
            <pc:sldMk cId="3290622983" sldId="477"/>
            <ac:spMk id="5" creationId="{D98BF0C9-5712-6E78-0D4A-BDE9CAB315D8}"/>
          </ac:spMkLst>
        </pc:spChg>
        <pc:spChg chg="del">
          <ac:chgData name="Jain, Rishab" userId="S::rishab.jain@team.telstra.com::5d0c8c62-64e4-4e2c-aae5-8b8e417e33e1" providerId="AD" clId="Web-{71DEC4E5-121F-C908-DA39-E3737CAD92D5}" dt="2024-09-25T09:20:52.570" v="109"/>
          <ac:spMkLst>
            <pc:docMk/>
            <pc:sldMk cId="3290622983" sldId="477"/>
            <ac:spMk id="6" creationId="{7770D120-BE7C-2F91-C620-2FF530162206}"/>
          </ac:spMkLst>
        </pc:spChg>
        <pc:picChg chg="add mod ord">
          <ac:chgData name="Jain, Rishab" userId="S::rishab.jain@team.telstra.com::5d0c8c62-64e4-4e2c-aae5-8b8e417e33e1" providerId="AD" clId="Web-{71DEC4E5-121F-C908-DA39-E3737CAD92D5}" dt="2024-09-25T09:21:09.711" v="112" actId="14100"/>
          <ac:picMkLst>
            <pc:docMk/>
            <pc:sldMk cId="3290622983" sldId="477"/>
            <ac:picMk id="7" creationId="{8EE60EF0-43B6-265D-3CE4-16056C647F0A}"/>
          </ac:picMkLst>
        </pc:picChg>
      </pc:sldChg>
    </pc:docChg>
  </pc:docChgLst>
  <pc:docChgLst>
    <pc:chgData name="Jain, Rishab" userId="S::rishab.jain@team.telstra.com::5d0c8c62-64e4-4e2c-aae5-8b8e417e33e1" providerId="AD" clId="Web-{C922FE28-8AD8-327F-193B-2289FDE2A289}"/>
    <pc:docChg chg="modSld">
      <pc:chgData name="Jain, Rishab" userId="S::rishab.jain@team.telstra.com::5d0c8c62-64e4-4e2c-aae5-8b8e417e33e1" providerId="AD" clId="Web-{C922FE28-8AD8-327F-193B-2289FDE2A289}" dt="2024-09-25T10:21:07.628" v="1" actId="14100"/>
      <pc:docMkLst>
        <pc:docMk/>
      </pc:docMkLst>
      <pc:sldChg chg="modSp">
        <pc:chgData name="Jain, Rishab" userId="S::rishab.jain@team.telstra.com::5d0c8c62-64e4-4e2c-aae5-8b8e417e33e1" providerId="AD" clId="Web-{C922FE28-8AD8-327F-193B-2289FDE2A289}" dt="2024-09-25T10:21:07.628" v="1" actId="14100"/>
        <pc:sldMkLst>
          <pc:docMk/>
          <pc:sldMk cId="4145357445" sldId="455"/>
        </pc:sldMkLst>
        <pc:picChg chg="mod">
          <ac:chgData name="Jain, Rishab" userId="S::rishab.jain@team.telstra.com::5d0c8c62-64e4-4e2c-aae5-8b8e417e33e1" providerId="AD" clId="Web-{C922FE28-8AD8-327F-193B-2289FDE2A289}" dt="2024-09-25T10:21:07.628" v="1" actId="14100"/>
          <ac:picMkLst>
            <pc:docMk/>
            <pc:sldMk cId="4145357445" sldId="455"/>
            <ac:picMk id="6" creationId="{71CC8863-9126-2B01-9FE5-E74316E84FD0}"/>
          </ac:picMkLst>
        </pc:picChg>
      </pc:sldChg>
    </pc:docChg>
  </pc:docChgLst>
  <pc:docChgLst>
    <pc:chgData name="Santhoshini, Podduturi" userId="d8889542-2322-404f-b3dc-86e60fc3c51f" providerId="ADAL" clId="{896C8426-093C-4736-B8D4-8FE8F2C21A40}"/>
    <pc:docChg chg="undo custSel modSld">
      <pc:chgData name="Santhoshini, Podduturi" userId="d8889542-2322-404f-b3dc-86e60fc3c51f" providerId="ADAL" clId="{896C8426-093C-4736-B8D4-8FE8F2C21A40}" dt="2024-09-26T04:09:11.923" v="24" actId="255"/>
      <pc:docMkLst>
        <pc:docMk/>
      </pc:docMkLst>
      <pc:sldChg chg="modSp mod">
        <pc:chgData name="Santhoshini, Podduturi" userId="d8889542-2322-404f-b3dc-86e60fc3c51f" providerId="ADAL" clId="{896C8426-093C-4736-B8D4-8FE8F2C21A40}" dt="2024-09-26T03:58:44.627" v="5" actId="20577"/>
        <pc:sldMkLst>
          <pc:docMk/>
          <pc:sldMk cId="3024165657" sldId="401"/>
        </pc:sldMkLst>
        <pc:spChg chg="mod">
          <ac:chgData name="Santhoshini, Podduturi" userId="d8889542-2322-404f-b3dc-86e60fc3c51f" providerId="ADAL" clId="{896C8426-093C-4736-B8D4-8FE8F2C21A40}" dt="2024-09-26T03:58:44.627" v="5" actId="20577"/>
          <ac:spMkLst>
            <pc:docMk/>
            <pc:sldMk cId="3024165657" sldId="401"/>
            <ac:spMk id="2" creationId="{D52F0840-717D-8A11-3D93-E5D64B3D9403}"/>
          </ac:spMkLst>
        </pc:spChg>
      </pc:sldChg>
      <pc:sldChg chg="addSp delSp modSp mod">
        <pc:chgData name="Santhoshini, Podduturi" userId="d8889542-2322-404f-b3dc-86e60fc3c51f" providerId="ADAL" clId="{896C8426-093C-4736-B8D4-8FE8F2C21A40}" dt="2024-09-26T04:01:18.601" v="14" actId="1076"/>
        <pc:sldMkLst>
          <pc:docMk/>
          <pc:sldMk cId="888905696" sldId="454"/>
        </pc:sldMkLst>
        <pc:spChg chg="add del mod">
          <ac:chgData name="Santhoshini, Podduturi" userId="d8889542-2322-404f-b3dc-86e60fc3c51f" providerId="ADAL" clId="{896C8426-093C-4736-B8D4-8FE8F2C21A40}" dt="2024-09-26T03:59:11.360" v="7" actId="931"/>
          <ac:spMkLst>
            <pc:docMk/>
            <pc:sldMk cId="888905696" sldId="454"/>
            <ac:spMk id="9" creationId="{7C778D7A-7EB3-39B1-447B-FFEAA48D13C3}"/>
          </ac:spMkLst>
        </pc:spChg>
        <pc:spChg chg="add del mod">
          <ac:chgData name="Santhoshini, Podduturi" userId="d8889542-2322-404f-b3dc-86e60fc3c51f" providerId="ADAL" clId="{896C8426-093C-4736-B8D4-8FE8F2C21A40}" dt="2024-09-26T04:00:21.835" v="9" actId="931"/>
          <ac:spMkLst>
            <pc:docMk/>
            <pc:sldMk cId="888905696" sldId="454"/>
            <ac:spMk id="13" creationId="{13DA9F12-106A-6D32-5BC7-42F35B344A86}"/>
          </ac:spMkLst>
        </pc:spChg>
        <pc:spChg chg="add del mod">
          <ac:chgData name="Santhoshini, Podduturi" userId="d8889542-2322-404f-b3dc-86e60fc3c51f" providerId="ADAL" clId="{896C8426-093C-4736-B8D4-8FE8F2C21A40}" dt="2024-09-26T04:00:44.493" v="11" actId="22"/>
          <ac:spMkLst>
            <pc:docMk/>
            <pc:sldMk cId="888905696" sldId="454"/>
            <ac:spMk id="17" creationId="{C3C237BA-33A4-8913-8B39-CD20534CB7C0}"/>
          </ac:spMkLst>
        </pc:spChg>
        <pc:picChg chg="del">
          <ac:chgData name="Santhoshini, Podduturi" userId="d8889542-2322-404f-b3dc-86e60fc3c51f" providerId="ADAL" clId="{896C8426-093C-4736-B8D4-8FE8F2C21A40}" dt="2024-09-26T04:00:54.471" v="12" actId="478"/>
          <ac:picMkLst>
            <pc:docMk/>
            <pc:sldMk cId="888905696" sldId="454"/>
            <ac:picMk id="6" creationId="{6FD6310A-64E6-0EA6-3FCD-4B8C22BC0012}"/>
          </ac:picMkLst>
        </pc:picChg>
        <pc:picChg chg="del">
          <ac:chgData name="Santhoshini, Podduturi" userId="d8889542-2322-404f-b3dc-86e60fc3c51f" providerId="ADAL" clId="{896C8426-093C-4736-B8D4-8FE8F2C21A40}" dt="2024-09-26T03:58:56.573" v="6" actId="478"/>
          <ac:picMkLst>
            <pc:docMk/>
            <pc:sldMk cId="888905696" sldId="454"/>
            <ac:picMk id="8" creationId="{E9E0E286-48A5-3DBE-7B0D-6A7837D9FE36}"/>
          </ac:picMkLst>
        </pc:picChg>
        <pc:picChg chg="add del mod">
          <ac:chgData name="Santhoshini, Podduturi" userId="d8889542-2322-404f-b3dc-86e60fc3c51f" providerId="ADAL" clId="{896C8426-093C-4736-B8D4-8FE8F2C21A40}" dt="2024-09-26T03:59:13.390" v="8" actId="478"/>
          <ac:picMkLst>
            <pc:docMk/>
            <pc:sldMk cId="888905696" sldId="454"/>
            <ac:picMk id="11" creationId="{1C0ED705-9BAE-ADB2-6094-7DA1C9344246}"/>
          </ac:picMkLst>
        </pc:picChg>
        <pc:picChg chg="add del mod">
          <ac:chgData name="Santhoshini, Podduturi" userId="d8889542-2322-404f-b3dc-86e60fc3c51f" providerId="ADAL" clId="{896C8426-093C-4736-B8D4-8FE8F2C21A40}" dt="2024-09-26T04:00:24.109" v="10" actId="478"/>
          <ac:picMkLst>
            <pc:docMk/>
            <pc:sldMk cId="888905696" sldId="454"/>
            <ac:picMk id="15" creationId="{2B662E1A-C0FB-C585-0464-0E903D6083B6}"/>
          </ac:picMkLst>
        </pc:picChg>
        <pc:picChg chg="add mod ord">
          <ac:chgData name="Santhoshini, Podduturi" userId="d8889542-2322-404f-b3dc-86e60fc3c51f" providerId="ADAL" clId="{896C8426-093C-4736-B8D4-8FE8F2C21A40}" dt="2024-09-26T04:01:18.601" v="14" actId="1076"/>
          <ac:picMkLst>
            <pc:docMk/>
            <pc:sldMk cId="888905696" sldId="454"/>
            <ac:picMk id="19" creationId="{A6A71961-BD20-A7AF-82A0-2CAC1DDE2B4D}"/>
          </ac:picMkLst>
        </pc:picChg>
      </pc:sldChg>
      <pc:sldChg chg="modSp mod">
        <pc:chgData name="Santhoshini, Podduturi" userId="d8889542-2322-404f-b3dc-86e60fc3c51f" providerId="ADAL" clId="{896C8426-093C-4736-B8D4-8FE8F2C21A40}" dt="2024-09-26T04:03:33.899" v="19" actId="20577"/>
        <pc:sldMkLst>
          <pc:docMk/>
          <pc:sldMk cId="3008034897" sldId="456"/>
        </pc:sldMkLst>
        <pc:spChg chg="mod">
          <ac:chgData name="Santhoshini, Podduturi" userId="d8889542-2322-404f-b3dc-86e60fc3c51f" providerId="ADAL" clId="{896C8426-093C-4736-B8D4-8FE8F2C21A40}" dt="2024-09-26T04:03:33.899" v="19" actId="20577"/>
          <ac:spMkLst>
            <pc:docMk/>
            <pc:sldMk cId="3008034897" sldId="456"/>
            <ac:spMk id="6" creationId="{8C9CAD77-6F75-3729-AB48-22C989ADDBD1}"/>
          </ac:spMkLst>
        </pc:spChg>
      </pc:sldChg>
      <pc:sldChg chg="modSp mod">
        <pc:chgData name="Santhoshini, Podduturi" userId="d8889542-2322-404f-b3dc-86e60fc3c51f" providerId="ADAL" clId="{896C8426-093C-4736-B8D4-8FE8F2C21A40}" dt="2024-09-26T04:09:11.923" v="24" actId="255"/>
        <pc:sldMkLst>
          <pc:docMk/>
          <pc:sldMk cId="1803106566" sldId="476"/>
        </pc:sldMkLst>
        <pc:spChg chg="mod">
          <ac:chgData name="Santhoshini, Podduturi" userId="d8889542-2322-404f-b3dc-86e60fc3c51f" providerId="ADAL" clId="{896C8426-093C-4736-B8D4-8FE8F2C21A40}" dt="2024-09-26T04:09:11.923" v="24" actId="255"/>
          <ac:spMkLst>
            <pc:docMk/>
            <pc:sldMk cId="1803106566" sldId="476"/>
            <ac:spMk id="2" creationId="{59A86E7F-72F7-D206-6334-2B7B362AF0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4A88B0B-9529-EDB9-0228-8641B29F47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9C41F89-C69C-1A97-3C92-CA435A10A0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1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84FC46-5187-CF27-B23E-5FA6CDDB4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4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9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8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BEFCE-660C-9FAC-8281-A9B4280F89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8B1962-06E1-ABBB-847B-37F63EC90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44F5EC-AB08-1873-9F90-0B3D0B091A1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3975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164B2C-06E3-E8A0-0001-7910E573DD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5878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7B9F77-4CD9-CA55-49DC-D40A2AB312AB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82507CFC-ED11-892A-A048-F0A9F0182D6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3B16E2-2C81-796B-3ADD-4FBE9A0E11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693B1104-6D09-CD36-CCCA-391104CE39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92D35063-2B6C-2CF8-AD31-B89B1E1CA9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DEA6639C-D41A-EA68-07C6-46A2FC0838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F0A980B6-D749-56E4-FB23-CF546036326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36A829-99F5-045E-960A-0B654B5A9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5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593DE2-550E-F245-0F33-F4ABD463A9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491914-9447-44CA-E26B-51915B8AA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3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10C10-E739-80C8-4228-A75E124B6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1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CTA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DB15501-56D1-9EC4-FE70-516BCA4AF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rgbClr val="6CC8FE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7747ED-4AF7-6B17-AB4F-883BCAF23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9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4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5DC31-DA30-0A0B-D08E-812A49F040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85AC-9C34-C5C7-BA2C-EA3E16132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3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A83FB4-72D4-218A-1F7B-000D6493AB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BBE3F-7551-9C97-6189-A2D5C9592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line Image Placeholder 4">
            <a:extLst>
              <a:ext uri="{FF2B5EF4-FFF2-40B4-BE49-F238E27FC236}">
                <a16:creationId xmlns:a16="http://schemas.microsoft.com/office/drawing/2014/main" id="{4B9E456F-00D0-9A12-1D95-6052E6367C4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07856D-C29D-7497-71BA-A5BA660E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AE4ADFBF-D9A7-082D-4CB8-6C01B5850F0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4A82E-583B-70A6-D352-A05CD11B9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562A67-C53D-8DDB-DD98-E9FDEEF46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D2C98F-91D9-335C-C37F-2F7F2978D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0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FFDDD1">
                  <a:alpha val="0"/>
                </a:srgbClr>
              </a:gs>
              <a:gs pos="100000">
                <a:srgbClr val="FFDDD1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CDF127-725E-DA12-BA42-1CF34D8CD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rgbClr val="FF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90562A-864E-CBF6-4252-1B70D4229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B2A1A-8002-35D0-47DE-83D30D23A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14492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200D9-79E4-DF4B-D89F-FB59D7520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64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5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ABA06F-2422-B943-9F15-892653B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9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D2E5E-591A-759F-E5C1-0BF0A9C24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4BC8E-F0E7-535A-551D-825A717CD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9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A84A30-C85C-1923-5D14-36B2752379CA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0035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42A871-6C22-6FA9-F21E-3A7FB60A581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4193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01EDF1-9CF7-9325-67D2-FDB4828F84DC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129EE42A-7B78-634E-6497-CF922AF07E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4B261CED-9A04-D4D1-50B4-A4579290051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EF65A693-F34C-9A8D-DE44-85C4120167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0E264DB1-6D86-4717-F500-2A945A1E04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8BF1063-68D2-E6DC-ABD3-693199D6F2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419289DA-0BF7-55AF-D3EC-5EE5D3307A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2960A9F-2F5E-A7F1-5D52-7CBE38017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88A4DA-AE4B-B0E0-BB46-E95DEDD88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0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tx2"/>
          </a:solidFill>
          <a:effectLst>
            <a:outerShdw dist="12700" dir="5400000" algn="t" rotWithShape="0">
              <a:schemeClr val="accent3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757F1-816F-9229-A821-B7FB98BAC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4EEBC3-F562-1F7E-1DA4-C20C211EE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02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0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4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32423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4">
            <a:extLst>
              <a:ext uri="{FF2B5EF4-FFF2-40B4-BE49-F238E27FC236}">
                <a16:creationId xmlns:a16="http://schemas.microsoft.com/office/drawing/2014/main" id="{45C6DD7D-BBD3-CF10-AB03-8B0DA70E64CA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accent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0588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1959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99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F448C1-FBA5-5582-DAEA-49A953633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28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10500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2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5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5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61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3296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71A62A4-8AA5-E7F0-41C8-964038B1E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9655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23051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Big statement slide/ quote. Text highlight is applied manually. Delete quotation marks if statement slide.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2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9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3886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570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3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7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4A761D-73EE-29CD-9BC2-9BB87E7481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22374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FBC03C-8295-2968-9BA9-FDFDB9464A6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24E47-B395-468F-F4BC-F3BD3C81B3D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8010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>
          <p15:clr>
            <a:srgbClr val="F26B43"/>
          </p15:clr>
        </p15:guide>
        <p15:guide id="93" pos="7680">
          <p15:clr>
            <a:srgbClr val="F26B43"/>
          </p15:clr>
        </p15:guide>
        <p15:guide id="94" pos="301">
          <p15:clr>
            <a:srgbClr val="F26B43"/>
          </p15:clr>
        </p15:guide>
        <p15:guide id="95" pos="440">
          <p15:clr>
            <a:srgbClr val="A4A3A4"/>
          </p15:clr>
        </p15:guide>
        <p15:guide id="96" pos="579">
          <p15:clr>
            <a:srgbClr val="A4A3A4"/>
          </p15:clr>
        </p15:guide>
        <p15:guide id="97" pos="717">
          <p15:clr>
            <a:srgbClr val="A4A3A4"/>
          </p15:clr>
        </p15:guide>
        <p15:guide id="98" pos="856">
          <p15:clr>
            <a:srgbClr val="A4A3A4"/>
          </p15:clr>
        </p15:guide>
        <p15:guide id="99" pos="995">
          <p15:clr>
            <a:srgbClr val="A4A3A4"/>
          </p15:clr>
        </p15:guide>
        <p15:guide id="100" pos="1134">
          <p15:clr>
            <a:srgbClr val="A4A3A4"/>
          </p15:clr>
        </p15:guide>
        <p15:guide id="101" pos="1272">
          <p15:clr>
            <a:srgbClr val="A4A3A4"/>
          </p15:clr>
        </p15:guide>
        <p15:guide id="102" pos="1411">
          <p15:clr>
            <a:srgbClr val="A4A3A4"/>
          </p15:clr>
        </p15:guide>
        <p15:guide id="103" pos="1550">
          <p15:clr>
            <a:srgbClr val="A4A3A4"/>
          </p15:clr>
        </p15:guide>
        <p15:guide id="104" pos="1689">
          <p15:clr>
            <a:srgbClr val="A4A3A4"/>
          </p15:clr>
        </p15:guide>
        <p15:guide id="105" pos="1827">
          <p15:clr>
            <a:srgbClr val="A4A3A4"/>
          </p15:clr>
        </p15:guide>
        <p15:guide id="106" pos="1966">
          <p15:clr>
            <a:srgbClr val="A4A3A4"/>
          </p15:clr>
        </p15:guide>
        <p15:guide id="107" pos="2105">
          <p15:clr>
            <a:srgbClr val="A4A3A4"/>
          </p15:clr>
        </p15:guide>
        <p15:guide id="108" pos="2244">
          <p15:clr>
            <a:srgbClr val="A4A3A4"/>
          </p15:clr>
        </p15:guide>
        <p15:guide id="109" pos="2383">
          <p15:clr>
            <a:srgbClr val="A4A3A4"/>
          </p15:clr>
        </p15:guide>
        <p15:guide id="110" pos="2521">
          <p15:clr>
            <a:srgbClr val="A4A3A4"/>
          </p15:clr>
        </p15:guide>
        <p15:guide id="111" pos="2660">
          <p15:clr>
            <a:srgbClr val="A4A3A4"/>
          </p15:clr>
        </p15:guide>
        <p15:guide id="112" pos="2799">
          <p15:clr>
            <a:srgbClr val="A4A3A4"/>
          </p15:clr>
        </p15:guide>
        <p15:guide id="113" pos="2938">
          <p15:clr>
            <a:srgbClr val="A4A3A4"/>
          </p15:clr>
        </p15:guide>
        <p15:guide id="114" pos="3076">
          <p15:clr>
            <a:srgbClr val="A4A3A4"/>
          </p15:clr>
        </p15:guide>
        <p15:guide id="115" pos="3215">
          <p15:clr>
            <a:srgbClr val="A4A3A4"/>
          </p15:clr>
        </p15:guide>
        <p15:guide id="116" pos="3354">
          <p15:clr>
            <a:srgbClr val="A4A3A4"/>
          </p15:clr>
        </p15:guide>
        <p15:guide id="117" pos="3493">
          <p15:clr>
            <a:srgbClr val="A4A3A4"/>
          </p15:clr>
        </p15:guide>
        <p15:guide id="118" pos="3631">
          <p15:clr>
            <a:srgbClr val="A4A3A4"/>
          </p15:clr>
        </p15:guide>
        <p15:guide id="119" pos="3770">
          <p15:clr>
            <a:srgbClr val="A4A3A4"/>
          </p15:clr>
        </p15:guide>
        <p15:guide id="120" pos="3909">
          <p15:clr>
            <a:srgbClr val="A4A3A4"/>
          </p15:clr>
        </p15:guide>
        <p15:guide id="121" pos="4048">
          <p15:clr>
            <a:srgbClr val="A4A3A4"/>
          </p15:clr>
        </p15:guide>
        <p15:guide id="122" pos="4186">
          <p15:clr>
            <a:srgbClr val="A4A3A4"/>
          </p15:clr>
        </p15:guide>
        <p15:guide id="123" pos="4325">
          <p15:clr>
            <a:srgbClr val="A4A3A4"/>
          </p15:clr>
        </p15:guide>
        <p15:guide id="124" pos="4464">
          <p15:clr>
            <a:srgbClr val="A4A3A4"/>
          </p15:clr>
        </p15:guide>
        <p15:guide id="125" pos="4603">
          <p15:clr>
            <a:srgbClr val="A4A3A4"/>
          </p15:clr>
        </p15:guide>
        <p15:guide id="126" pos="4741">
          <p15:clr>
            <a:srgbClr val="A4A3A4"/>
          </p15:clr>
        </p15:guide>
        <p15:guide id="127" pos="4880">
          <p15:clr>
            <a:srgbClr val="A4A3A4"/>
          </p15:clr>
        </p15:guide>
        <p15:guide id="128" pos="5019">
          <p15:clr>
            <a:srgbClr val="A4A3A4"/>
          </p15:clr>
        </p15:guide>
        <p15:guide id="129" pos="5158">
          <p15:clr>
            <a:srgbClr val="A4A3A4"/>
          </p15:clr>
        </p15:guide>
        <p15:guide id="130" pos="5296">
          <p15:clr>
            <a:srgbClr val="A4A3A4"/>
          </p15:clr>
        </p15:guide>
        <p15:guide id="131" pos="5435">
          <p15:clr>
            <a:srgbClr val="A4A3A4"/>
          </p15:clr>
        </p15:guide>
        <p15:guide id="132" pos="5574">
          <p15:clr>
            <a:srgbClr val="A4A3A4"/>
          </p15:clr>
        </p15:guide>
        <p15:guide id="133" pos="5713">
          <p15:clr>
            <a:srgbClr val="A4A3A4"/>
          </p15:clr>
        </p15:guide>
        <p15:guide id="134" pos="5852">
          <p15:clr>
            <a:srgbClr val="A4A3A4"/>
          </p15:clr>
        </p15:guide>
        <p15:guide id="135" pos="5990">
          <p15:clr>
            <a:srgbClr val="A4A3A4"/>
          </p15:clr>
        </p15:guide>
        <p15:guide id="136" pos="6129">
          <p15:clr>
            <a:srgbClr val="A4A3A4"/>
          </p15:clr>
        </p15:guide>
        <p15:guide id="137" pos="6268">
          <p15:clr>
            <a:srgbClr val="A4A3A4"/>
          </p15:clr>
        </p15:guide>
        <p15:guide id="138" pos="6407">
          <p15:clr>
            <a:srgbClr val="A4A3A4"/>
          </p15:clr>
        </p15:guide>
        <p15:guide id="139" pos="6545">
          <p15:clr>
            <a:srgbClr val="A4A3A4"/>
          </p15:clr>
        </p15:guide>
        <p15:guide id="140" pos="6684">
          <p15:clr>
            <a:srgbClr val="A4A3A4"/>
          </p15:clr>
        </p15:guide>
        <p15:guide id="141" pos="6823">
          <p15:clr>
            <a:srgbClr val="A4A3A4"/>
          </p15:clr>
        </p15:guide>
        <p15:guide id="142" pos="6962">
          <p15:clr>
            <a:srgbClr val="A4A3A4"/>
          </p15:clr>
        </p15:guide>
        <p15:guide id="143" pos="7100">
          <p15:clr>
            <a:srgbClr val="A4A3A4"/>
          </p15:clr>
        </p15:guide>
        <p15:guide id="144" pos="7239">
          <p15:clr>
            <a:srgbClr val="A4A3A4"/>
          </p15:clr>
        </p15:guide>
        <p15:guide id="145" pos="7378">
          <p15:clr>
            <a:srgbClr val="F26B43"/>
          </p15:clr>
        </p15:guide>
        <p15:guide id="146" orient="horz">
          <p15:clr>
            <a:srgbClr val="F26B43"/>
          </p15:clr>
        </p15:guide>
        <p15:guide id="147" orient="horz" pos="4320">
          <p15:clr>
            <a:srgbClr val="F26B43"/>
          </p15:clr>
        </p15:guide>
        <p15:guide id="148" orient="horz" pos="301">
          <p15:clr>
            <a:srgbClr val="F26B43"/>
          </p15:clr>
        </p15:guide>
        <p15:guide id="149" orient="horz" pos="425">
          <p15:clr>
            <a:srgbClr val="A4A3A4"/>
          </p15:clr>
        </p15:guide>
        <p15:guide id="150" orient="horz" pos="549">
          <p15:clr>
            <a:srgbClr val="A4A3A4"/>
          </p15:clr>
        </p15:guide>
        <p15:guide id="151" orient="horz" pos="673">
          <p15:clr>
            <a:srgbClr val="A4A3A4"/>
          </p15:clr>
        </p15:guide>
        <p15:guide id="152" orient="horz" pos="797">
          <p15:clr>
            <a:srgbClr val="A4A3A4"/>
          </p15:clr>
        </p15:guide>
        <p15:guide id="153" orient="horz" pos="921">
          <p15:clr>
            <a:srgbClr val="A4A3A4"/>
          </p15:clr>
        </p15:guide>
        <p15:guide id="154" orient="horz" pos="1044">
          <p15:clr>
            <a:srgbClr val="A4A3A4"/>
          </p15:clr>
        </p15:guide>
        <p15:guide id="155" orient="horz" pos="1168">
          <p15:clr>
            <a:srgbClr val="A4A3A4"/>
          </p15:clr>
        </p15:guide>
        <p15:guide id="156" orient="horz" pos="1292">
          <p15:clr>
            <a:srgbClr val="A4A3A4"/>
          </p15:clr>
        </p15:guide>
        <p15:guide id="157" orient="horz" pos="1416">
          <p15:clr>
            <a:srgbClr val="A4A3A4"/>
          </p15:clr>
        </p15:guide>
        <p15:guide id="158" orient="horz" pos="1540">
          <p15:clr>
            <a:srgbClr val="A4A3A4"/>
          </p15:clr>
        </p15:guide>
        <p15:guide id="159" orient="horz" pos="1664">
          <p15:clr>
            <a:srgbClr val="A4A3A4"/>
          </p15:clr>
        </p15:guide>
        <p15:guide id="160" orient="horz" pos="1788">
          <p15:clr>
            <a:srgbClr val="A4A3A4"/>
          </p15:clr>
        </p15:guide>
        <p15:guide id="161" orient="horz" pos="1912">
          <p15:clr>
            <a:srgbClr val="A4A3A4"/>
          </p15:clr>
        </p15:guide>
        <p15:guide id="162" orient="horz" pos="2036">
          <p15:clr>
            <a:srgbClr val="A4A3A4"/>
          </p15:clr>
        </p15:guide>
        <p15:guide id="163" orient="horz" pos="2160">
          <p15:clr>
            <a:srgbClr val="A4A3A4"/>
          </p15:clr>
        </p15:guide>
        <p15:guide id="164" orient="horz" pos="2283">
          <p15:clr>
            <a:srgbClr val="A4A3A4"/>
          </p15:clr>
        </p15:guide>
        <p15:guide id="165" orient="horz" pos="2407">
          <p15:clr>
            <a:srgbClr val="A4A3A4"/>
          </p15:clr>
        </p15:guide>
        <p15:guide id="166" orient="horz" pos="2531">
          <p15:clr>
            <a:srgbClr val="A4A3A4"/>
          </p15:clr>
        </p15:guide>
        <p15:guide id="167" orient="horz" pos="2655">
          <p15:clr>
            <a:srgbClr val="A4A3A4"/>
          </p15:clr>
        </p15:guide>
        <p15:guide id="168" orient="horz" pos="2779">
          <p15:clr>
            <a:srgbClr val="A4A3A4"/>
          </p15:clr>
        </p15:guide>
        <p15:guide id="169" orient="horz" pos="2903">
          <p15:clr>
            <a:srgbClr val="A4A3A4"/>
          </p15:clr>
        </p15:guide>
        <p15:guide id="170" orient="horz" pos="3027">
          <p15:clr>
            <a:srgbClr val="A4A3A4"/>
          </p15:clr>
        </p15:guide>
        <p15:guide id="171" orient="horz" pos="3151">
          <p15:clr>
            <a:srgbClr val="A4A3A4"/>
          </p15:clr>
        </p15:guide>
        <p15:guide id="172" orient="horz" pos="3275">
          <p15:clr>
            <a:srgbClr val="A4A3A4"/>
          </p15:clr>
        </p15:guide>
        <p15:guide id="173" orient="horz" pos="3398">
          <p15:clr>
            <a:srgbClr val="A4A3A4"/>
          </p15:clr>
        </p15:guide>
        <p15:guide id="174" orient="horz" pos="3522">
          <p15:clr>
            <a:srgbClr val="A4A3A4"/>
          </p15:clr>
        </p15:guide>
        <p15:guide id="175" orient="horz" pos="3646">
          <p15:clr>
            <a:srgbClr val="A4A3A4"/>
          </p15:clr>
        </p15:guide>
        <p15:guide id="176" orient="horz" pos="3770">
          <p15:clr>
            <a:srgbClr val="A4A3A4"/>
          </p15:clr>
        </p15:guide>
        <p15:guide id="177" orient="horz" pos="3894">
          <p15:clr>
            <a:srgbClr val="A4A3A4"/>
          </p15:clr>
        </p15:guide>
        <p15:guide id="178" orient="horz" pos="4018">
          <p15:clr>
            <a:srgbClr val="F26B43"/>
          </p15:clr>
        </p15:guide>
        <p15:guide id="179" pos="150">
          <p15:clr>
            <a:srgbClr val="A4A3A4"/>
          </p15:clr>
        </p15:guide>
        <p15:guide id="180" orient="horz" pos="152">
          <p15:clr>
            <a:srgbClr val="A4A3A4"/>
          </p15:clr>
        </p15:guide>
        <p15:guide id="181" pos="7529">
          <p15:clr>
            <a:srgbClr val="A4A3A4"/>
          </p15:clr>
        </p15:guide>
        <p15:guide id="182" orient="horz" pos="4169">
          <p15:clr>
            <a:srgbClr val="A4A3A4"/>
          </p15:clr>
        </p15:guide>
        <p15:guide id="183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0F762E-58C9-1EA5-CCF7-956BC371DF5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81546-50BA-2423-89C2-C5F818DF265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0665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>
          <p15:clr>
            <a:srgbClr val="F26B43"/>
          </p15:clr>
        </p15:guide>
        <p15:guide id="93" pos="7680">
          <p15:clr>
            <a:srgbClr val="F26B43"/>
          </p15:clr>
        </p15:guide>
        <p15:guide id="94" pos="301">
          <p15:clr>
            <a:srgbClr val="F26B43"/>
          </p15:clr>
        </p15:guide>
        <p15:guide id="95" pos="440">
          <p15:clr>
            <a:srgbClr val="A4A3A4"/>
          </p15:clr>
        </p15:guide>
        <p15:guide id="96" pos="579">
          <p15:clr>
            <a:srgbClr val="A4A3A4"/>
          </p15:clr>
        </p15:guide>
        <p15:guide id="97" pos="717">
          <p15:clr>
            <a:srgbClr val="A4A3A4"/>
          </p15:clr>
        </p15:guide>
        <p15:guide id="98" pos="856">
          <p15:clr>
            <a:srgbClr val="A4A3A4"/>
          </p15:clr>
        </p15:guide>
        <p15:guide id="99" pos="995">
          <p15:clr>
            <a:srgbClr val="A4A3A4"/>
          </p15:clr>
        </p15:guide>
        <p15:guide id="100" pos="1134">
          <p15:clr>
            <a:srgbClr val="A4A3A4"/>
          </p15:clr>
        </p15:guide>
        <p15:guide id="101" pos="1272">
          <p15:clr>
            <a:srgbClr val="A4A3A4"/>
          </p15:clr>
        </p15:guide>
        <p15:guide id="102" pos="1411">
          <p15:clr>
            <a:srgbClr val="A4A3A4"/>
          </p15:clr>
        </p15:guide>
        <p15:guide id="103" pos="1550">
          <p15:clr>
            <a:srgbClr val="A4A3A4"/>
          </p15:clr>
        </p15:guide>
        <p15:guide id="104" pos="1689">
          <p15:clr>
            <a:srgbClr val="A4A3A4"/>
          </p15:clr>
        </p15:guide>
        <p15:guide id="105" pos="1827">
          <p15:clr>
            <a:srgbClr val="A4A3A4"/>
          </p15:clr>
        </p15:guide>
        <p15:guide id="106" pos="1966">
          <p15:clr>
            <a:srgbClr val="A4A3A4"/>
          </p15:clr>
        </p15:guide>
        <p15:guide id="107" pos="2105">
          <p15:clr>
            <a:srgbClr val="A4A3A4"/>
          </p15:clr>
        </p15:guide>
        <p15:guide id="108" pos="2244">
          <p15:clr>
            <a:srgbClr val="A4A3A4"/>
          </p15:clr>
        </p15:guide>
        <p15:guide id="109" pos="2383">
          <p15:clr>
            <a:srgbClr val="A4A3A4"/>
          </p15:clr>
        </p15:guide>
        <p15:guide id="110" pos="2521">
          <p15:clr>
            <a:srgbClr val="A4A3A4"/>
          </p15:clr>
        </p15:guide>
        <p15:guide id="111" pos="2660">
          <p15:clr>
            <a:srgbClr val="A4A3A4"/>
          </p15:clr>
        </p15:guide>
        <p15:guide id="112" pos="2799">
          <p15:clr>
            <a:srgbClr val="A4A3A4"/>
          </p15:clr>
        </p15:guide>
        <p15:guide id="113" pos="2938">
          <p15:clr>
            <a:srgbClr val="A4A3A4"/>
          </p15:clr>
        </p15:guide>
        <p15:guide id="114" pos="3076">
          <p15:clr>
            <a:srgbClr val="A4A3A4"/>
          </p15:clr>
        </p15:guide>
        <p15:guide id="115" pos="3215">
          <p15:clr>
            <a:srgbClr val="A4A3A4"/>
          </p15:clr>
        </p15:guide>
        <p15:guide id="116" pos="3354">
          <p15:clr>
            <a:srgbClr val="A4A3A4"/>
          </p15:clr>
        </p15:guide>
        <p15:guide id="117" pos="3493">
          <p15:clr>
            <a:srgbClr val="A4A3A4"/>
          </p15:clr>
        </p15:guide>
        <p15:guide id="118" pos="3631">
          <p15:clr>
            <a:srgbClr val="A4A3A4"/>
          </p15:clr>
        </p15:guide>
        <p15:guide id="119" pos="3770">
          <p15:clr>
            <a:srgbClr val="A4A3A4"/>
          </p15:clr>
        </p15:guide>
        <p15:guide id="120" pos="3909">
          <p15:clr>
            <a:srgbClr val="A4A3A4"/>
          </p15:clr>
        </p15:guide>
        <p15:guide id="121" pos="4048">
          <p15:clr>
            <a:srgbClr val="A4A3A4"/>
          </p15:clr>
        </p15:guide>
        <p15:guide id="122" pos="4186">
          <p15:clr>
            <a:srgbClr val="A4A3A4"/>
          </p15:clr>
        </p15:guide>
        <p15:guide id="123" pos="4325">
          <p15:clr>
            <a:srgbClr val="A4A3A4"/>
          </p15:clr>
        </p15:guide>
        <p15:guide id="124" pos="4464">
          <p15:clr>
            <a:srgbClr val="A4A3A4"/>
          </p15:clr>
        </p15:guide>
        <p15:guide id="125" pos="4603">
          <p15:clr>
            <a:srgbClr val="A4A3A4"/>
          </p15:clr>
        </p15:guide>
        <p15:guide id="126" pos="4741">
          <p15:clr>
            <a:srgbClr val="A4A3A4"/>
          </p15:clr>
        </p15:guide>
        <p15:guide id="127" pos="4880">
          <p15:clr>
            <a:srgbClr val="A4A3A4"/>
          </p15:clr>
        </p15:guide>
        <p15:guide id="128" pos="5019">
          <p15:clr>
            <a:srgbClr val="A4A3A4"/>
          </p15:clr>
        </p15:guide>
        <p15:guide id="129" pos="5158">
          <p15:clr>
            <a:srgbClr val="A4A3A4"/>
          </p15:clr>
        </p15:guide>
        <p15:guide id="130" pos="5296">
          <p15:clr>
            <a:srgbClr val="A4A3A4"/>
          </p15:clr>
        </p15:guide>
        <p15:guide id="131" pos="5435">
          <p15:clr>
            <a:srgbClr val="A4A3A4"/>
          </p15:clr>
        </p15:guide>
        <p15:guide id="132" pos="5574">
          <p15:clr>
            <a:srgbClr val="A4A3A4"/>
          </p15:clr>
        </p15:guide>
        <p15:guide id="133" pos="5713">
          <p15:clr>
            <a:srgbClr val="A4A3A4"/>
          </p15:clr>
        </p15:guide>
        <p15:guide id="134" pos="5852">
          <p15:clr>
            <a:srgbClr val="A4A3A4"/>
          </p15:clr>
        </p15:guide>
        <p15:guide id="135" pos="5990">
          <p15:clr>
            <a:srgbClr val="A4A3A4"/>
          </p15:clr>
        </p15:guide>
        <p15:guide id="136" pos="6129">
          <p15:clr>
            <a:srgbClr val="A4A3A4"/>
          </p15:clr>
        </p15:guide>
        <p15:guide id="137" pos="6268">
          <p15:clr>
            <a:srgbClr val="A4A3A4"/>
          </p15:clr>
        </p15:guide>
        <p15:guide id="138" pos="6407">
          <p15:clr>
            <a:srgbClr val="A4A3A4"/>
          </p15:clr>
        </p15:guide>
        <p15:guide id="139" pos="6545">
          <p15:clr>
            <a:srgbClr val="A4A3A4"/>
          </p15:clr>
        </p15:guide>
        <p15:guide id="140" pos="6684">
          <p15:clr>
            <a:srgbClr val="A4A3A4"/>
          </p15:clr>
        </p15:guide>
        <p15:guide id="141" pos="6823">
          <p15:clr>
            <a:srgbClr val="A4A3A4"/>
          </p15:clr>
        </p15:guide>
        <p15:guide id="142" pos="6962">
          <p15:clr>
            <a:srgbClr val="A4A3A4"/>
          </p15:clr>
        </p15:guide>
        <p15:guide id="143" pos="7100">
          <p15:clr>
            <a:srgbClr val="A4A3A4"/>
          </p15:clr>
        </p15:guide>
        <p15:guide id="144" pos="7239">
          <p15:clr>
            <a:srgbClr val="A4A3A4"/>
          </p15:clr>
        </p15:guide>
        <p15:guide id="145" pos="7378">
          <p15:clr>
            <a:srgbClr val="F26B43"/>
          </p15:clr>
        </p15:guide>
        <p15:guide id="146" orient="horz">
          <p15:clr>
            <a:srgbClr val="F26B43"/>
          </p15:clr>
        </p15:guide>
        <p15:guide id="147" orient="horz" pos="4320">
          <p15:clr>
            <a:srgbClr val="F26B43"/>
          </p15:clr>
        </p15:guide>
        <p15:guide id="148" orient="horz" pos="301">
          <p15:clr>
            <a:srgbClr val="F26B43"/>
          </p15:clr>
        </p15:guide>
        <p15:guide id="149" orient="horz" pos="425">
          <p15:clr>
            <a:srgbClr val="A4A3A4"/>
          </p15:clr>
        </p15:guide>
        <p15:guide id="150" orient="horz" pos="549">
          <p15:clr>
            <a:srgbClr val="A4A3A4"/>
          </p15:clr>
        </p15:guide>
        <p15:guide id="151" orient="horz" pos="673">
          <p15:clr>
            <a:srgbClr val="A4A3A4"/>
          </p15:clr>
        </p15:guide>
        <p15:guide id="152" orient="horz" pos="797">
          <p15:clr>
            <a:srgbClr val="A4A3A4"/>
          </p15:clr>
        </p15:guide>
        <p15:guide id="153" orient="horz" pos="921">
          <p15:clr>
            <a:srgbClr val="A4A3A4"/>
          </p15:clr>
        </p15:guide>
        <p15:guide id="154" orient="horz" pos="1044">
          <p15:clr>
            <a:srgbClr val="A4A3A4"/>
          </p15:clr>
        </p15:guide>
        <p15:guide id="155" orient="horz" pos="1168">
          <p15:clr>
            <a:srgbClr val="A4A3A4"/>
          </p15:clr>
        </p15:guide>
        <p15:guide id="156" orient="horz" pos="1292">
          <p15:clr>
            <a:srgbClr val="A4A3A4"/>
          </p15:clr>
        </p15:guide>
        <p15:guide id="157" orient="horz" pos="1416">
          <p15:clr>
            <a:srgbClr val="A4A3A4"/>
          </p15:clr>
        </p15:guide>
        <p15:guide id="158" orient="horz" pos="1540">
          <p15:clr>
            <a:srgbClr val="A4A3A4"/>
          </p15:clr>
        </p15:guide>
        <p15:guide id="159" orient="horz" pos="1664">
          <p15:clr>
            <a:srgbClr val="A4A3A4"/>
          </p15:clr>
        </p15:guide>
        <p15:guide id="160" orient="horz" pos="1788">
          <p15:clr>
            <a:srgbClr val="A4A3A4"/>
          </p15:clr>
        </p15:guide>
        <p15:guide id="161" orient="horz" pos="1912">
          <p15:clr>
            <a:srgbClr val="A4A3A4"/>
          </p15:clr>
        </p15:guide>
        <p15:guide id="162" orient="horz" pos="2036">
          <p15:clr>
            <a:srgbClr val="A4A3A4"/>
          </p15:clr>
        </p15:guide>
        <p15:guide id="163" orient="horz" pos="2160">
          <p15:clr>
            <a:srgbClr val="A4A3A4"/>
          </p15:clr>
        </p15:guide>
        <p15:guide id="164" orient="horz" pos="2283">
          <p15:clr>
            <a:srgbClr val="A4A3A4"/>
          </p15:clr>
        </p15:guide>
        <p15:guide id="165" orient="horz" pos="2407">
          <p15:clr>
            <a:srgbClr val="A4A3A4"/>
          </p15:clr>
        </p15:guide>
        <p15:guide id="166" orient="horz" pos="2531">
          <p15:clr>
            <a:srgbClr val="A4A3A4"/>
          </p15:clr>
        </p15:guide>
        <p15:guide id="167" orient="horz" pos="2655">
          <p15:clr>
            <a:srgbClr val="A4A3A4"/>
          </p15:clr>
        </p15:guide>
        <p15:guide id="168" orient="horz" pos="2779">
          <p15:clr>
            <a:srgbClr val="A4A3A4"/>
          </p15:clr>
        </p15:guide>
        <p15:guide id="169" orient="horz" pos="2903">
          <p15:clr>
            <a:srgbClr val="A4A3A4"/>
          </p15:clr>
        </p15:guide>
        <p15:guide id="170" orient="horz" pos="3027">
          <p15:clr>
            <a:srgbClr val="A4A3A4"/>
          </p15:clr>
        </p15:guide>
        <p15:guide id="171" orient="horz" pos="3151">
          <p15:clr>
            <a:srgbClr val="A4A3A4"/>
          </p15:clr>
        </p15:guide>
        <p15:guide id="172" orient="horz" pos="3275">
          <p15:clr>
            <a:srgbClr val="A4A3A4"/>
          </p15:clr>
        </p15:guide>
        <p15:guide id="173" orient="horz" pos="3398">
          <p15:clr>
            <a:srgbClr val="A4A3A4"/>
          </p15:clr>
        </p15:guide>
        <p15:guide id="174" orient="horz" pos="3522">
          <p15:clr>
            <a:srgbClr val="A4A3A4"/>
          </p15:clr>
        </p15:guide>
        <p15:guide id="175" orient="horz" pos="3646">
          <p15:clr>
            <a:srgbClr val="A4A3A4"/>
          </p15:clr>
        </p15:guide>
        <p15:guide id="176" orient="horz" pos="3770">
          <p15:clr>
            <a:srgbClr val="A4A3A4"/>
          </p15:clr>
        </p15:guide>
        <p15:guide id="177" orient="horz" pos="3894">
          <p15:clr>
            <a:srgbClr val="A4A3A4"/>
          </p15:clr>
        </p15:guide>
        <p15:guide id="178" orient="horz" pos="4018">
          <p15:clr>
            <a:srgbClr val="F26B43"/>
          </p15:clr>
        </p15:guide>
        <p15:guide id="179" pos="150">
          <p15:clr>
            <a:srgbClr val="A4A3A4"/>
          </p15:clr>
        </p15:guide>
        <p15:guide id="180" orient="horz" pos="152">
          <p15:clr>
            <a:srgbClr val="A4A3A4"/>
          </p15:clr>
        </p15:guide>
        <p15:guide id="181" pos="7529">
          <p15:clr>
            <a:srgbClr val="A4A3A4"/>
          </p15:clr>
        </p15:guide>
        <p15:guide id="182" orient="horz" pos="4169">
          <p15:clr>
            <a:srgbClr val="A4A3A4"/>
          </p15:clr>
        </p15:guide>
        <p15:guide id="183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335E9-9434-64DE-815C-6082F6611FC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7E9F3-C9E7-D500-B9F7-6FDB45FACB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7003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>
          <p15:clr>
            <a:srgbClr val="F26B43"/>
          </p15:clr>
        </p15:guide>
        <p15:guide id="93" pos="7680">
          <p15:clr>
            <a:srgbClr val="F26B43"/>
          </p15:clr>
        </p15:guide>
        <p15:guide id="94" pos="301">
          <p15:clr>
            <a:srgbClr val="F26B43"/>
          </p15:clr>
        </p15:guide>
        <p15:guide id="95" pos="440">
          <p15:clr>
            <a:srgbClr val="A4A3A4"/>
          </p15:clr>
        </p15:guide>
        <p15:guide id="96" pos="579">
          <p15:clr>
            <a:srgbClr val="A4A3A4"/>
          </p15:clr>
        </p15:guide>
        <p15:guide id="97" pos="717">
          <p15:clr>
            <a:srgbClr val="A4A3A4"/>
          </p15:clr>
        </p15:guide>
        <p15:guide id="98" pos="856">
          <p15:clr>
            <a:srgbClr val="A4A3A4"/>
          </p15:clr>
        </p15:guide>
        <p15:guide id="99" pos="995">
          <p15:clr>
            <a:srgbClr val="A4A3A4"/>
          </p15:clr>
        </p15:guide>
        <p15:guide id="100" pos="1134">
          <p15:clr>
            <a:srgbClr val="A4A3A4"/>
          </p15:clr>
        </p15:guide>
        <p15:guide id="101" pos="1272">
          <p15:clr>
            <a:srgbClr val="A4A3A4"/>
          </p15:clr>
        </p15:guide>
        <p15:guide id="102" pos="1411">
          <p15:clr>
            <a:srgbClr val="A4A3A4"/>
          </p15:clr>
        </p15:guide>
        <p15:guide id="103" pos="1550">
          <p15:clr>
            <a:srgbClr val="A4A3A4"/>
          </p15:clr>
        </p15:guide>
        <p15:guide id="104" pos="1689">
          <p15:clr>
            <a:srgbClr val="A4A3A4"/>
          </p15:clr>
        </p15:guide>
        <p15:guide id="105" pos="1827">
          <p15:clr>
            <a:srgbClr val="A4A3A4"/>
          </p15:clr>
        </p15:guide>
        <p15:guide id="106" pos="1966">
          <p15:clr>
            <a:srgbClr val="A4A3A4"/>
          </p15:clr>
        </p15:guide>
        <p15:guide id="107" pos="2105">
          <p15:clr>
            <a:srgbClr val="A4A3A4"/>
          </p15:clr>
        </p15:guide>
        <p15:guide id="108" pos="2244">
          <p15:clr>
            <a:srgbClr val="A4A3A4"/>
          </p15:clr>
        </p15:guide>
        <p15:guide id="109" pos="2383">
          <p15:clr>
            <a:srgbClr val="A4A3A4"/>
          </p15:clr>
        </p15:guide>
        <p15:guide id="110" pos="2521">
          <p15:clr>
            <a:srgbClr val="A4A3A4"/>
          </p15:clr>
        </p15:guide>
        <p15:guide id="111" pos="2660">
          <p15:clr>
            <a:srgbClr val="A4A3A4"/>
          </p15:clr>
        </p15:guide>
        <p15:guide id="112" pos="2799">
          <p15:clr>
            <a:srgbClr val="A4A3A4"/>
          </p15:clr>
        </p15:guide>
        <p15:guide id="113" pos="2938">
          <p15:clr>
            <a:srgbClr val="A4A3A4"/>
          </p15:clr>
        </p15:guide>
        <p15:guide id="114" pos="3076">
          <p15:clr>
            <a:srgbClr val="A4A3A4"/>
          </p15:clr>
        </p15:guide>
        <p15:guide id="115" pos="3215">
          <p15:clr>
            <a:srgbClr val="A4A3A4"/>
          </p15:clr>
        </p15:guide>
        <p15:guide id="116" pos="3354">
          <p15:clr>
            <a:srgbClr val="A4A3A4"/>
          </p15:clr>
        </p15:guide>
        <p15:guide id="117" pos="3493">
          <p15:clr>
            <a:srgbClr val="A4A3A4"/>
          </p15:clr>
        </p15:guide>
        <p15:guide id="118" pos="3631">
          <p15:clr>
            <a:srgbClr val="A4A3A4"/>
          </p15:clr>
        </p15:guide>
        <p15:guide id="119" pos="3770">
          <p15:clr>
            <a:srgbClr val="A4A3A4"/>
          </p15:clr>
        </p15:guide>
        <p15:guide id="120" pos="3909">
          <p15:clr>
            <a:srgbClr val="A4A3A4"/>
          </p15:clr>
        </p15:guide>
        <p15:guide id="121" pos="4048">
          <p15:clr>
            <a:srgbClr val="A4A3A4"/>
          </p15:clr>
        </p15:guide>
        <p15:guide id="122" pos="4186">
          <p15:clr>
            <a:srgbClr val="A4A3A4"/>
          </p15:clr>
        </p15:guide>
        <p15:guide id="123" pos="4325">
          <p15:clr>
            <a:srgbClr val="A4A3A4"/>
          </p15:clr>
        </p15:guide>
        <p15:guide id="124" pos="4464">
          <p15:clr>
            <a:srgbClr val="A4A3A4"/>
          </p15:clr>
        </p15:guide>
        <p15:guide id="125" pos="4603">
          <p15:clr>
            <a:srgbClr val="A4A3A4"/>
          </p15:clr>
        </p15:guide>
        <p15:guide id="126" pos="4741">
          <p15:clr>
            <a:srgbClr val="A4A3A4"/>
          </p15:clr>
        </p15:guide>
        <p15:guide id="127" pos="4880">
          <p15:clr>
            <a:srgbClr val="A4A3A4"/>
          </p15:clr>
        </p15:guide>
        <p15:guide id="128" pos="5019">
          <p15:clr>
            <a:srgbClr val="A4A3A4"/>
          </p15:clr>
        </p15:guide>
        <p15:guide id="129" pos="5158">
          <p15:clr>
            <a:srgbClr val="A4A3A4"/>
          </p15:clr>
        </p15:guide>
        <p15:guide id="130" pos="5296">
          <p15:clr>
            <a:srgbClr val="A4A3A4"/>
          </p15:clr>
        </p15:guide>
        <p15:guide id="131" pos="5435">
          <p15:clr>
            <a:srgbClr val="A4A3A4"/>
          </p15:clr>
        </p15:guide>
        <p15:guide id="132" pos="5574">
          <p15:clr>
            <a:srgbClr val="A4A3A4"/>
          </p15:clr>
        </p15:guide>
        <p15:guide id="133" pos="5713">
          <p15:clr>
            <a:srgbClr val="A4A3A4"/>
          </p15:clr>
        </p15:guide>
        <p15:guide id="134" pos="5852">
          <p15:clr>
            <a:srgbClr val="A4A3A4"/>
          </p15:clr>
        </p15:guide>
        <p15:guide id="135" pos="5990">
          <p15:clr>
            <a:srgbClr val="A4A3A4"/>
          </p15:clr>
        </p15:guide>
        <p15:guide id="136" pos="6129">
          <p15:clr>
            <a:srgbClr val="A4A3A4"/>
          </p15:clr>
        </p15:guide>
        <p15:guide id="137" pos="6268">
          <p15:clr>
            <a:srgbClr val="A4A3A4"/>
          </p15:clr>
        </p15:guide>
        <p15:guide id="138" pos="6407">
          <p15:clr>
            <a:srgbClr val="A4A3A4"/>
          </p15:clr>
        </p15:guide>
        <p15:guide id="139" pos="6545">
          <p15:clr>
            <a:srgbClr val="A4A3A4"/>
          </p15:clr>
        </p15:guide>
        <p15:guide id="140" pos="6684">
          <p15:clr>
            <a:srgbClr val="A4A3A4"/>
          </p15:clr>
        </p15:guide>
        <p15:guide id="141" pos="6823">
          <p15:clr>
            <a:srgbClr val="A4A3A4"/>
          </p15:clr>
        </p15:guide>
        <p15:guide id="142" pos="6962">
          <p15:clr>
            <a:srgbClr val="A4A3A4"/>
          </p15:clr>
        </p15:guide>
        <p15:guide id="143" pos="7100">
          <p15:clr>
            <a:srgbClr val="A4A3A4"/>
          </p15:clr>
        </p15:guide>
        <p15:guide id="144" pos="7239">
          <p15:clr>
            <a:srgbClr val="A4A3A4"/>
          </p15:clr>
        </p15:guide>
        <p15:guide id="145" pos="7378">
          <p15:clr>
            <a:srgbClr val="F26B43"/>
          </p15:clr>
        </p15:guide>
        <p15:guide id="146" orient="horz">
          <p15:clr>
            <a:srgbClr val="F26B43"/>
          </p15:clr>
        </p15:guide>
        <p15:guide id="147" orient="horz" pos="4320">
          <p15:clr>
            <a:srgbClr val="F26B43"/>
          </p15:clr>
        </p15:guide>
        <p15:guide id="148" orient="horz" pos="301">
          <p15:clr>
            <a:srgbClr val="F26B43"/>
          </p15:clr>
        </p15:guide>
        <p15:guide id="149" orient="horz" pos="425">
          <p15:clr>
            <a:srgbClr val="A4A3A4"/>
          </p15:clr>
        </p15:guide>
        <p15:guide id="150" orient="horz" pos="549">
          <p15:clr>
            <a:srgbClr val="A4A3A4"/>
          </p15:clr>
        </p15:guide>
        <p15:guide id="151" orient="horz" pos="673">
          <p15:clr>
            <a:srgbClr val="A4A3A4"/>
          </p15:clr>
        </p15:guide>
        <p15:guide id="152" orient="horz" pos="797">
          <p15:clr>
            <a:srgbClr val="A4A3A4"/>
          </p15:clr>
        </p15:guide>
        <p15:guide id="153" orient="horz" pos="921">
          <p15:clr>
            <a:srgbClr val="A4A3A4"/>
          </p15:clr>
        </p15:guide>
        <p15:guide id="154" orient="horz" pos="1044">
          <p15:clr>
            <a:srgbClr val="A4A3A4"/>
          </p15:clr>
        </p15:guide>
        <p15:guide id="155" orient="horz" pos="1168">
          <p15:clr>
            <a:srgbClr val="A4A3A4"/>
          </p15:clr>
        </p15:guide>
        <p15:guide id="156" orient="horz" pos="1292">
          <p15:clr>
            <a:srgbClr val="A4A3A4"/>
          </p15:clr>
        </p15:guide>
        <p15:guide id="157" orient="horz" pos="1416">
          <p15:clr>
            <a:srgbClr val="A4A3A4"/>
          </p15:clr>
        </p15:guide>
        <p15:guide id="158" orient="horz" pos="1540">
          <p15:clr>
            <a:srgbClr val="A4A3A4"/>
          </p15:clr>
        </p15:guide>
        <p15:guide id="159" orient="horz" pos="1664">
          <p15:clr>
            <a:srgbClr val="A4A3A4"/>
          </p15:clr>
        </p15:guide>
        <p15:guide id="160" orient="horz" pos="1788">
          <p15:clr>
            <a:srgbClr val="A4A3A4"/>
          </p15:clr>
        </p15:guide>
        <p15:guide id="161" orient="horz" pos="1912">
          <p15:clr>
            <a:srgbClr val="A4A3A4"/>
          </p15:clr>
        </p15:guide>
        <p15:guide id="162" orient="horz" pos="2036">
          <p15:clr>
            <a:srgbClr val="A4A3A4"/>
          </p15:clr>
        </p15:guide>
        <p15:guide id="163" orient="horz" pos="2160">
          <p15:clr>
            <a:srgbClr val="A4A3A4"/>
          </p15:clr>
        </p15:guide>
        <p15:guide id="164" orient="horz" pos="2283">
          <p15:clr>
            <a:srgbClr val="A4A3A4"/>
          </p15:clr>
        </p15:guide>
        <p15:guide id="165" orient="horz" pos="2407">
          <p15:clr>
            <a:srgbClr val="A4A3A4"/>
          </p15:clr>
        </p15:guide>
        <p15:guide id="166" orient="horz" pos="2531">
          <p15:clr>
            <a:srgbClr val="A4A3A4"/>
          </p15:clr>
        </p15:guide>
        <p15:guide id="167" orient="horz" pos="2655">
          <p15:clr>
            <a:srgbClr val="A4A3A4"/>
          </p15:clr>
        </p15:guide>
        <p15:guide id="168" orient="horz" pos="2779">
          <p15:clr>
            <a:srgbClr val="A4A3A4"/>
          </p15:clr>
        </p15:guide>
        <p15:guide id="169" orient="horz" pos="2903">
          <p15:clr>
            <a:srgbClr val="A4A3A4"/>
          </p15:clr>
        </p15:guide>
        <p15:guide id="170" orient="horz" pos="3027">
          <p15:clr>
            <a:srgbClr val="A4A3A4"/>
          </p15:clr>
        </p15:guide>
        <p15:guide id="171" orient="horz" pos="3151">
          <p15:clr>
            <a:srgbClr val="A4A3A4"/>
          </p15:clr>
        </p15:guide>
        <p15:guide id="172" orient="horz" pos="3275">
          <p15:clr>
            <a:srgbClr val="A4A3A4"/>
          </p15:clr>
        </p15:guide>
        <p15:guide id="173" orient="horz" pos="3398">
          <p15:clr>
            <a:srgbClr val="A4A3A4"/>
          </p15:clr>
        </p15:guide>
        <p15:guide id="174" orient="horz" pos="3522">
          <p15:clr>
            <a:srgbClr val="A4A3A4"/>
          </p15:clr>
        </p15:guide>
        <p15:guide id="175" orient="horz" pos="3646">
          <p15:clr>
            <a:srgbClr val="A4A3A4"/>
          </p15:clr>
        </p15:guide>
        <p15:guide id="176" orient="horz" pos="3770">
          <p15:clr>
            <a:srgbClr val="A4A3A4"/>
          </p15:clr>
        </p15:guide>
        <p15:guide id="177" orient="horz" pos="3894">
          <p15:clr>
            <a:srgbClr val="A4A3A4"/>
          </p15:clr>
        </p15:guide>
        <p15:guide id="178" orient="horz" pos="4018">
          <p15:clr>
            <a:srgbClr val="F26B43"/>
          </p15:clr>
        </p15:guide>
        <p15:guide id="179" pos="150">
          <p15:clr>
            <a:srgbClr val="A4A3A4"/>
          </p15:clr>
        </p15:guide>
        <p15:guide id="180" orient="horz" pos="152">
          <p15:clr>
            <a:srgbClr val="A4A3A4"/>
          </p15:clr>
        </p15:guide>
        <p15:guide id="181" pos="7529">
          <p15:clr>
            <a:srgbClr val="A4A3A4"/>
          </p15:clr>
        </p15:guide>
        <p15:guide id="182" orient="horz" pos="4169">
          <p15:clr>
            <a:srgbClr val="A4A3A4"/>
          </p15:clr>
        </p15:guide>
        <p15:guide id="18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31F89-9FFB-C8D9-96AE-27F7BA195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839" y="2645371"/>
            <a:ext cx="4625974" cy="282814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dirty="0">
                <a:ea typeface="Telstra Text Medium"/>
              </a:rPr>
              <a:t>Batch Processing for Customer Data</a:t>
            </a:r>
          </a:p>
          <a:p>
            <a:endParaRPr lang="en-GB" dirty="0"/>
          </a:p>
          <a:p>
            <a:r>
              <a:rPr lang="en-GB" sz="2400" dirty="0">
                <a:solidFill>
                  <a:schemeClr val="bg1"/>
                </a:solidFill>
              </a:rPr>
              <a:t>Bhushan</a:t>
            </a:r>
          </a:p>
          <a:p>
            <a:r>
              <a:rPr lang="en-GB" sz="2400" dirty="0">
                <a:solidFill>
                  <a:schemeClr val="bg1"/>
                </a:solidFill>
              </a:rPr>
              <a:t>Rishab</a:t>
            </a:r>
          </a:p>
          <a:p>
            <a:r>
              <a:rPr lang="en-GB" sz="2400" dirty="0">
                <a:solidFill>
                  <a:schemeClr val="bg1"/>
                </a:solidFill>
              </a:rPr>
              <a:t>Saket</a:t>
            </a:r>
          </a:p>
          <a:p>
            <a:r>
              <a:rPr lang="en-GB" sz="2400" dirty="0">
                <a:solidFill>
                  <a:schemeClr val="bg1"/>
                </a:solidFill>
              </a:rPr>
              <a:t>Santhoshini</a:t>
            </a:r>
          </a:p>
        </p:txBody>
      </p:sp>
    </p:spTree>
    <p:extLst>
      <p:ext uri="{BB962C8B-B14F-4D97-AF65-F5344CB8AC3E}">
        <p14:creationId xmlns:p14="http://schemas.microsoft.com/office/powerpoint/2010/main" val="34720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6E7F-72F7-D206-6334-2B7B362A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3041651"/>
            <a:ext cx="3744912" cy="606576"/>
          </a:xfrm>
        </p:spPr>
        <p:txBody>
          <a:bodyPr/>
          <a:lstStyle/>
          <a:p>
            <a:r>
              <a:rPr lang="en-GB" sz="4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31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0840-717D-8A11-3D93-E5D64B3D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4DB5-8203-08CC-D396-92FC56AB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PowerPoint Template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6BE9A-C597-8F07-D0F0-95775F06F1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Page </a:t>
            </a:r>
            <a:fld id="{6CE8EE31-FA1F-47AC-9952-1F160F21C32E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27B3D-5E05-4824-4BAE-33238E6378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Registered Telstra®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5E813-5C10-486E-047E-D6DA39FB7A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E3D322-FF22-4CB0-A642-74BE09BE49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74115" y="1370138"/>
            <a:ext cx="4536000" cy="315343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18643-570E-27F0-EFC0-15CAC5EB46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01009C-FA2A-2209-BCB1-2968187CD6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74115" y="2218995"/>
            <a:ext cx="4536000" cy="315343"/>
          </a:xfrm>
        </p:spPr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7842E7-D63F-46B5-D0E5-B78EF7352F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041E84-8C5D-4DD0-07FB-A7DAA93231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74115" y="3060232"/>
            <a:ext cx="4536000" cy="315343"/>
          </a:xfrm>
        </p:spPr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8D6621-B6F6-5F56-89EA-B69EA6D57E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FB15AA4-4397-D5B9-B9E8-383E1BF64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74115" y="3901469"/>
            <a:ext cx="4536000" cy="315343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85469D-0757-282D-D9F0-3D2326CE87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F1924B-70BD-CB1B-CD26-F2BFD6D3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74115" y="4742706"/>
            <a:ext cx="4536000" cy="315343"/>
          </a:xfrm>
        </p:spPr>
        <p:txBody>
          <a:bodyPr/>
          <a:lstStyle/>
          <a:p>
            <a:r>
              <a:rPr lang="en-GB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241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387868-7D9D-314A-9498-5044F5734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PowerPoint Template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A176F-3A92-CC39-24D4-EED262FAE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Page </a:t>
            </a:r>
            <a:fld id="{6CE8EE31-FA1F-47AC-9952-1F160F21C32E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D475-6A57-DE4F-CF84-81F69E9E6A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Registered Telstra®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FDDE-A868-36DA-FA55-7110C5D0C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838" y="702691"/>
            <a:ext cx="9251949" cy="787400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CAD77-6F75-3729-AB48-22C989ADDB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736332"/>
            <a:ext cx="11234737" cy="4248543"/>
          </a:xfrm>
        </p:spPr>
        <p:txBody>
          <a:bodyPr vert="horz" lIns="0" tIns="0" rIns="0" bIns="0" rtlCol="0" anchor="t">
            <a:noAutofit/>
          </a:bodyPr>
          <a:lstStyle/>
          <a:p>
            <a:endParaRPr lang="en-AU" sz="200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chemeClr val="accent5">
                    <a:lumMod val="10000"/>
                  </a:schemeClr>
                </a:solidFill>
                <a:latin typeface="Telstra Text Medium"/>
                <a:ea typeface="Telstra Text Medium"/>
              </a:rPr>
              <a:t>"Develop a comprehensive telecom data solution that integrates various datasets, such as call records, customer usage data, billing history, network performance metrics, and customer complaints. The objective is to improve decision-making processes and provide customers with personalized insights via APIs."</a:t>
            </a:r>
            <a:endParaRPr lang="en-AU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387868-7D9D-314A-9498-5044F5734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PowerPoint Template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A176F-3A92-CC39-24D4-EED262FAE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Page </a:t>
            </a:r>
            <a:fld id="{6CE8EE31-FA1F-47AC-9952-1F160F21C32E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D475-6A57-DE4F-CF84-81F69E9E6A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Registered Telstra®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FDDE-A868-36DA-FA55-7110C5D0C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CAD77-6F75-3729-AB48-22C989ADDB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1950" y="1019176"/>
            <a:ext cx="11350625" cy="496570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  <a:latin typeface="Telstra Text Medium"/>
                <a:ea typeface="Telstra Text Medium"/>
              </a:rPr>
              <a:t>1. Azure Blob Storage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  <a:latin typeface="Telstra Text Medium"/>
              </a:rPr>
              <a:t>2. Azure Data Factory</a:t>
            </a:r>
            <a:endParaRPr lang="en-GB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  <a:latin typeface="Telstra Text Medium"/>
                <a:ea typeface="Telstra Text Medium"/>
              </a:rPr>
              <a:t>          Alternative- Spark</a:t>
            </a:r>
            <a:endParaRPr lang="en-AU" sz="1400" dirty="0">
              <a:solidFill>
                <a:schemeClr val="tx1"/>
              </a:solidFill>
              <a:latin typeface="Telstra Text Medium"/>
              <a:ea typeface="Telstra Text Mediu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</a:rPr>
              <a:t>3. Azure Data Lake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Telstra Text Medium"/>
                <a:ea typeface="Telstra Text Medium"/>
              </a:rPr>
              <a:t>       </a:t>
            </a:r>
            <a:r>
              <a:rPr lang="en-GB" sz="1400" dirty="0">
                <a:solidFill>
                  <a:schemeClr val="tx1"/>
                </a:solidFill>
                <a:latin typeface="Telstra Text Medium"/>
                <a:ea typeface="Telstra Text Medium"/>
              </a:rPr>
              <a:t>Alternative- HDFS</a:t>
            </a:r>
            <a:endParaRPr lang="en-AU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</a:rPr>
              <a:t>4. Databricks-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</a:rPr>
              <a:t>         Alternative- Apache Spark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  <a:latin typeface="Telstra Text Medium"/>
                <a:ea typeface="Telstra Text Medium"/>
              </a:rPr>
              <a:t>5. PySpark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  <a:latin typeface="Telstra Text Medium"/>
                <a:ea typeface="Telstra Text Medium"/>
              </a:rPr>
              <a:t>6. Azure Functions</a:t>
            </a: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Telstra Text Medium"/>
              </a:rPr>
              <a:t>7. </a:t>
            </a:r>
            <a:r>
              <a:rPr lang="en-GB" sz="1600" b="1" dirty="0">
                <a:solidFill>
                  <a:schemeClr val="tx1"/>
                </a:solidFill>
                <a:latin typeface="Telstra Text Medium"/>
              </a:rPr>
              <a:t>ML Library</a:t>
            </a:r>
            <a:endParaRPr lang="en-GB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</a:rPr>
              <a:t>        Alternative- </a:t>
            </a:r>
            <a:r>
              <a:rPr lang="en-AU" sz="1400" dirty="0">
                <a:solidFill>
                  <a:schemeClr val="tx1"/>
                </a:solidFill>
              </a:rPr>
              <a:t>Scikit-learn/TensorFlow + Keras</a:t>
            </a: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</a:rPr>
              <a:t>8. Flask API </a:t>
            </a:r>
            <a:r>
              <a:rPr lang="en-GB" dirty="0">
                <a:solidFill>
                  <a:schemeClr val="tx1"/>
                </a:solidFill>
              </a:rPr>
              <a:t>-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</a:rPr>
              <a:t>        Alternative- FastAPI/Django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DD0E0-8E24-FBF3-B26B-1B026ECD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01" y="1265217"/>
            <a:ext cx="4305300" cy="685800"/>
          </a:xfrm>
          <a:prstGeom prst="rect">
            <a:avLst/>
          </a:prstGeom>
        </p:spPr>
      </p:pic>
      <p:pic>
        <p:nvPicPr>
          <p:cNvPr id="9" name="Picture 8" descr="A blue and green logo&#10;&#10;Description automatically generated">
            <a:extLst>
              <a:ext uri="{FF2B5EF4-FFF2-40B4-BE49-F238E27FC236}">
                <a16:creationId xmlns:a16="http://schemas.microsoft.com/office/drawing/2014/main" id="{65435546-C66C-7EC7-9988-0F33CF83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3056844"/>
            <a:ext cx="2754210" cy="1615168"/>
          </a:xfrm>
          <a:prstGeom prst="rect">
            <a:avLst/>
          </a:prstGeom>
        </p:spPr>
      </p:pic>
      <p:pic>
        <p:nvPicPr>
          <p:cNvPr id="11" name="Picture 10" descr="A black and white image of a chili pepper&#10;&#10;Description automatically generated">
            <a:extLst>
              <a:ext uri="{FF2B5EF4-FFF2-40B4-BE49-F238E27FC236}">
                <a16:creationId xmlns:a16="http://schemas.microsoft.com/office/drawing/2014/main" id="{E3EF1224-625B-C81B-DA3B-E43011BB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501" y="2253899"/>
            <a:ext cx="1866531" cy="1617891"/>
          </a:xfrm>
          <a:prstGeom prst="rect">
            <a:avLst/>
          </a:prstGeom>
        </p:spPr>
      </p:pic>
      <p:pic>
        <p:nvPicPr>
          <p:cNvPr id="12" name="Picture 11" descr="A logo of a computer company&#10;&#10;Description automatically generated">
            <a:extLst>
              <a:ext uri="{FF2B5EF4-FFF2-40B4-BE49-F238E27FC236}">
                <a16:creationId xmlns:a16="http://schemas.microsoft.com/office/drawing/2014/main" id="{AC74B1A7-E610-D8DC-F5E9-E18537EC8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728" y="4029508"/>
            <a:ext cx="1854284" cy="16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17141A-2698-DDDC-D1A9-115613C64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CA771-4F16-52D1-23E4-DEA675F1D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FDE5-3CE2-29F6-79F4-055A5A9C45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BF0C9-5712-6E78-0D4A-BDE9CAB31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What is BATCH PROCESSING?</a:t>
            </a:r>
          </a:p>
        </p:txBody>
      </p:sp>
      <p:pic>
        <p:nvPicPr>
          <p:cNvPr id="7" name="Content Placeholder 6" descr="A diagram of data processing&#10;&#10;Description automatically generated">
            <a:extLst>
              <a:ext uri="{FF2B5EF4-FFF2-40B4-BE49-F238E27FC236}">
                <a16:creationId xmlns:a16="http://schemas.microsoft.com/office/drawing/2014/main" id="{8EE60EF0-43B6-265D-3CE4-16056C647F0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453677" y="1068070"/>
            <a:ext cx="6886818" cy="5313045"/>
          </a:xfrm>
        </p:spPr>
      </p:pic>
    </p:spTree>
    <p:extLst>
      <p:ext uri="{BB962C8B-B14F-4D97-AF65-F5344CB8AC3E}">
        <p14:creationId xmlns:p14="http://schemas.microsoft.com/office/powerpoint/2010/main" val="3290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F4F344-C0C3-E070-959D-031505717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PowerPoint Template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843D0-7EBC-A39A-65E8-D9DD13964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Page </a:t>
            </a:r>
            <a:fld id="{6CE8EE31-FA1F-47AC-9952-1F160F21C32E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348E-022D-D82F-ACFC-2A580E2806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Registered Telstra®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2AD24-ECCF-F655-7A2C-CC70C4645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6A71961-BD20-A7AF-82A0-2CAC1DDE2B4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77838" y="1687423"/>
            <a:ext cx="11332116" cy="4056010"/>
          </a:xfrm>
        </p:spPr>
      </p:pic>
    </p:spTree>
    <p:extLst>
      <p:ext uri="{BB962C8B-B14F-4D97-AF65-F5344CB8AC3E}">
        <p14:creationId xmlns:p14="http://schemas.microsoft.com/office/powerpoint/2010/main" val="8889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F4F344-C0C3-E070-959D-031505717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PowerPoint Template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843D0-7EBC-A39A-65E8-D9DD13964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Page </a:t>
            </a:r>
            <a:fld id="{6CE8EE31-FA1F-47AC-9952-1F160F21C32E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348E-022D-D82F-ACFC-2A580E2806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Registered Telstra®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pic>
        <p:nvPicPr>
          <p:cNvPr id="6" name="Picture 5" descr="A hand pressing a button on a keyboard&#10;&#10;Description automatically generated">
            <a:extLst>
              <a:ext uri="{FF2B5EF4-FFF2-40B4-BE49-F238E27FC236}">
                <a16:creationId xmlns:a16="http://schemas.microsoft.com/office/drawing/2014/main" id="{71CC8863-9126-2B01-9FE5-E74316E8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380" y="5081"/>
            <a:ext cx="12465172" cy="67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700225-78F3-177B-D163-22176407C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C03DF-2E7C-9DCD-3B7B-D9195A15C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D7AA-497A-C3C2-7F88-0D57B5434C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0BE48-1EDE-EDD9-4DC8-9EEB5D25D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63D8A4-3ED9-EBDD-9A8B-19E6F66D9E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46357" y="2820848"/>
            <a:ext cx="9297698" cy="2000529"/>
          </a:xfrm>
        </p:spPr>
      </p:pic>
    </p:spTree>
    <p:extLst>
      <p:ext uri="{BB962C8B-B14F-4D97-AF65-F5344CB8AC3E}">
        <p14:creationId xmlns:p14="http://schemas.microsoft.com/office/powerpoint/2010/main" val="30728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387868-7D9D-314A-9498-5044F5734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PowerPoint Template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A176F-3A92-CC39-24D4-EED262FAE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Page </a:t>
            </a:r>
            <a:fld id="{6CE8EE31-FA1F-47AC-9952-1F160F21C32E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D475-6A57-DE4F-CF84-81F69E9E6A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131A35"/>
                </a:solidFill>
                <a:effectLst/>
                <a:uLnTx/>
                <a:uFillTx/>
                <a:latin typeface="Telstra Text"/>
                <a:ea typeface="+mn-ea"/>
                <a:cs typeface="+mn-cs"/>
              </a:rPr>
              <a:t>Registered Telstra®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31A35"/>
              </a:solidFill>
              <a:effectLst/>
              <a:uLnTx/>
              <a:uFillTx/>
              <a:latin typeface="Telstra Tex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FDDE-A868-36DA-FA55-7110C5D0C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079" y="513708"/>
            <a:ext cx="9164709" cy="751530"/>
          </a:xfrm>
        </p:spPr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CAD77-6F75-3729-AB48-22C989ADDB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345914"/>
            <a:ext cx="11234737" cy="4638961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  <a:latin typeface="Telstra Text Medium"/>
              </a:rPr>
              <a:t>Inconsistent Data</a:t>
            </a:r>
            <a:r>
              <a:rPr lang="en-GB" sz="1600" dirty="0">
                <a:solidFill>
                  <a:schemeClr val="tx1"/>
                </a:solidFill>
                <a:latin typeface="Telstra Text Medium"/>
              </a:rPr>
              <a:t> :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Telstra Text Medium"/>
              </a:rPr>
              <a:t>Data given to us was very inconsistent and cleaning and making it fit for Processing was very challenging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  <a:latin typeface="Telstra Text Medium"/>
              </a:rPr>
              <a:t>API Connection</a:t>
            </a:r>
            <a:r>
              <a:rPr lang="en-GB" sz="1600" dirty="0">
                <a:solidFill>
                  <a:schemeClr val="tx1"/>
                </a:solidFill>
                <a:latin typeface="Telstra Text Medium"/>
              </a:rPr>
              <a:t>:</a:t>
            </a:r>
            <a:endParaRPr lang="en-US" sz="16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GB" sz="1600" dirty="0">
                <a:solidFill>
                  <a:schemeClr val="tx1"/>
                </a:solidFill>
                <a:latin typeface="Telstra Text Medium"/>
              </a:rPr>
              <a:t>Unable to expose the API for a public IP address because Databricks only allows it to run locally due to security issues</a:t>
            </a:r>
            <a:endParaRPr lang="en-GB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b="1" dirty="0">
                <a:solidFill>
                  <a:schemeClr val="tx1"/>
                </a:solidFill>
                <a:latin typeface="Telstra Text Medium"/>
              </a:rPr>
              <a:t>ML accuracy:</a:t>
            </a:r>
            <a:endParaRPr lang="en-GB" sz="16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GB" sz="1600" dirty="0">
                <a:solidFill>
                  <a:schemeClr val="tx1"/>
                </a:solidFill>
                <a:latin typeface="Telstra Text Medium"/>
              </a:rPr>
              <a:t>Increasing ML accuracy was among the most difficult challenges which was solved with the help of Hyperparameter Tuning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2.xml><?xml version="1.0" encoding="utf-8"?>
<a:theme xmlns:a="http://schemas.openxmlformats.org/drawingml/2006/main" name="Telstra International 2023 Earth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3.xml><?xml version="1.0" encoding="utf-8"?>
<a:theme xmlns:a="http://schemas.openxmlformats.org/drawingml/2006/main" name="Telstra International 2023 Sand 4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Courier New,monospace</vt:lpstr>
      <vt:lpstr>Telstra Display</vt:lpstr>
      <vt:lpstr>Telstra Display Medium</vt:lpstr>
      <vt:lpstr>Telstra Text</vt:lpstr>
      <vt:lpstr>Telstra Text Medium</vt:lpstr>
      <vt:lpstr>Telstra International 2023 Sky 80</vt:lpstr>
      <vt:lpstr>Telstra International 2023 Earth 60</vt:lpstr>
      <vt:lpstr>Telstra International 2023 Sand 40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Santhoshini, Podduturi</dc:creator>
  <cp:lastModifiedBy>Ambule, Bhushan P</cp:lastModifiedBy>
  <cp:revision>159</cp:revision>
  <dcterms:created xsi:type="dcterms:W3CDTF">2024-09-24T17:27:16Z</dcterms:created>
  <dcterms:modified xsi:type="dcterms:W3CDTF">2024-09-26T09:21:18Z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General</vt:lpwstr>
  </property>
</Properties>
</file>