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58" r:id="rId7"/>
    <p:sldId id="263" r:id="rId8"/>
    <p:sldId id="264" r:id="rId9"/>
    <p:sldId id="265" r:id="rId10"/>
    <p:sldId id="266" r:id="rId11"/>
    <p:sldId id="259" r:id="rId12"/>
    <p:sldId id="260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Response: </a:t>
          </a:r>
          <a:r>
            <a:rPr lang="en-US" dirty="0"/>
            <a:t>Survival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Categorical: Ticket Class, Port of Embarkation, Sex, </a:t>
          </a:r>
          <a:r>
            <a:rPr lang="en-US" dirty="0" err="1"/>
            <a:t>SibSp</a:t>
          </a:r>
          <a:r>
            <a:rPr lang="en-US" dirty="0"/>
            <a:t>, Parch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Continuous: Age, Fare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AE315-DD9D-4BD6-89F6-D8D94FDB554A}" type="doc">
      <dgm:prSet loTypeId="urn:microsoft.com/office/officeart/2005/8/layout/chevron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2E45AACF-9D56-4C1E-9F88-00B5655E4980}">
      <dgm:prSet phldrT="[Text]" phldr="1"/>
      <dgm:spPr/>
      <dgm:t>
        <a:bodyPr/>
        <a:lstStyle/>
        <a:p>
          <a:endParaRPr lang="en-IN" dirty="0"/>
        </a:p>
      </dgm:t>
    </dgm:pt>
    <dgm:pt modelId="{CC559E57-F7A2-4175-9223-EC8997D7EAA2}" type="parTrans" cxnId="{DF7199DB-EA94-437B-80FA-5A72C15C329F}">
      <dgm:prSet/>
      <dgm:spPr/>
      <dgm:t>
        <a:bodyPr/>
        <a:lstStyle/>
        <a:p>
          <a:endParaRPr lang="en-IN"/>
        </a:p>
      </dgm:t>
    </dgm:pt>
    <dgm:pt modelId="{FB5AA26F-B20C-4FA7-A1BD-7E443176FB74}" type="sibTrans" cxnId="{DF7199DB-EA94-437B-80FA-5A72C15C329F}">
      <dgm:prSet/>
      <dgm:spPr/>
      <dgm:t>
        <a:bodyPr/>
        <a:lstStyle/>
        <a:p>
          <a:endParaRPr lang="en-IN"/>
        </a:p>
      </dgm:t>
    </dgm:pt>
    <dgm:pt modelId="{CCE71403-C859-43C4-8B00-64F8FEDD1BCE}">
      <dgm:prSet phldrT="[Text]" custT="1"/>
      <dgm:spPr/>
      <dgm:t>
        <a:bodyPr/>
        <a:lstStyle/>
        <a:p>
          <a:r>
            <a:rPr lang="en-IN" sz="1300" dirty="0"/>
            <a:t>From the Correlation heat-map it is evident that fare has some effect on survival</a:t>
          </a:r>
        </a:p>
      </dgm:t>
    </dgm:pt>
    <dgm:pt modelId="{BC2BDAA7-9EEC-43A2-970E-1CBACD568DEC}" type="parTrans" cxnId="{2B4DBB35-97A3-452E-B4D3-57995DDD19CF}">
      <dgm:prSet/>
      <dgm:spPr/>
      <dgm:t>
        <a:bodyPr/>
        <a:lstStyle/>
        <a:p>
          <a:endParaRPr lang="en-IN"/>
        </a:p>
      </dgm:t>
    </dgm:pt>
    <dgm:pt modelId="{EF84C0B2-5EDF-4716-A496-91961F965305}" type="sibTrans" cxnId="{2B4DBB35-97A3-452E-B4D3-57995DDD19CF}">
      <dgm:prSet/>
      <dgm:spPr/>
      <dgm:t>
        <a:bodyPr/>
        <a:lstStyle/>
        <a:p>
          <a:endParaRPr lang="en-IN"/>
        </a:p>
      </dgm:t>
    </dgm:pt>
    <dgm:pt modelId="{7A5C400C-901F-4EE5-940B-5D8301330396}">
      <dgm:prSet phldrT="[Text]" phldr="1"/>
      <dgm:spPr/>
      <dgm:t>
        <a:bodyPr/>
        <a:lstStyle/>
        <a:p>
          <a:endParaRPr lang="en-IN" sz="1300" dirty="0"/>
        </a:p>
      </dgm:t>
    </dgm:pt>
    <dgm:pt modelId="{27E9D601-C6C7-4939-A908-DA374B375B34}" type="parTrans" cxnId="{4D37C42E-CBA1-4032-9C6B-7838C870DF8D}">
      <dgm:prSet/>
      <dgm:spPr/>
      <dgm:t>
        <a:bodyPr/>
        <a:lstStyle/>
        <a:p>
          <a:endParaRPr lang="en-IN"/>
        </a:p>
      </dgm:t>
    </dgm:pt>
    <dgm:pt modelId="{677C9694-2CED-45E5-81D8-B60ADCD65860}" type="sibTrans" cxnId="{4D37C42E-CBA1-4032-9C6B-7838C870DF8D}">
      <dgm:prSet/>
      <dgm:spPr/>
      <dgm:t>
        <a:bodyPr/>
        <a:lstStyle/>
        <a:p>
          <a:endParaRPr lang="en-IN"/>
        </a:p>
      </dgm:t>
    </dgm:pt>
    <dgm:pt modelId="{CC0D6DC7-95A9-492E-A771-93649F413976}">
      <dgm:prSet phldrT="[Text]" phldr="1"/>
      <dgm:spPr/>
      <dgm:t>
        <a:bodyPr/>
        <a:lstStyle/>
        <a:p>
          <a:endParaRPr lang="en-IN"/>
        </a:p>
      </dgm:t>
    </dgm:pt>
    <dgm:pt modelId="{02DB21B0-C82D-4C1B-A190-253A3456003F}" type="parTrans" cxnId="{799DA175-76FF-42F4-9E20-CD7F2E833E25}">
      <dgm:prSet/>
      <dgm:spPr/>
      <dgm:t>
        <a:bodyPr/>
        <a:lstStyle/>
        <a:p>
          <a:endParaRPr lang="en-IN"/>
        </a:p>
      </dgm:t>
    </dgm:pt>
    <dgm:pt modelId="{8BEBAB3F-BD48-4B7C-B6B1-3885B8F559BB}" type="sibTrans" cxnId="{799DA175-76FF-42F4-9E20-CD7F2E833E25}">
      <dgm:prSet/>
      <dgm:spPr/>
      <dgm:t>
        <a:bodyPr/>
        <a:lstStyle/>
        <a:p>
          <a:endParaRPr lang="en-IN"/>
        </a:p>
      </dgm:t>
    </dgm:pt>
    <dgm:pt modelId="{AAE19DEB-9C5B-4521-B2B7-EC5307E9C553}">
      <dgm:prSet phldrT="[Text]"/>
      <dgm:spPr/>
      <dgm:t>
        <a:bodyPr/>
        <a:lstStyle/>
        <a:p>
          <a:r>
            <a:rPr lang="en-IN" dirty="0"/>
            <a:t>Smoothed distribution plots of age based on two groups</a:t>
          </a:r>
        </a:p>
      </dgm:t>
    </dgm:pt>
    <dgm:pt modelId="{E34C2AFB-4AB2-4985-8B18-14BD24526BA5}" type="parTrans" cxnId="{611985BC-898F-4B98-AA62-F9F860E39956}">
      <dgm:prSet/>
      <dgm:spPr/>
      <dgm:t>
        <a:bodyPr/>
        <a:lstStyle/>
        <a:p>
          <a:endParaRPr lang="en-IN"/>
        </a:p>
      </dgm:t>
    </dgm:pt>
    <dgm:pt modelId="{31A6F0FE-C90E-45C5-99DE-0DCBCF47DBD6}" type="sibTrans" cxnId="{611985BC-898F-4B98-AA62-F9F860E39956}">
      <dgm:prSet/>
      <dgm:spPr/>
      <dgm:t>
        <a:bodyPr/>
        <a:lstStyle/>
        <a:p>
          <a:endParaRPr lang="en-IN"/>
        </a:p>
      </dgm:t>
    </dgm:pt>
    <dgm:pt modelId="{82308C24-597C-42B4-A599-C2BB261833BA}">
      <dgm:prSet phldrT="[Text]" phldr="1"/>
      <dgm:spPr/>
      <dgm:t>
        <a:bodyPr/>
        <a:lstStyle/>
        <a:p>
          <a:endParaRPr lang="en-IN" dirty="0"/>
        </a:p>
      </dgm:t>
    </dgm:pt>
    <dgm:pt modelId="{651ABD0B-482E-41ED-B4D6-289918FD9CC5}" type="parTrans" cxnId="{83DFDDCA-EA93-4014-B747-463A308A78A4}">
      <dgm:prSet/>
      <dgm:spPr/>
      <dgm:t>
        <a:bodyPr/>
        <a:lstStyle/>
        <a:p>
          <a:endParaRPr lang="en-IN"/>
        </a:p>
      </dgm:t>
    </dgm:pt>
    <dgm:pt modelId="{2B77B58C-BEB0-43AC-8C57-5C3C1187F52F}" type="sibTrans" cxnId="{83DFDDCA-EA93-4014-B747-463A308A78A4}">
      <dgm:prSet/>
      <dgm:spPr/>
      <dgm:t>
        <a:bodyPr/>
        <a:lstStyle/>
        <a:p>
          <a:endParaRPr lang="en-IN"/>
        </a:p>
      </dgm:t>
    </dgm:pt>
    <dgm:pt modelId="{920242BB-AEC0-499B-BB7A-98510590FBD6}">
      <dgm:prSet phldrT="[Text]" phldr="1"/>
      <dgm:spPr/>
      <dgm:t>
        <a:bodyPr/>
        <a:lstStyle/>
        <a:p>
          <a:endParaRPr lang="en-IN"/>
        </a:p>
      </dgm:t>
    </dgm:pt>
    <dgm:pt modelId="{1C2D9668-9041-436D-937C-CB50622EA6D7}" type="parTrans" cxnId="{4115A742-37B0-40BE-9F9E-2F9BD3248EC6}">
      <dgm:prSet/>
      <dgm:spPr/>
      <dgm:t>
        <a:bodyPr/>
        <a:lstStyle/>
        <a:p>
          <a:endParaRPr lang="en-IN"/>
        </a:p>
      </dgm:t>
    </dgm:pt>
    <dgm:pt modelId="{B46414F3-4D13-42D5-9A17-FC4302F3DB6F}" type="sibTrans" cxnId="{4115A742-37B0-40BE-9F9E-2F9BD3248EC6}">
      <dgm:prSet/>
      <dgm:spPr/>
      <dgm:t>
        <a:bodyPr/>
        <a:lstStyle/>
        <a:p>
          <a:endParaRPr lang="en-IN"/>
        </a:p>
      </dgm:t>
    </dgm:pt>
    <dgm:pt modelId="{03F7037B-F07C-4C02-A0CC-24DB82A5C8C5}">
      <dgm:prSet phldrT="[Text]"/>
      <dgm:spPr/>
      <dgm:t>
        <a:bodyPr/>
        <a:lstStyle/>
        <a:p>
          <a:r>
            <a:rPr lang="en-IN" dirty="0"/>
            <a:t>Clearly we need to break down the data into different groups to get better insights</a:t>
          </a:r>
        </a:p>
      </dgm:t>
    </dgm:pt>
    <dgm:pt modelId="{DE3AACD9-5404-48EB-A1D5-C78793E2326A}" type="parTrans" cxnId="{BCB30CBB-0740-4C51-82E6-E98D2BE8C61D}">
      <dgm:prSet/>
      <dgm:spPr/>
      <dgm:t>
        <a:bodyPr/>
        <a:lstStyle/>
        <a:p>
          <a:endParaRPr lang="en-IN"/>
        </a:p>
      </dgm:t>
    </dgm:pt>
    <dgm:pt modelId="{FB0FF5D2-1401-40A8-A56E-D3FC228F17C0}" type="sibTrans" cxnId="{BCB30CBB-0740-4C51-82E6-E98D2BE8C61D}">
      <dgm:prSet/>
      <dgm:spPr/>
      <dgm:t>
        <a:bodyPr/>
        <a:lstStyle/>
        <a:p>
          <a:endParaRPr lang="en-IN"/>
        </a:p>
      </dgm:t>
    </dgm:pt>
    <dgm:pt modelId="{68E8336A-E019-4976-81BB-D586E876AC2D}">
      <dgm:prSet phldrT="[Text]" phldr="1"/>
      <dgm:spPr/>
      <dgm:t>
        <a:bodyPr/>
        <a:lstStyle/>
        <a:p>
          <a:endParaRPr lang="en-IN"/>
        </a:p>
      </dgm:t>
    </dgm:pt>
    <dgm:pt modelId="{AAD73590-EB55-4E74-994A-9844A04C0361}" type="parTrans" cxnId="{87038E78-30C3-4379-8147-6445B4723366}">
      <dgm:prSet/>
      <dgm:spPr/>
      <dgm:t>
        <a:bodyPr/>
        <a:lstStyle/>
        <a:p>
          <a:endParaRPr lang="en-IN"/>
        </a:p>
      </dgm:t>
    </dgm:pt>
    <dgm:pt modelId="{6560FBC5-10A1-457F-8095-EC1C16C8B830}" type="sibTrans" cxnId="{87038E78-30C3-4379-8147-6445B4723366}">
      <dgm:prSet/>
      <dgm:spPr/>
      <dgm:t>
        <a:bodyPr/>
        <a:lstStyle/>
        <a:p>
          <a:endParaRPr lang="en-IN"/>
        </a:p>
      </dgm:t>
    </dgm:pt>
    <dgm:pt modelId="{C85D9E90-F547-414D-BB8B-B1E6874E71EA}" type="pres">
      <dgm:prSet presAssocID="{E46AE315-DD9D-4BD6-89F6-D8D94FDB554A}" presName="linearFlow" presStyleCnt="0">
        <dgm:presLayoutVars>
          <dgm:dir/>
          <dgm:animLvl val="lvl"/>
          <dgm:resizeHandles val="exact"/>
        </dgm:presLayoutVars>
      </dgm:prSet>
      <dgm:spPr/>
    </dgm:pt>
    <dgm:pt modelId="{4779F858-6D3E-4EFD-A9E8-CADC0826BACD}" type="pres">
      <dgm:prSet presAssocID="{2E45AACF-9D56-4C1E-9F88-00B5655E4980}" presName="composite" presStyleCnt="0"/>
      <dgm:spPr/>
    </dgm:pt>
    <dgm:pt modelId="{B4F5899A-C592-4536-96A6-8BF937ADEB99}" type="pres">
      <dgm:prSet presAssocID="{2E45AACF-9D56-4C1E-9F88-00B5655E498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51F32FE-B3A7-41F6-8517-A0C310EFD776}" type="pres">
      <dgm:prSet presAssocID="{2E45AACF-9D56-4C1E-9F88-00B5655E4980}" presName="descendantText" presStyleLbl="alignAcc1" presStyleIdx="0" presStyleCnt="3">
        <dgm:presLayoutVars>
          <dgm:bulletEnabled val="1"/>
        </dgm:presLayoutVars>
      </dgm:prSet>
      <dgm:spPr/>
    </dgm:pt>
    <dgm:pt modelId="{B0060E17-A038-4100-8721-48F7C308ED74}" type="pres">
      <dgm:prSet presAssocID="{FB5AA26F-B20C-4FA7-A1BD-7E443176FB74}" presName="sp" presStyleCnt="0"/>
      <dgm:spPr/>
    </dgm:pt>
    <dgm:pt modelId="{D43869B1-DA8C-45EE-BC3F-1E6E6415AB54}" type="pres">
      <dgm:prSet presAssocID="{CC0D6DC7-95A9-492E-A771-93649F413976}" presName="composite" presStyleCnt="0"/>
      <dgm:spPr/>
    </dgm:pt>
    <dgm:pt modelId="{B20A339D-75F7-48FB-BD71-CB5805FD5442}" type="pres">
      <dgm:prSet presAssocID="{CC0D6DC7-95A9-492E-A771-93649F41397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94924C3-F437-439C-9896-57327EFA01A7}" type="pres">
      <dgm:prSet presAssocID="{CC0D6DC7-95A9-492E-A771-93649F413976}" presName="descendantText" presStyleLbl="alignAcc1" presStyleIdx="1" presStyleCnt="3">
        <dgm:presLayoutVars>
          <dgm:bulletEnabled val="1"/>
        </dgm:presLayoutVars>
      </dgm:prSet>
      <dgm:spPr/>
    </dgm:pt>
    <dgm:pt modelId="{A607A38A-1B5E-4AF1-B5C1-53F3BB806978}" type="pres">
      <dgm:prSet presAssocID="{8BEBAB3F-BD48-4B7C-B6B1-3885B8F559BB}" presName="sp" presStyleCnt="0"/>
      <dgm:spPr/>
    </dgm:pt>
    <dgm:pt modelId="{5AF86967-0490-46B3-917F-EC0CDD952CFC}" type="pres">
      <dgm:prSet presAssocID="{920242BB-AEC0-499B-BB7A-98510590FBD6}" presName="composite" presStyleCnt="0"/>
      <dgm:spPr/>
    </dgm:pt>
    <dgm:pt modelId="{3403E3DE-205C-44EF-9151-CBB3E64D2C77}" type="pres">
      <dgm:prSet presAssocID="{920242BB-AEC0-499B-BB7A-98510590FBD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EEB96C-6AD8-4AA0-A7C2-6ABD70EA8028}" type="pres">
      <dgm:prSet presAssocID="{920242BB-AEC0-499B-BB7A-98510590FBD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BF5A901-5E8A-4304-9AD7-4A52C18144D6}" type="presOf" srcId="{7A5C400C-901F-4EE5-940B-5D8301330396}" destId="{051F32FE-B3A7-41F6-8517-A0C310EFD776}" srcOrd="0" destOrd="1" presId="urn:microsoft.com/office/officeart/2005/8/layout/chevron2"/>
    <dgm:cxn modelId="{5389DA01-7B94-4F98-BAD0-53DAF983E8E6}" type="presOf" srcId="{2E45AACF-9D56-4C1E-9F88-00B5655E4980}" destId="{B4F5899A-C592-4536-96A6-8BF937ADEB99}" srcOrd="0" destOrd="0" presId="urn:microsoft.com/office/officeart/2005/8/layout/chevron2"/>
    <dgm:cxn modelId="{DB0A5D10-2605-4F33-8B52-06D37D8F1ADB}" type="presOf" srcId="{82308C24-597C-42B4-A599-C2BB261833BA}" destId="{A94924C3-F437-439C-9896-57327EFA01A7}" srcOrd="0" destOrd="1" presId="urn:microsoft.com/office/officeart/2005/8/layout/chevron2"/>
    <dgm:cxn modelId="{28EB3F17-8B28-496B-8BAF-835F75EC0DF7}" type="presOf" srcId="{E46AE315-DD9D-4BD6-89F6-D8D94FDB554A}" destId="{C85D9E90-F547-414D-BB8B-B1E6874E71EA}" srcOrd="0" destOrd="0" presId="urn:microsoft.com/office/officeart/2005/8/layout/chevron2"/>
    <dgm:cxn modelId="{4D37C42E-CBA1-4032-9C6B-7838C870DF8D}" srcId="{2E45AACF-9D56-4C1E-9F88-00B5655E4980}" destId="{7A5C400C-901F-4EE5-940B-5D8301330396}" srcOrd="1" destOrd="0" parTransId="{27E9D601-C6C7-4939-A908-DA374B375B34}" sibTransId="{677C9694-2CED-45E5-81D8-B60ADCD65860}"/>
    <dgm:cxn modelId="{2B4DBB35-97A3-452E-B4D3-57995DDD19CF}" srcId="{2E45AACF-9D56-4C1E-9F88-00B5655E4980}" destId="{CCE71403-C859-43C4-8B00-64F8FEDD1BCE}" srcOrd="0" destOrd="0" parTransId="{BC2BDAA7-9EEC-43A2-970E-1CBACD568DEC}" sibTransId="{EF84C0B2-5EDF-4716-A496-91961F965305}"/>
    <dgm:cxn modelId="{4115A742-37B0-40BE-9F9E-2F9BD3248EC6}" srcId="{E46AE315-DD9D-4BD6-89F6-D8D94FDB554A}" destId="{920242BB-AEC0-499B-BB7A-98510590FBD6}" srcOrd="2" destOrd="0" parTransId="{1C2D9668-9041-436D-937C-CB50622EA6D7}" sibTransId="{B46414F3-4D13-42D5-9A17-FC4302F3DB6F}"/>
    <dgm:cxn modelId="{90E07C67-8DD8-47B1-AB5E-60585B1AA0D0}" type="presOf" srcId="{920242BB-AEC0-499B-BB7A-98510590FBD6}" destId="{3403E3DE-205C-44EF-9151-CBB3E64D2C77}" srcOrd="0" destOrd="0" presId="urn:microsoft.com/office/officeart/2005/8/layout/chevron2"/>
    <dgm:cxn modelId="{F89FD949-9CC3-40EF-849F-0AF00E772E85}" type="presOf" srcId="{AAE19DEB-9C5B-4521-B2B7-EC5307E9C553}" destId="{A94924C3-F437-439C-9896-57327EFA01A7}" srcOrd="0" destOrd="0" presId="urn:microsoft.com/office/officeart/2005/8/layout/chevron2"/>
    <dgm:cxn modelId="{799DA175-76FF-42F4-9E20-CD7F2E833E25}" srcId="{E46AE315-DD9D-4BD6-89F6-D8D94FDB554A}" destId="{CC0D6DC7-95A9-492E-A771-93649F413976}" srcOrd="1" destOrd="0" parTransId="{02DB21B0-C82D-4C1B-A190-253A3456003F}" sibTransId="{8BEBAB3F-BD48-4B7C-B6B1-3885B8F559BB}"/>
    <dgm:cxn modelId="{22688476-7A3C-47DD-BC9C-CBF049B7E803}" type="presOf" srcId="{03F7037B-F07C-4C02-A0CC-24DB82A5C8C5}" destId="{6FEEB96C-6AD8-4AA0-A7C2-6ABD70EA8028}" srcOrd="0" destOrd="0" presId="urn:microsoft.com/office/officeart/2005/8/layout/chevron2"/>
    <dgm:cxn modelId="{87038E78-30C3-4379-8147-6445B4723366}" srcId="{920242BB-AEC0-499B-BB7A-98510590FBD6}" destId="{68E8336A-E019-4976-81BB-D586E876AC2D}" srcOrd="1" destOrd="0" parTransId="{AAD73590-EB55-4E74-994A-9844A04C0361}" sibTransId="{6560FBC5-10A1-457F-8095-EC1C16C8B830}"/>
    <dgm:cxn modelId="{7AEEAA84-7133-4098-B577-AE5F4E2738BE}" type="presOf" srcId="{68E8336A-E019-4976-81BB-D586E876AC2D}" destId="{6FEEB96C-6AD8-4AA0-A7C2-6ABD70EA8028}" srcOrd="0" destOrd="1" presId="urn:microsoft.com/office/officeart/2005/8/layout/chevron2"/>
    <dgm:cxn modelId="{96DF97A3-58D7-4208-BE37-017CAC6FD3D9}" type="presOf" srcId="{CC0D6DC7-95A9-492E-A771-93649F413976}" destId="{B20A339D-75F7-48FB-BD71-CB5805FD5442}" srcOrd="0" destOrd="0" presId="urn:microsoft.com/office/officeart/2005/8/layout/chevron2"/>
    <dgm:cxn modelId="{BCB30CBB-0740-4C51-82E6-E98D2BE8C61D}" srcId="{920242BB-AEC0-499B-BB7A-98510590FBD6}" destId="{03F7037B-F07C-4C02-A0CC-24DB82A5C8C5}" srcOrd="0" destOrd="0" parTransId="{DE3AACD9-5404-48EB-A1D5-C78793E2326A}" sibTransId="{FB0FF5D2-1401-40A8-A56E-D3FC228F17C0}"/>
    <dgm:cxn modelId="{611985BC-898F-4B98-AA62-F9F860E39956}" srcId="{CC0D6DC7-95A9-492E-A771-93649F413976}" destId="{AAE19DEB-9C5B-4521-B2B7-EC5307E9C553}" srcOrd="0" destOrd="0" parTransId="{E34C2AFB-4AB2-4985-8B18-14BD24526BA5}" sibTransId="{31A6F0FE-C90E-45C5-99DE-0DCBCF47DBD6}"/>
    <dgm:cxn modelId="{CA4FB9CA-7739-43B9-A499-A56287FD1194}" type="presOf" srcId="{CCE71403-C859-43C4-8B00-64F8FEDD1BCE}" destId="{051F32FE-B3A7-41F6-8517-A0C310EFD776}" srcOrd="0" destOrd="0" presId="urn:microsoft.com/office/officeart/2005/8/layout/chevron2"/>
    <dgm:cxn modelId="{83DFDDCA-EA93-4014-B747-463A308A78A4}" srcId="{CC0D6DC7-95A9-492E-A771-93649F413976}" destId="{82308C24-597C-42B4-A599-C2BB261833BA}" srcOrd="1" destOrd="0" parTransId="{651ABD0B-482E-41ED-B4D6-289918FD9CC5}" sibTransId="{2B77B58C-BEB0-43AC-8C57-5C3C1187F52F}"/>
    <dgm:cxn modelId="{DF7199DB-EA94-437B-80FA-5A72C15C329F}" srcId="{E46AE315-DD9D-4BD6-89F6-D8D94FDB554A}" destId="{2E45AACF-9D56-4C1E-9F88-00B5655E4980}" srcOrd="0" destOrd="0" parTransId="{CC559E57-F7A2-4175-9223-EC8997D7EAA2}" sibTransId="{FB5AA26F-B20C-4FA7-A1BD-7E443176FB74}"/>
    <dgm:cxn modelId="{DC4247ED-AA72-4D25-8ED0-6FF04E70DB85}" type="presParOf" srcId="{C85D9E90-F547-414D-BB8B-B1E6874E71EA}" destId="{4779F858-6D3E-4EFD-A9E8-CADC0826BACD}" srcOrd="0" destOrd="0" presId="urn:microsoft.com/office/officeart/2005/8/layout/chevron2"/>
    <dgm:cxn modelId="{F5E7CC96-1D3B-43BA-BEF0-8064DD12AE16}" type="presParOf" srcId="{4779F858-6D3E-4EFD-A9E8-CADC0826BACD}" destId="{B4F5899A-C592-4536-96A6-8BF937ADEB99}" srcOrd="0" destOrd="0" presId="urn:microsoft.com/office/officeart/2005/8/layout/chevron2"/>
    <dgm:cxn modelId="{C49693B2-3B34-4150-B318-5569F7146B11}" type="presParOf" srcId="{4779F858-6D3E-4EFD-A9E8-CADC0826BACD}" destId="{051F32FE-B3A7-41F6-8517-A0C310EFD776}" srcOrd="1" destOrd="0" presId="urn:microsoft.com/office/officeart/2005/8/layout/chevron2"/>
    <dgm:cxn modelId="{11AB587F-5E3B-4AA1-884B-74B2A78BD02C}" type="presParOf" srcId="{C85D9E90-F547-414D-BB8B-B1E6874E71EA}" destId="{B0060E17-A038-4100-8721-48F7C308ED74}" srcOrd="1" destOrd="0" presId="urn:microsoft.com/office/officeart/2005/8/layout/chevron2"/>
    <dgm:cxn modelId="{47FA1C29-7BF4-4B56-AEF4-8E9CE431A479}" type="presParOf" srcId="{C85D9E90-F547-414D-BB8B-B1E6874E71EA}" destId="{D43869B1-DA8C-45EE-BC3F-1E6E6415AB54}" srcOrd="2" destOrd="0" presId="urn:microsoft.com/office/officeart/2005/8/layout/chevron2"/>
    <dgm:cxn modelId="{3A36F28C-5902-409C-AFB0-5652EF28438E}" type="presParOf" srcId="{D43869B1-DA8C-45EE-BC3F-1E6E6415AB54}" destId="{B20A339D-75F7-48FB-BD71-CB5805FD5442}" srcOrd="0" destOrd="0" presId="urn:microsoft.com/office/officeart/2005/8/layout/chevron2"/>
    <dgm:cxn modelId="{B553D814-7362-48F9-81F3-47D12E93CD72}" type="presParOf" srcId="{D43869B1-DA8C-45EE-BC3F-1E6E6415AB54}" destId="{A94924C3-F437-439C-9896-57327EFA01A7}" srcOrd="1" destOrd="0" presId="urn:microsoft.com/office/officeart/2005/8/layout/chevron2"/>
    <dgm:cxn modelId="{A795249C-5B80-4865-9DDD-7FA074A46F05}" type="presParOf" srcId="{C85D9E90-F547-414D-BB8B-B1E6874E71EA}" destId="{A607A38A-1B5E-4AF1-B5C1-53F3BB806978}" srcOrd="3" destOrd="0" presId="urn:microsoft.com/office/officeart/2005/8/layout/chevron2"/>
    <dgm:cxn modelId="{62B573E3-C625-45F1-AF28-F5532046FC6F}" type="presParOf" srcId="{C85D9E90-F547-414D-BB8B-B1E6874E71EA}" destId="{5AF86967-0490-46B3-917F-EC0CDD952CFC}" srcOrd="4" destOrd="0" presId="urn:microsoft.com/office/officeart/2005/8/layout/chevron2"/>
    <dgm:cxn modelId="{11317EE1-D755-4D89-BD0A-96748A2CF61D}" type="presParOf" srcId="{5AF86967-0490-46B3-917F-EC0CDD952CFC}" destId="{3403E3DE-205C-44EF-9151-CBB3E64D2C77}" srcOrd="0" destOrd="0" presId="urn:microsoft.com/office/officeart/2005/8/layout/chevron2"/>
    <dgm:cxn modelId="{A7278936-68F6-490C-9045-70F0ACBC4CE2}" type="presParOf" srcId="{5AF86967-0490-46B3-917F-EC0CDD952CFC}" destId="{6FEEB96C-6AD8-4AA0-A7C2-6ABD70EA80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AE315-DD9D-4BD6-89F6-D8D94FDB554A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E45AACF-9D56-4C1E-9F88-00B5655E4980}">
      <dgm:prSet phldrT="[Text]" phldr="1"/>
      <dgm:spPr/>
      <dgm:t>
        <a:bodyPr/>
        <a:lstStyle/>
        <a:p>
          <a:endParaRPr lang="en-IN" dirty="0"/>
        </a:p>
      </dgm:t>
    </dgm:pt>
    <dgm:pt modelId="{CC559E57-F7A2-4175-9223-EC8997D7EAA2}" type="parTrans" cxnId="{DF7199DB-EA94-437B-80FA-5A72C15C329F}">
      <dgm:prSet/>
      <dgm:spPr/>
      <dgm:t>
        <a:bodyPr/>
        <a:lstStyle/>
        <a:p>
          <a:endParaRPr lang="en-IN"/>
        </a:p>
      </dgm:t>
    </dgm:pt>
    <dgm:pt modelId="{FB5AA26F-B20C-4FA7-A1BD-7E443176FB74}" type="sibTrans" cxnId="{DF7199DB-EA94-437B-80FA-5A72C15C329F}">
      <dgm:prSet/>
      <dgm:spPr/>
      <dgm:t>
        <a:bodyPr/>
        <a:lstStyle/>
        <a:p>
          <a:endParaRPr lang="en-IN"/>
        </a:p>
      </dgm:t>
    </dgm:pt>
    <dgm:pt modelId="{CCE71403-C859-43C4-8B00-64F8FEDD1BCE}">
      <dgm:prSet phldrT="[Text]" custT="1"/>
      <dgm:spPr/>
      <dgm:t>
        <a:bodyPr/>
        <a:lstStyle/>
        <a:p>
          <a:r>
            <a:rPr lang="en-IN" sz="1300" dirty="0"/>
            <a:t>So female passengers had more chance of survival</a:t>
          </a:r>
        </a:p>
      </dgm:t>
    </dgm:pt>
    <dgm:pt modelId="{BC2BDAA7-9EEC-43A2-970E-1CBACD568DEC}" type="parTrans" cxnId="{2B4DBB35-97A3-452E-B4D3-57995DDD19CF}">
      <dgm:prSet/>
      <dgm:spPr/>
      <dgm:t>
        <a:bodyPr/>
        <a:lstStyle/>
        <a:p>
          <a:endParaRPr lang="en-IN"/>
        </a:p>
      </dgm:t>
    </dgm:pt>
    <dgm:pt modelId="{EF84C0B2-5EDF-4716-A496-91961F965305}" type="sibTrans" cxnId="{2B4DBB35-97A3-452E-B4D3-57995DDD19CF}">
      <dgm:prSet/>
      <dgm:spPr/>
      <dgm:t>
        <a:bodyPr/>
        <a:lstStyle/>
        <a:p>
          <a:endParaRPr lang="en-IN"/>
        </a:p>
      </dgm:t>
    </dgm:pt>
    <dgm:pt modelId="{CC0D6DC7-95A9-492E-A771-93649F413976}">
      <dgm:prSet phldrT="[Text]" phldr="1"/>
      <dgm:spPr/>
      <dgm:t>
        <a:bodyPr/>
        <a:lstStyle/>
        <a:p>
          <a:endParaRPr lang="en-IN"/>
        </a:p>
      </dgm:t>
    </dgm:pt>
    <dgm:pt modelId="{02DB21B0-C82D-4C1B-A190-253A3456003F}" type="parTrans" cxnId="{799DA175-76FF-42F4-9E20-CD7F2E833E25}">
      <dgm:prSet/>
      <dgm:spPr/>
      <dgm:t>
        <a:bodyPr/>
        <a:lstStyle/>
        <a:p>
          <a:endParaRPr lang="en-IN"/>
        </a:p>
      </dgm:t>
    </dgm:pt>
    <dgm:pt modelId="{8BEBAB3F-BD48-4B7C-B6B1-3885B8F559BB}" type="sibTrans" cxnId="{799DA175-76FF-42F4-9E20-CD7F2E833E25}">
      <dgm:prSet/>
      <dgm:spPr/>
      <dgm:t>
        <a:bodyPr/>
        <a:lstStyle/>
        <a:p>
          <a:endParaRPr lang="en-IN"/>
        </a:p>
      </dgm:t>
    </dgm:pt>
    <dgm:pt modelId="{AAE19DEB-9C5B-4521-B2B7-EC5307E9C553}">
      <dgm:prSet phldrT="[Text]" custT="1"/>
      <dgm:spPr/>
      <dgm:t>
        <a:bodyPr/>
        <a:lstStyle/>
        <a:p>
          <a:r>
            <a:rPr lang="en-IN" sz="1300" dirty="0"/>
            <a:t>Passengers from better class had better chance of survival</a:t>
          </a:r>
          <a:endParaRPr lang="en-IN" sz="1000" dirty="0"/>
        </a:p>
      </dgm:t>
    </dgm:pt>
    <dgm:pt modelId="{E34C2AFB-4AB2-4985-8B18-14BD24526BA5}" type="parTrans" cxnId="{611985BC-898F-4B98-AA62-F9F860E39956}">
      <dgm:prSet/>
      <dgm:spPr/>
      <dgm:t>
        <a:bodyPr/>
        <a:lstStyle/>
        <a:p>
          <a:endParaRPr lang="en-IN"/>
        </a:p>
      </dgm:t>
    </dgm:pt>
    <dgm:pt modelId="{31A6F0FE-C90E-45C5-99DE-0DCBCF47DBD6}" type="sibTrans" cxnId="{611985BC-898F-4B98-AA62-F9F860E39956}">
      <dgm:prSet/>
      <dgm:spPr/>
      <dgm:t>
        <a:bodyPr/>
        <a:lstStyle/>
        <a:p>
          <a:endParaRPr lang="en-IN"/>
        </a:p>
      </dgm:t>
    </dgm:pt>
    <dgm:pt modelId="{82308C24-597C-42B4-A599-C2BB261833BA}">
      <dgm:prSet phldrT="[Text]" phldr="1"/>
      <dgm:spPr/>
      <dgm:t>
        <a:bodyPr/>
        <a:lstStyle/>
        <a:p>
          <a:endParaRPr lang="en-IN" sz="1000" dirty="0"/>
        </a:p>
      </dgm:t>
    </dgm:pt>
    <dgm:pt modelId="{651ABD0B-482E-41ED-B4D6-289918FD9CC5}" type="parTrans" cxnId="{83DFDDCA-EA93-4014-B747-463A308A78A4}">
      <dgm:prSet/>
      <dgm:spPr/>
      <dgm:t>
        <a:bodyPr/>
        <a:lstStyle/>
        <a:p>
          <a:endParaRPr lang="en-IN"/>
        </a:p>
      </dgm:t>
    </dgm:pt>
    <dgm:pt modelId="{2B77B58C-BEB0-43AC-8C57-5C3C1187F52F}" type="sibTrans" cxnId="{83DFDDCA-EA93-4014-B747-463A308A78A4}">
      <dgm:prSet/>
      <dgm:spPr/>
      <dgm:t>
        <a:bodyPr/>
        <a:lstStyle/>
        <a:p>
          <a:endParaRPr lang="en-IN"/>
        </a:p>
      </dgm:t>
    </dgm:pt>
    <dgm:pt modelId="{920242BB-AEC0-499B-BB7A-98510590FBD6}">
      <dgm:prSet phldrT="[Text]" phldr="1"/>
      <dgm:spPr/>
      <dgm:t>
        <a:bodyPr/>
        <a:lstStyle/>
        <a:p>
          <a:endParaRPr lang="en-IN"/>
        </a:p>
      </dgm:t>
    </dgm:pt>
    <dgm:pt modelId="{1C2D9668-9041-436D-937C-CB50622EA6D7}" type="parTrans" cxnId="{4115A742-37B0-40BE-9F9E-2F9BD3248EC6}">
      <dgm:prSet/>
      <dgm:spPr/>
      <dgm:t>
        <a:bodyPr/>
        <a:lstStyle/>
        <a:p>
          <a:endParaRPr lang="en-IN"/>
        </a:p>
      </dgm:t>
    </dgm:pt>
    <dgm:pt modelId="{B46414F3-4D13-42D5-9A17-FC4302F3DB6F}" type="sibTrans" cxnId="{4115A742-37B0-40BE-9F9E-2F9BD3248EC6}">
      <dgm:prSet/>
      <dgm:spPr/>
      <dgm:t>
        <a:bodyPr/>
        <a:lstStyle/>
        <a:p>
          <a:endParaRPr lang="en-IN"/>
        </a:p>
      </dgm:t>
    </dgm:pt>
    <dgm:pt modelId="{03F7037B-F07C-4C02-A0CC-24DB82A5C8C5}">
      <dgm:prSet phldrT="[Text]" custT="1"/>
      <dgm:spPr/>
      <dgm:t>
        <a:bodyPr/>
        <a:lstStyle/>
        <a:p>
          <a:r>
            <a:rPr lang="en-IN" sz="1200" dirty="0"/>
            <a:t>Moral of the story: If you are planning to take a cruise vacation make</a:t>
          </a:r>
          <a:br>
            <a:rPr lang="en-IN" sz="1200" dirty="0"/>
          </a:br>
          <a:r>
            <a:rPr lang="en-IN" sz="1200" dirty="0"/>
            <a:t>sure that you are a female and buy a ticket of first class </a:t>
          </a:r>
        </a:p>
      </dgm:t>
    </dgm:pt>
    <dgm:pt modelId="{DE3AACD9-5404-48EB-A1D5-C78793E2326A}" type="parTrans" cxnId="{BCB30CBB-0740-4C51-82E6-E98D2BE8C61D}">
      <dgm:prSet/>
      <dgm:spPr/>
      <dgm:t>
        <a:bodyPr/>
        <a:lstStyle/>
        <a:p>
          <a:endParaRPr lang="en-IN"/>
        </a:p>
      </dgm:t>
    </dgm:pt>
    <dgm:pt modelId="{FB0FF5D2-1401-40A8-A56E-D3FC228F17C0}" type="sibTrans" cxnId="{BCB30CBB-0740-4C51-82E6-E98D2BE8C61D}">
      <dgm:prSet/>
      <dgm:spPr/>
      <dgm:t>
        <a:bodyPr/>
        <a:lstStyle/>
        <a:p>
          <a:endParaRPr lang="en-IN"/>
        </a:p>
      </dgm:t>
    </dgm:pt>
    <dgm:pt modelId="{273BB5C3-DF1F-4F93-B46C-689895EEB27B}" type="pres">
      <dgm:prSet presAssocID="{E46AE315-DD9D-4BD6-89F6-D8D94FDB554A}" presName="linearFlow" presStyleCnt="0">
        <dgm:presLayoutVars>
          <dgm:dir/>
          <dgm:animLvl val="lvl"/>
          <dgm:resizeHandles val="exact"/>
        </dgm:presLayoutVars>
      </dgm:prSet>
      <dgm:spPr/>
    </dgm:pt>
    <dgm:pt modelId="{61064223-1FF0-45D6-9EC0-BA841EC5E531}" type="pres">
      <dgm:prSet presAssocID="{2E45AACF-9D56-4C1E-9F88-00B5655E4980}" presName="composite" presStyleCnt="0"/>
      <dgm:spPr/>
    </dgm:pt>
    <dgm:pt modelId="{AF4E365C-F048-443A-9E6F-AFEF3B9BD143}" type="pres">
      <dgm:prSet presAssocID="{2E45AACF-9D56-4C1E-9F88-00B5655E498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982F04C-88DD-4F32-BE74-08CFC9977E52}" type="pres">
      <dgm:prSet presAssocID="{2E45AACF-9D56-4C1E-9F88-00B5655E4980}" presName="descendantText" presStyleLbl="alignAcc1" presStyleIdx="0" presStyleCnt="3">
        <dgm:presLayoutVars>
          <dgm:bulletEnabled val="1"/>
        </dgm:presLayoutVars>
      </dgm:prSet>
      <dgm:spPr/>
    </dgm:pt>
    <dgm:pt modelId="{B31B2D23-B950-4C3C-BE89-46275412FE19}" type="pres">
      <dgm:prSet presAssocID="{FB5AA26F-B20C-4FA7-A1BD-7E443176FB74}" presName="sp" presStyleCnt="0"/>
      <dgm:spPr/>
    </dgm:pt>
    <dgm:pt modelId="{84383624-EE74-4177-8AC2-623125C4D5EA}" type="pres">
      <dgm:prSet presAssocID="{CC0D6DC7-95A9-492E-A771-93649F413976}" presName="composite" presStyleCnt="0"/>
      <dgm:spPr/>
    </dgm:pt>
    <dgm:pt modelId="{4A9FF7B4-220D-48CC-B969-AA961B39FC7A}" type="pres">
      <dgm:prSet presAssocID="{CC0D6DC7-95A9-492E-A771-93649F41397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5D7D8DE-EB92-4CF0-BEFB-3DC2F23357F8}" type="pres">
      <dgm:prSet presAssocID="{CC0D6DC7-95A9-492E-A771-93649F413976}" presName="descendantText" presStyleLbl="alignAcc1" presStyleIdx="1" presStyleCnt="3">
        <dgm:presLayoutVars>
          <dgm:bulletEnabled val="1"/>
        </dgm:presLayoutVars>
      </dgm:prSet>
      <dgm:spPr/>
    </dgm:pt>
    <dgm:pt modelId="{3DD2BF14-22C8-46A1-BFA5-6B2AFB88F646}" type="pres">
      <dgm:prSet presAssocID="{8BEBAB3F-BD48-4B7C-B6B1-3885B8F559BB}" presName="sp" presStyleCnt="0"/>
      <dgm:spPr/>
    </dgm:pt>
    <dgm:pt modelId="{EE5FCAF4-98AC-4D26-B75B-F95D1D14D0A2}" type="pres">
      <dgm:prSet presAssocID="{920242BB-AEC0-499B-BB7A-98510590FBD6}" presName="composite" presStyleCnt="0"/>
      <dgm:spPr/>
    </dgm:pt>
    <dgm:pt modelId="{5C573CF1-E0A7-4325-91B3-473A0F366B19}" type="pres">
      <dgm:prSet presAssocID="{920242BB-AEC0-499B-BB7A-98510590FBD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14B1A6-43A8-4613-84FC-24330A89A442}" type="pres">
      <dgm:prSet presAssocID="{920242BB-AEC0-499B-BB7A-98510590FBD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9B4F108-2C1D-4541-8035-FE66421CDD32}" type="presOf" srcId="{920242BB-AEC0-499B-BB7A-98510590FBD6}" destId="{5C573CF1-E0A7-4325-91B3-473A0F366B19}" srcOrd="0" destOrd="0" presId="urn:microsoft.com/office/officeart/2005/8/layout/chevron2"/>
    <dgm:cxn modelId="{5DC64612-B446-4E3F-A02C-C49766A77320}" type="presOf" srcId="{2E45AACF-9D56-4C1E-9F88-00B5655E4980}" destId="{AF4E365C-F048-443A-9E6F-AFEF3B9BD143}" srcOrd="0" destOrd="0" presId="urn:microsoft.com/office/officeart/2005/8/layout/chevron2"/>
    <dgm:cxn modelId="{5B778014-BE4D-4940-A3BE-80B0ADECFE25}" type="presOf" srcId="{E46AE315-DD9D-4BD6-89F6-D8D94FDB554A}" destId="{273BB5C3-DF1F-4F93-B46C-689895EEB27B}" srcOrd="0" destOrd="0" presId="urn:microsoft.com/office/officeart/2005/8/layout/chevron2"/>
    <dgm:cxn modelId="{2B4DBB35-97A3-452E-B4D3-57995DDD19CF}" srcId="{2E45AACF-9D56-4C1E-9F88-00B5655E4980}" destId="{CCE71403-C859-43C4-8B00-64F8FEDD1BCE}" srcOrd="0" destOrd="0" parTransId="{BC2BDAA7-9EEC-43A2-970E-1CBACD568DEC}" sibTransId="{EF84C0B2-5EDF-4716-A496-91961F965305}"/>
    <dgm:cxn modelId="{62CECE60-5791-4829-9A0C-F7D5BD680850}" type="presOf" srcId="{03F7037B-F07C-4C02-A0CC-24DB82A5C8C5}" destId="{9214B1A6-43A8-4613-84FC-24330A89A442}" srcOrd="0" destOrd="0" presId="urn:microsoft.com/office/officeart/2005/8/layout/chevron2"/>
    <dgm:cxn modelId="{4115A742-37B0-40BE-9F9E-2F9BD3248EC6}" srcId="{E46AE315-DD9D-4BD6-89F6-D8D94FDB554A}" destId="{920242BB-AEC0-499B-BB7A-98510590FBD6}" srcOrd="2" destOrd="0" parTransId="{1C2D9668-9041-436D-937C-CB50622EA6D7}" sibTransId="{B46414F3-4D13-42D5-9A17-FC4302F3DB6F}"/>
    <dgm:cxn modelId="{799DA175-76FF-42F4-9E20-CD7F2E833E25}" srcId="{E46AE315-DD9D-4BD6-89F6-D8D94FDB554A}" destId="{CC0D6DC7-95A9-492E-A771-93649F413976}" srcOrd="1" destOrd="0" parTransId="{02DB21B0-C82D-4C1B-A190-253A3456003F}" sibTransId="{8BEBAB3F-BD48-4B7C-B6B1-3885B8F559BB}"/>
    <dgm:cxn modelId="{86B1398E-9239-4846-9CC5-676A4B987848}" type="presOf" srcId="{AAE19DEB-9C5B-4521-B2B7-EC5307E9C553}" destId="{05D7D8DE-EB92-4CF0-BEFB-3DC2F23357F8}" srcOrd="0" destOrd="0" presId="urn:microsoft.com/office/officeart/2005/8/layout/chevron2"/>
    <dgm:cxn modelId="{14B58CA0-5ADB-43A1-B258-BDDBA0DFF18A}" type="presOf" srcId="{CCE71403-C859-43C4-8B00-64F8FEDD1BCE}" destId="{3982F04C-88DD-4F32-BE74-08CFC9977E52}" srcOrd="0" destOrd="0" presId="urn:microsoft.com/office/officeart/2005/8/layout/chevron2"/>
    <dgm:cxn modelId="{BCB30CBB-0740-4C51-82E6-E98D2BE8C61D}" srcId="{920242BB-AEC0-499B-BB7A-98510590FBD6}" destId="{03F7037B-F07C-4C02-A0CC-24DB82A5C8C5}" srcOrd="0" destOrd="0" parTransId="{DE3AACD9-5404-48EB-A1D5-C78793E2326A}" sibTransId="{FB0FF5D2-1401-40A8-A56E-D3FC228F17C0}"/>
    <dgm:cxn modelId="{611985BC-898F-4B98-AA62-F9F860E39956}" srcId="{CC0D6DC7-95A9-492E-A771-93649F413976}" destId="{AAE19DEB-9C5B-4521-B2B7-EC5307E9C553}" srcOrd="0" destOrd="0" parTransId="{E34C2AFB-4AB2-4985-8B18-14BD24526BA5}" sibTransId="{31A6F0FE-C90E-45C5-99DE-0DCBCF47DBD6}"/>
    <dgm:cxn modelId="{83DFDDCA-EA93-4014-B747-463A308A78A4}" srcId="{CC0D6DC7-95A9-492E-A771-93649F413976}" destId="{82308C24-597C-42B4-A599-C2BB261833BA}" srcOrd="1" destOrd="0" parTransId="{651ABD0B-482E-41ED-B4D6-289918FD9CC5}" sibTransId="{2B77B58C-BEB0-43AC-8C57-5C3C1187F52F}"/>
    <dgm:cxn modelId="{DF7199DB-EA94-437B-80FA-5A72C15C329F}" srcId="{E46AE315-DD9D-4BD6-89F6-D8D94FDB554A}" destId="{2E45AACF-9D56-4C1E-9F88-00B5655E4980}" srcOrd="0" destOrd="0" parTransId="{CC559E57-F7A2-4175-9223-EC8997D7EAA2}" sibTransId="{FB5AA26F-B20C-4FA7-A1BD-7E443176FB74}"/>
    <dgm:cxn modelId="{A96415DF-1FD1-4222-B6A3-D044E9C29AC3}" type="presOf" srcId="{CC0D6DC7-95A9-492E-A771-93649F413976}" destId="{4A9FF7B4-220D-48CC-B969-AA961B39FC7A}" srcOrd="0" destOrd="0" presId="urn:microsoft.com/office/officeart/2005/8/layout/chevron2"/>
    <dgm:cxn modelId="{81BDDAFE-188C-46E9-8E22-7708BE1B3037}" type="presOf" srcId="{82308C24-597C-42B4-A599-C2BB261833BA}" destId="{05D7D8DE-EB92-4CF0-BEFB-3DC2F23357F8}" srcOrd="0" destOrd="1" presId="urn:microsoft.com/office/officeart/2005/8/layout/chevron2"/>
    <dgm:cxn modelId="{9F822248-F204-43EE-A21F-9AE3EC22EEAA}" type="presParOf" srcId="{273BB5C3-DF1F-4F93-B46C-689895EEB27B}" destId="{61064223-1FF0-45D6-9EC0-BA841EC5E531}" srcOrd="0" destOrd="0" presId="urn:microsoft.com/office/officeart/2005/8/layout/chevron2"/>
    <dgm:cxn modelId="{C7B65ED5-21B4-4FD0-8992-A190E5007E68}" type="presParOf" srcId="{61064223-1FF0-45D6-9EC0-BA841EC5E531}" destId="{AF4E365C-F048-443A-9E6F-AFEF3B9BD143}" srcOrd="0" destOrd="0" presId="urn:microsoft.com/office/officeart/2005/8/layout/chevron2"/>
    <dgm:cxn modelId="{55F910A7-6F97-4FF7-A47F-36761284B4AF}" type="presParOf" srcId="{61064223-1FF0-45D6-9EC0-BA841EC5E531}" destId="{3982F04C-88DD-4F32-BE74-08CFC9977E52}" srcOrd="1" destOrd="0" presId="urn:microsoft.com/office/officeart/2005/8/layout/chevron2"/>
    <dgm:cxn modelId="{E0B53573-8DB2-4120-9C24-5741423F56ED}" type="presParOf" srcId="{273BB5C3-DF1F-4F93-B46C-689895EEB27B}" destId="{B31B2D23-B950-4C3C-BE89-46275412FE19}" srcOrd="1" destOrd="0" presId="urn:microsoft.com/office/officeart/2005/8/layout/chevron2"/>
    <dgm:cxn modelId="{984B9B6A-B666-4608-BD71-EC5E5BEF8A03}" type="presParOf" srcId="{273BB5C3-DF1F-4F93-B46C-689895EEB27B}" destId="{84383624-EE74-4177-8AC2-623125C4D5EA}" srcOrd="2" destOrd="0" presId="urn:microsoft.com/office/officeart/2005/8/layout/chevron2"/>
    <dgm:cxn modelId="{F92012AA-820E-4E25-B3C6-24B3A9FACC79}" type="presParOf" srcId="{84383624-EE74-4177-8AC2-623125C4D5EA}" destId="{4A9FF7B4-220D-48CC-B969-AA961B39FC7A}" srcOrd="0" destOrd="0" presId="urn:microsoft.com/office/officeart/2005/8/layout/chevron2"/>
    <dgm:cxn modelId="{6BE1F866-6A30-4ABD-963B-45946E1040E6}" type="presParOf" srcId="{84383624-EE74-4177-8AC2-623125C4D5EA}" destId="{05D7D8DE-EB92-4CF0-BEFB-3DC2F23357F8}" srcOrd="1" destOrd="0" presId="urn:microsoft.com/office/officeart/2005/8/layout/chevron2"/>
    <dgm:cxn modelId="{83804121-7AD4-401E-8671-12FB40FD90B0}" type="presParOf" srcId="{273BB5C3-DF1F-4F93-B46C-689895EEB27B}" destId="{3DD2BF14-22C8-46A1-BFA5-6B2AFB88F646}" srcOrd="3" destOrd="0" presId="urn:microsoft.com/office/officeart/2005/8/layout/chevron2"/>
    <dgm:cxn modelId="{C852011D-096A-47CC-BC54-B636EF7E39B9}" type="presParOf" srcId="{273BB5C3-DF1F-4F93-B46C-689895EEB27B}" destId="{EE5FCAF4-98AC-4D26-B75B-F95D1D14D0A2}" srcOrd="4" destOrd="0" presId="urn:microsoft.com/office/officeart/2005/8/layout/chevron2"/>
    <dgm:cxn modelId="{50933F4F-42C8-4898-8E62-FB4C1F33E4A2}" type="presParOf" srcId="{EE5FCAF4-98AC-4D26-B75B-F95D1D14D0A2}" destId="{5C573CF1-E0A7-4325-91B3-473A0F366B19}" srcOrd="0" destOrd="0" presId="urn:microsoft.com/office/officeart/2005/8/layout/chevron2"/>
    <dgm:cxn modelId="{60DCAD1C-A423-40C7-BF8B-EA9FE6CE384D}" type="presParOf" srcId="{EE5FCAF4-98AC-4D26-B75B-F95D1D14D0A2}" destId="{9214B1A6-43A8-4613-84FC-24330A89A4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GLM : 79.88%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GAM:80.44%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SVMs: &lt;79%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Response: </a:t>
          </a:r>
          <a:r>
            <a:rPr lang="en-US" sz="2000" kern="1200" dirty="0"/>
            <a:t>Survival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Categorical: Ticket Class, Port of Embarkation, Sex, </a:t>
          </a:r>
          <a:r>
            <a:rPr lang="en-US" sz="2000" kern="1200" dirty="0" err="1"/>
            <a:t>SibSp</a:t>
          </a:r>
          <a:r>
            <a:rPr lang="en-US" sz="2000" kern="1200" dirty="0"/>
            <a:t>, Parch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Continuous: Age, Fare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5899A-C592-4536-96A6-8BF937ADEB99}">
      <dsp:nvSpPr>
        <dsp:cNvPr id="0" name=""/>
        <dsp:cNvSpPr/>
      </dsp:nvSpPr>
      <dsp:spPr>
        <a:xfrm rot="5400000">
          <a:off x="-103223" y="103881"/>
          <a:ext cx="688158" cy="4817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-5400000">
        <a:off x="1" y="241514"/>
        <a:ext cx="481711" cy="206447"/>
      </dsp:txXfrm>
    </dsp:sp>
    <dsp:sp modelId="{051F32FE-B3A7-41F6-8517-A0C310EFD776}">
      <dsp:nvSpPr>
        <dsp:cNvPr id="0" name=""/>
        <dsp:cNvSpPr/>
      </dsp:nvSpPr>
      <dsp:spPr>
        <a:xfrm rot="5400000">
          <a:off x="3637658" y="-3155289"/>
          <a:ext cx="447303" cy="67591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From the Correlation heat-map it is evident that fare has some effect on survival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</dsp:txBody>
      <dsp:txXfrm rot="-5400000">
        <a:off x="481711" y="22494"/>
        <a:ext cx="6737361" cy="403631"/>
      </dsp:txXfrm>
    </dsp:sp>
    <dsp:sp modelId="{B20A339D-75F7-48FB-BD71-CB5805FD5442}">
      <dsp:nvSpPr>
        <dsp:cNvPr id="0" name=""/>
        <dsp:cNvSpPr/>
      </dsp:nvSpPr>
      <dsp:spPr>
        <a:xfrm rot="5400000">
          <a:off x="-103223" y="562650"/>
          <a:ext cx="688158" cy="4817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" y="700283"/>
        <a:ext cx="481711" cy="206447"/>
      </dsp:txXfrm>
    </dsp:sp>
    <dsp:sp modelId="{A94924C3-F437-439C-9896-57327EFA01A7}">
      <dsp:nvSpPr>
        <dsp:cNvPr id="0" name=""/>
        <dsp:cNvSpPr/>
      </dsp:nvSpPr>
      <dsp:spPr>
        <a:xfrm rot="5400000">
          <a:off x="3637658" y="-2696520"/>
          <a:ext cx="447303" cy="67591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Smoothed distribution plots of age based on two groups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</dsp:txBody>
      <dsp:txXfrm rot="-5400000">
        <a:off x="481711" y="481263"/>
        <a:ext cx="6737361" cy="403631"/>
      </dsp:txXfrm>
    </dsp:sp>
    <dsp:sp modelId="{3403E3DE-205C-44EF-9151-CBB3E64D2C77}">
      <dsp:nvSpPr>
        <dsp:cNvPr id="0" name=""/>
        <dsp:cNvSpPr/>
      </dsp:nvSpPr>
      <dsp:spPr>
        <a:xfrm rot="5400000">
          <a:off x="-103223" y="1021419"/>
          <a:ext cx="688158" cy="4817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" y="1159052"/>
        <a:ext cx="481711" cy="206447"/>
      </dsp:txXfrm>
    </dsp:sp>
    <dsp:sp modelId="{6FEEB96C-6AD8-4AA0-A7C2-6ABD70EA8028}">
      <dsp:nvSpPr>
        <dsp:cNvPr id="0" name=""/>
        <dsp:cNvSpPr/>
      </dsp:nvSpPr>
      <dsp:spPr>
        <a:xfrm rot="5400000">
          <a:off x="3637658" y="-2237752"/>
          <a:ext cx="447303" cy="67591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Clearly we need to break down the data into different groups to get better insights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/>
        </a:p>
      </dsp:txBody>
      <dsp:txXfrm rot="-5400000">
        <a:off x="481711" y="940031"/>
        <a:ext cx="6737361" cy="403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E365C-F048-443A-9E6F-AFEF3B9BD143}">
      <dsp:nvSpPr>
        <dsp:cNvPr id="0" name=""/>
        <dsp:cNvSpPr/>
      </dsp:nvSpPr>
      <dsp:spPr>
        <a:xfrm rot="5400000">
          <a:off x="-107188" y="107497"/>
          <a:ext cx="714587" cy="5002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-5400000">
        <a:off x="1" y="250415"/>
        <a:ext cx="500211" cy="214376"/>
      </dsp:txXfrm>
    </dsp:sp>
    <dsp:sp modelId="{3982F04C-88DD-4F32-BE74-08CFC9977E52}">
      <dsp:nvSpPr>
        <dsp:cNvPr id="0" name=""/>
        <dsp:cNvSpPr/>
      </dsp:nvSpPr>
      <dsp:spPr>
        <a:xfrm rot="5400000">
          <a:off x="2615014" y="-2114493"/>
          <a:ext cx="464481" cy="46940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So female passengers had more chance of survival</a:t>
          </a:r>
        </a:p>
      </dsp:txBody>
      <dsp:txXfrm rot="-5400000">
        <a:off x="500211" y="22984"/>
        <a:ext cx="4671414" cy="419133"/>
      </dsp:txXfrm>
    </dsp:sp>
    <dsp:sp modelId="{4A9FF7B4-220D-48CC-B969-AA961B39FC7A}">
      <dsp:nvSpPr>
        <dsp:cNvPr id="0" name=""/>
        <dsp:cNvSpPr/>
      </dsp:nvSpPr>
      <dsp:spPr>
        <a:xfrm rot="5400000">
          <a:off x="-107188" y="595833"/>
          <a:ext cx="714587" cy="5002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" y="738751"/>
        <a:ext cx="500211" cy="214376"/>
      </dsp:txXfrm>
    </dsp:sp>
    <dsp:sp modelId="{05D7D8DE-EB92-4CF0-BEFB-3DC2F23357F8}">
      <dsp:nvSpPr>
        <dsp:cNvPr id="0" name=""/>
        <dsp:cNvSpPr/>
      </dsp:nvSpPr>
      <dsp:spPr>
        <a:xfrm rot="5400000">
          <a:off x="2615014" y="-1626157"/>
          <a:ext cx="464481" cy="46940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Passengers from better class had better chance of survival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 rot="-5400000">
        <a:off x="500211" y="511320"/>
        <a:ext cx="4671414" cy="419133"/>
      </dsp:txXfrm>
    </dsp:sp>
    <dsp:sp modelId="{5C573CF1-E0A7-4325-91B3-473A0F366B19}">
      <dsp:nvSpPr>
        <dsp:cNvPr id="0" name=""/>
        <dsp:cNvSpPr/>
      </dsp:nvSpPr>
      <dsp:spPr>
        <a:xfrm rot="5400000">
          <a:off x="-107188" y="1084169"/>
          <a:ext cx="714587" cy="5002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" y="1227087"/>
        <a:ext cx="500211" cy="214376"/>
      </dsp:txXfrm>
    </dsp:sp>
    <dsp:sp modelId="{9214B1A6-43A8-4613-84FC-24330A89A442}">
      <dsp:nvSpPr>
        <dsp:cNvPr id="0" name=""/>
        <dsp:cNvSpPr/>
      </dsp:nvSpPr>
      <dsp:spPr>
        <a:xfrm rot="5400000">
          <a:off x="2615014" y="-1137821"/>
          <a:ext cx="464481" cy="46940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Moral of the story: If you are planning to take a cruise vacation make</a:t>
          </a:r>
          <a:br>
            <a:rPr lang="en-IN" sz="1200" kern="1200" dirty="0"/>
          </a:br>
          <a:r>
            <a:rPr lang="en-IN" sz="1200" kern="1200" dirty="0"/>
            <a:t>sure that you are a female and buy a ticket of first class </a:t>
          </a:r>
        </a:p>
      </dsp:txBody>
      <dsp:txXfrm rot="-5400000">
        <a:off x="500211" y="999656"/>
        <a:ext cx="4671414" cy="419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GLM : 79.88%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GAM:80.44%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SVMs: &lt;79%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7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8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Seconds from disaster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Unravelling the </a:t>
            </a:r>
            <a:r>
              <a:rPr lang="en-US">
                <a:solidFill>
                  <a:srgbClr val="7CEBFF"/>
                </a:solidFill>
              </a:rPr>
              <a:t>rms  titanic </a:t>
            </a:r>
            <a:r>
              <a:rPr lang="en-US" dirty="0">
                <a:solidFill>
                  <a:srgbClr val="7CEBFF"/>
                </a:solidFill>
              </a:rPr>
              <a:t>collapse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Image result for neural network">
            <a:extLst>
              <a:ext uri="{FF2B5EF4-FFF2-40B4-BE49-F238E27FC236}">
                <a16:creationId xmlns:a16="http://schemas.microsoft.com/office/drawing/2014/main" id="{4FBD0F7F-4F42-4294-809B-821512ED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36" y="1441365"/>
            <a:ext cx="5476375" cy="41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A5F1E-AA64-4606-B0E2-E021EA6A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tx1"/>
                </a:solidFill>
              </a:rPr>
              <a:t>A neural network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048E-4975-4C83-82A0-325E59CF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What is a neural network? </a:t>
            </a:r>
          </a:p>
          <a:p>
            <a:r>
              <a:rPr lang="en-IN" sz="1800" dirty="0">
                <a:solidFill>
                  <a:schemeClr val="tx1"/>
                </a:solidFill>
              </a:rPr>
              <a:t>Can we propel a network to get better accuracies?  </a:t>
            </a:r>
          </a:p>
        </p:txBody>
      </p:sp>
    </p:spTree>
    <p:extLst>
      <p:ext uri="{BB962C8B-B14F-4D97-AF65-F5344CB8AC3E}">
        <p14:creationId xmlns:p14="http://schemas.microsoft.com/office/powerpoint/2010/main" val="139407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1A31A-7A5B-415C-BDA5-5B69D7B0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snippets:</a:t>
            </a:r>
          </a:p>
        </p:txBody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D262CFB0-CBAC-4B42-B115-C04986CD0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C94C5-246F-4A04-BE18-8369D48C5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828" y="1190974"/>
            <a:ext cx="6820731" cy="2608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45FE6-F538-4D62-91A2-41D3ED89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54" y="1190974"/>
            <a:ext cx="3452364" cy="2608927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80C35990-E81C-43AE-B207-1CAD6CFC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4B08-29A6-491A-AF03-F2BA9CE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01" y="1100665"/>
            <a:ext cx="3132638" cy="4278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accuracy over epochs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8C302-4DC8-4128-8EE3-B2AE981A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05" b="-1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489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C043B-73C2-4BE5-9C07-E4F9A5AE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rgbClr val="FFFFFF"/>
                </a:solidFill>
              </a:rPr>
              <a:t>Test Accuracy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F6BAC9-CD8A-4774-B454-D0B19C7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So yes we CAN do better!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A3037-8A6B-4C07-922D-2C1FDA4F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563601"/>
            <a:ext cx="6866506" cy="37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0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30" b="119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0F8917-BEF1-47B8-AD7F-5F5CCCD052A6}"/>
              </a:ext>
            </a:extLst>
          </p:cNvPr>
          <p:cNvSpPr/>
          <p:nvPr/>
        </p:nvSpPr>
        <p:spPr>
          <a:xfrm>
            <a:off x="7680960" y="4167051"/>
            <a:ext cx="4511040" cy="269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Arnab Mukherjee</a:t>
            </a:r>
          </a:p>
          <a:p>
            <a:pPr algn="ctr"/>
            <a:r>
              <a:rPr lang="en-IN" dirty="0" err="1"/>
              <a:t>Debolina</a:t>
            </a:r>
            <a:r>
              <a:rPr lang="en-IN" dirty="0"/>
              <a:t> Paul</a:t>
            </a:r>
          </a:p>
          <a:p>
            <a:pPr algn="ctr"/>
            <a:r>
              <a:rPr lang="en-IN" dirty="0" err="1"/>
              <a:t>Sonakhya</a:t>
            </a:r>
            <a:r>
              <a:rPr lang="en-IN" dirty="0"/>
              <a:t> </a:t>
            </a:r>
            <a:r>
              <a:rPr lang="en-IN" dirty="0" err="1"/>
              <a:t>Samaddar</a:t>
            </a:r>
            <a:endParaRPr lang="en-IN" dirty="0"/>
          </a:p>
          <a:p>
            <a:pPr algn="ctr"/>
            <a:r>
              <a:rPr lang="en-IN" dirty="0"/>
              <a:t>Meghna Bose</a:t>
            </a:r>
          </a:p>
        </p:txBody>
      </p:sp>
    </p:spTree>
    <p:extLst>
      <p:ext uri="{BB962C8B-B14F-4D97-AF65-F5344CB8AC3E}">
        <p14:creationId xmlns:p14="http://schemas.microsoft.com/office/powerpoint/2010/main" val="297274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7177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8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FC4E03DE-1C4E-4337-B54B-247C1E94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s://www.kaggleusercontent.com/kf/1416377/eyJhbGciOiJkaXIiLCJlbmMiOiJBMTI4Q0JDLUhTMjU2In0..WTx38MPrXsuqow22ONjRcA.sxqTWv-xa_UXqOU7Ibo5jFh-ejVxVd3qUc49p0huoC_ixK_LsxOiQmSzoi1Yd_NkmPAixF09sQjnPzSp635L-qLu1yI1bO95NUkCRs9FnodxNoC4fyhatYKOczwRk9kc0_ADz7bPN-5zS0dnke71JI4xfijISNx_3IN7kJr3pT7JIaElGtr7KV1zTJTyH6a-YRbAZmn9EwWsafINM2bN8w.nmAwNFZvKuf8H0-Vcs30Jw/__results___files/__results___33_0.png">
            <a:extLst>
              <a:ext uri="{FF2B5EF4-FFF2-40B4-BE49-F238E27FC236}">
                <a16:creationId xmlns:a16="http://schemas.microsoft.com/office/drawing/2014/main" id="{03754A28-1045-45DF-B7CA-244EAB9D74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191" y="541064"/>
            <a:ext cx="5071428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82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kaggleusercontent.com/kf/1416377/eyJhbGciOiJkaXIiLCJlbmMiOiJBMTI4Q0JDLUhTMjU2In0..WTx38MPrXsuqow22ONjRcA.sxqTWv-xa_UXqOU7Ibo5jFh-ejVxVd3qUc49p0huoC_ixK_LsxOiQmSzoi1Yd_NkmPAixF09sQjnPzSp635L-qLu1yI1bO95NUkCRs9FnodxNoC4fyhatYKOczwRk9kc0_ADz7bPN-5zS0dnke71JI4xfijISNx_3IN7kJr3pT7JIaElGtr7KV1zTJTyH6a-YRbAZmn9EwWsafINM2bN8w.nmAwNFZvKuf8H0-Vcs30Jw/__results___files/__results___22_0.png">
            <a:extLst>
              <a:ext uri="{FF2B5EF4-FFF2-40B4-BE49-F238E27FC236}">
                <a16:creationId xmlns:a16="http://schemas.microsoft.com/office/drawing/2014/main" id="{1AE4EF1D-3089-4D10-A33A-D48D4CED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541064"/>
            <a:ext cx="4706130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6" name="Rectangle 84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7" name="Rectangle 86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Exploratory-Data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2FDA2E-64EF-4CFE-8502-5211707988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3895470"/>
              </p:ext>
            </p:extLst>
          </p:nvPr>
        </p:nvGraphicFramePr>
        <p:xfrm>
          <a:off x="4271491" y="4618444"/>
          <a:ext cx="7240909" cy="1607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56876" y="1436050"/>
            <a:ext cx="0" cy="164592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www.kaggleusercontent.com/kf/1416377/eyJhbGciOiJkaXIiLCJlbmMiOiJBMTI4Q0JDLUhTMjU2In0..WTx38MPrXsuqow22ONjRcA.sxqTWv-xa_UXqOU7Ibo5jFh-ejVxVd3qUc49p0huoC_ixK_LsxOiQmSzoi1Yd_NkmPAixF09sQjnPzSp635L-qLu1yI1bO95NUkCRs9FnodxNoC4fyhatYKOczwRk9kc0_ADz7bPN-5zS0dnke71JI4xfijISNx_3IN7kJr3pT7JIaElGtr7KV1zTJTyH6a-YRbAZmn9EwWsafINM2bN8w.nmAwNFZvKuf8H0-Vcs30Jw/__results___files/__results___49_0.png">
            <a:extLst>
              <a:ext uri="{FF2B5EF4-FFF2-40B4-BE49-F238E27FC236}">
                <a16:creationId xmlns:a16="http://schemas.microsoft.com/office/drawing/2014/main" id="{2B7E2D11-44CD-42C6-B52C-C49908E6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7230" y="541064"/>
            <a:ext cx="3435892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kaggleusercontent.com/kf/1416377/eyJhbGciOiJkaXIiLCJlbmMiOiJBMTI4Q0JDLUhTMjU2In0..WTx38MPrXsuqow22ONjRcA.sxqTWv-xa_UXqOU7Ibo5jFh-ejVxVd3qUc49p0huoC_ixK_LsxOiQmSzoi1Yd_NkmPAixF09sQjnPzSp635L-qLu1yI1bO95NUkCRs9FnodxNoC4fyhatYKOczwRk9kc0_ADz7bPN-5zS0dnke71JI4xfijISNx_3IN7kJr3pT7JIaElGtr7KV1zTJTyH6a-YRbAZmn9EwWsafINM2bN8w.nmAwNFZvKuf8H0-Vcs30Jw/__results___files/__results___45_0.png">
            <a:extLst>
              <a:ext uri="{FF2B5EF4-FFF2-40B4-BE49-F238E27FC236}">
                <a16:creationId xmlns:a16="http://schemas.microsoft.com/office/drawing/2014/main" id="{A97E4D03-3122-483A-AE03-AF82ACB993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343" y="1023693"/>
            <a:ext cx="3554870" cy="24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99" y="4556520"/>
            <a:ext cx="4923365" cy="16918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Exploratory-Data analysis</a:t>
            </a:r>
          </a:p>
        </p:txBody>
      </p:sp>
      <p:pic>
        <p:nvPicPr>
          <p:cNvPr id="2054" name="Picture 6" descr="https://www.kaggleusercontent.com/kf/1416377/eyJhbGciOiJkaXIiLCJlbmMiOiJBMTI4Q0JDLUhTMjU2In0..WTx38MPrXsuqow22ONjRcA.sxqTWv-xa_UXqOU7Ibo5jFh-ejVxVd3qUc49p0huoC_ixK_LsxOiQmSzoi1Yd_NkmPAixF09sQjnPzSp635L-qLu1yI1bO95NUkCRs9FnodxNoC4fyhatYKOczwRk9kc0_ADz7bPN-5zS0dnke71JI4xfijISNx_3IN7kJr3pT7JIaElGtr7KV1zTJTyH6a-YRbAZmn9EwWsafINM2bN8w.nmAwNFZvKuf8H0-Vcs30Jw/__results___files/__results___50_0.png">
            <a:extLst>
              <a:ext uri="{FF2B5EF4-FFF2-40B4-BE49-F238E27FC236}">
                <a16:creationId xmlns:a16="http://schemas.microsoft.com/office/drawing/2014/main" id="{B4C04215-2893-4A9F-AFBB-7F12EC71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140" y="726110"/>
            <a:ext cx="3554868" cy="306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8BD25D-8B66-4F26-8257-6DC07362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33477" y="1436050"/>
            <a:ext cx="0" cy="164592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2FDA2E-64EF-4CFE-8502-5211707988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7131724"/>
              </p:ext>
            </p:extLst>
          </p:nvPr>
        </p:nvGraphicFramePr>
        <p:xfrm>
          <a:off x="6146801" y="4556520"/>
          <a:ext cx="5194300" cy="169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7768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DD631-0AE8-459A-8363-4090733C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21" y="634550"/>
            <a:ext cx="4732805" cy="5789365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7999-FF65-48F8-9FF5-5A926831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tx1"/>
                </a:solidFill>
              </a:rPr>
              <a:t>Basic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C3C-A9D0-4148-BE53-0B5839BC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Missing Value Handling</a:t>
            </a:r>
          </a:p>
          <a:p>
            <a:r>
              <a:rPr lang="en-IN" sz="1800" dirty="0">
                <a:solidFill>
                  <a:schemeClr val="tx1"/>
                </a:solidFill>
              </a:rPr>
              <a:t>Accuracy on Train Data ~ 81.32%</a:t>
            </a:r>
          </a:p>
          <a:p>
            <a:r>
              <a:rPr lang="en-IN" sz="1800" dirty="0">
                <a:solidFill>
                  <a:schemeClr val="tx1"/>
                </a:solidFill>
              </a:rPr>
              <a:t>Accuracy on Test Data ~ 79.88%</a:t>
            </a:r>
          </a:p>
        </p:txBody>
      </p:sp>
    </p:spTree>
    <p:extLst>
      <p:ext uri="{BB962C8B-B14F-4D97-AF65-F5344CB8AC3E}">
        <p14:creationId xmlns:p14="http://schemas.microsoft.com/office/powerpoint/2010/main" val="194972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54497-C08E-4187-92CF-553DC708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699065"/>
            <a:ext cx="5476375" cy="56603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7999-FF65-48F8-9FF5-5A926831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tx1"/>
                </a:solidFill>
              </a:rPr>
              <a:t>GAM Model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C3C-A9D0-4148-BE53-0B5839BC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About the Model</a:t>
            </a:r>
          </a:p>
          <a:p>
            <a:r>
              <a:rPr lang="en-IN" sz="1800" dirty="0">
                <a:solidFill>
                  <a:schemeClr val="tx1"/>
                </a:solidFill>
              </a:rPr>
              <a:t>Accuracy on Train Data ~ 81.32%</a:t>
            </a:r>
          </a:p>
          <a:p>
            <a:r>
              <a:rPr lang="en-IN" sz="1800" dirty="0">
                <a:solidFill>
                  <a:schemeClr val="tx1"/>
                </a:solidFill>
              </a:rPr>
              <a:t>Accuracy on Test Data ~ 80.44%</a:t>
            </a:r>
          </a:p>
        </p:txBody>
      </p:sp>
    </p:spTree>
    <p:extLst>
      <p:ext uri="{BB962C8B-B14F-4D97-AF65-F5344CB8AC3E}">
        <p14:creationId xmlns:p14="http://schemas.microsoft.com/office/powerpoint/2010/main" val="1773593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9A74-FC8E-407C-AE96-6805292D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Classifier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DB10-5FCE-4A95-AB7A-EC06571F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SVM ?</a:t>
            </a:r>
          </a:p>
          <a:p>
            <a:r>
              <a:rPr lang="en-IN" dirty="0"/>
              <a:t>Linear SVM test accuracy: 75.97%</a:t>
            </a:r>
          </a:p>
          <a:p>
            <a:r>
              <a:rPr lang="en-IN" dirty="0"/>
              <a:t>Polynomial kernel SVM test accuracy: 69.23%</a:t>
            </a:r>
          </a:p>
          <a:p>
            <a:r>
              <a:rPr lang="en-IN" dirty="0" err="1"/>
              <a:t>Gausian</a:t>
            </a:r>
            <a:r>
              <a:rPr lang="en-IN" dirty="0"/>
              <a:t> Kernel SVM test accuracy: 78.61%</a:t>
            </a:r>
          </a:p>
        </p:txBody>
      </p:sp>
    </p:spTree>
    <p:extLst>
      <p:ext uri="{BB962C8B-B14F-4D97-AF65-F5344CB8AC3E}">
        <p14:creationId xmlns:p14="http://schemas.microsoft.com/office/powerpoint/2010/main" val="24246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Comparing the accuracies on test data: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1214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30" b="119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Can We do better?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Seconds from disaster</vt:lpstr>
      <vt:lpstr>Data description</vt:lpstr>
      <vt:lpstr>Exploratory-Data analysis</vt:lpstr>
      <vt:lpstr>Exploratory-Data analysis</vt:lpstr>
      <vt:lpstr>Basic logistic regression model</vt:lpstr>
      <vt:lpstr>GAM Model</vt:lpstr>
      <vt:lpstr>SVM Classifier model:</vt:lpstr>
      <vt:lpstr>Comparing the accuracies on test data:</vt:lpstr>
      <vt:lpstr>Can We do better?</vt:lpstr>
      <vt:lpstr>A neural network approach</vt:lpstr>
      <vt:lpstr>Code snippets:</vt:lpstr>
      <vt:lpstr>Training accuracy over epochs</vt:lpstr>
      <vt:lpstr>Test Accuracy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2019-10-24T04:16:39Z</dcterms:created>
  <dcterms:modified xsi:type="dcterms:W3CDTF">2019-10-27T02:07:00Z</dcterms:modified>
</cp:coreProperties>
</file>