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56" r:id="rId5"/>
    <p:sldId id="356" r:id="rId6"/>
    <p:sldId id="362" r:id="rId7"/>
    <p:sldId id="344" r:id="rId8"/>
    <p:sldId id="347" r:id="rId9"/>
    <p:sldId id="354" r:id="rId10"/>
    <p:sldId id="355" r:id="rId11"/>
    <p:sldId id="348" r:id="rId12"/>
    <p:sldId id="357" r:id="rId13"/>
    <p:sldId id="361" r:id="rId14"/>
    <p:sldId id="360" r:id="rId15"/>
    <p:sldId id="363" r:id="rId16"/>
    <p:sldId id="358" r:id="rId17"/>
    <p:sldId id="359" r:id="rId18"/>
    <p:sldId id="342" r:id="rId19"/>
  </p:sldIdLst>
  <p:sldSz cx="12192000" cy="6858000"/>
  <p:notesSz cx="6954838" cy="9309100"/>
  <p:defaultTextStyle>
    <a:defPPr>
      <a:defRPr lang="en-US"/>
    </a:defPPr>
    <a:lvl1pPr algn="l" rtl="0" eaLnBrk="0" fontAlgn="base" hangingPunct="0">
      <a:spcBef>
        <a:spcPct val="0"/>
      </a:spcBef>
      <a:spcAft>
        <a:spcPct val="0"/>
      </a:spcAft>
      <a:defRPr kern="1200">
        <a:solidFill>
          <a:schemeClr val="tx1"/>
        </a:solidFill>
        <a:latin typeface="Bookman Old Style" pitchFamily="18" charset="0"/>
        <a:ea typeface="+mn-ea"/>
        <a:cs typeface="+mn-cs"/>
      </a:defRPr>
    </a:lvl1pPr>
    <a:lvl2pPr marL="457200" algn="l" rtl="0" eaLnBrk="0" fontAlgn="base" hangingPunct="0">
      <a:spcBef>
        <a:spcPct val="0"/>
      </a:spcBef>
      <a:spcAft>
        <a:spcPct val="0"/>
      </a:spcAft>
      <a:defRPr kern="1200">
        <a:solidFill>
          <a:schemeClr val="tx1"/>
        </a:solidFill>
        <a:latin typeface="Bookman Old Style" pitchFamily="18" charset="0"/>
        <a:ea typeface="+mn-ea"/>
        <a:cs typeface="+mn-cs"/>
      </a:defRPr>
    </a:lvl2pPr>
    <a:lvl3pPr marL="914400" algn="l" rtl="0" eaLnBrk="0" fontAlgn="base" hangingPunct="0">
      <a:spcBef>
        <a:spcPct val="0"/>
      </a:spcBef>
      <a:spcAft>
        <a:spcPct val="0"/>
      </a:spcAft>
      <a:defRPr kern="1200">
        <a:solidFill>
          <a:schemeClr val="tx1"/>
        </a:solidFill>
        <a:latin typeface="Bookman Old Style" pitchFamily="18" charset="0"/>
        <a:ea typeface="+mn-ea"/>
        <a:cs typeface="+mn-cs"/>
      </a:defRPr>
    </a:lvl3pPr>
    <a:lvl4pPr marL="1371600" algn="l" rtl="0" eaLnBrk="0" fontAlgn="base" hangingPunct="0">
      <a:spcBef>
        <a:spcPct val="0"/>
      </a:spcBef>
      <a:spcAft>
        <a:spcPct val="0"/>
      </a:spcAft>
      <a:defRPr kern="1200">
        <a:solidFill>
          <a:schemeClr val="tx1"/>
        </a:solidFill>
        <a:latin typeface="Bookman Old Style" pitchFamily="18" charset="0"/>
        <a:ea typeface="+mn-ea"/>
        <a:cs typeface="+mn-cs"/>
      </a:defRPr>
    </a:lvl4pPr>
    <a:lvl5pPr marL="1828800" algn="l" rtl="0" eaLnBrk="0" fontAlgn="base" hangingPunct="0">
      <a:spcBef>
        <a:spcPct val="0"/>
      </a:spcBef>
      <a:spcAft>
        <a:spcPct val="0"/>
      </a:spcAft>
      <a:defRPr kern="1200">
        <a:solidFill>
          <a:schemeClr val="tx1"/>
        </a:solidFill>
        <a:latin typeface="Bookman Old Style" pitchFamily="18" charset="0"/>
        <a:ea typeface="+mn-ea"/>
        <a:cs typeface="+mn-cs"/>
      </a:defRPr>
    </a:lvl5pPr>
    <a:lvl6pPr marL="2286000" algn="l" defTabSz="914400" rtl="0" eaLnBrk="1" latinLnBrk="0" hangingPunct="1">
      <a:defRPr kern="1200">
        <a:solidFill>
          <a:schemeClr val="tx1"/>
        </a:solidFill>
        <a:latin typeface="Bookman Old Style" pitchFamily="18" charset="0"/>
        <a:ea typeface="+mn-ea"/>
        <a:cs typeface="+mn-cs"/>
      </a:defRPr>
    </a:lvl6pPr>
    <a:lvl7pPr marL="2743200" algn="l" defTabSz="914400" rtl="0" eaLnBrk="1" latinLnBrk="0" hangingPunct="1">
      <a:defRPr kern="1200">
        <a:solidFill>
          <a:schemeClr val="tx1"/>
        </a:solidFill>
        <a:latin typeface="Bookman Old Style" pitchFamily="18" charset="0"/>
        <a:ea typeface="+mn-ea"/>
        <a:cs typeface="+mn-cs"/>
      </a:defRPr>
    </a:lvl7pPr>
    <a:lvl8pPr marL="3200400" algn="l" defTabSz="914400" rtl="0" eaLnBrk="1" latinLnBrk="0" hangingPunct="1">
      <a:defRPr kern="1200">
        <a:solidFill>
          <a:schemeClr val="tx1"/>
        </a:solidFill>
        <a:latin typeface="Bookman Old Style" pitchFamily="18" charset="0"/>
        <a:ea typeface="+mn-ea"/>
        <a:cs typeface="+mn-cs"/>
      </a:defRPr>
    </a:lvl8pPr>
    <a:lvl9pPr marL="3657600" algn="l" defTabSz="914400" rtl="0" eaLnBrk="1" latinLnBrk="0" hangingPunct="1">
      <a:defRPr kern="1200">
        <a:solidFill>
          <a:schemeClr val="tx1"/>
        </a:solidFill>
        <a:latin typeface="Bookman Old Style"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1B2B6-9618-408B-8626-FDC344054E08}" v="22" dt="2025-04-18T14:16:58.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snapToGrid="0">
      <p:cViewPr varScale="1">
        <p:scale>
          <a:sx n="104" d="100"/>
          <a:sy n="104" d="100"/>
        </p:scale>
        <p:origin x="20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3211A66F9" userId="54f87280-c374-4a37-bc88-10a8e6bd1fe5" providerId="ADAL" clId="{00EDE7FB-6F92-49FF-AB34-962B4AEBD06C}"/>
    <pc:docChg chg="undo custSel addSld delSld modSld">
      <pc:chgData name="23211A66F9" userId="54f87280-c374-4a37-bc88-10a8e6bd1fe5" providerId="ADAL" clId="{00EDE7FB-6F92-49FF-AB34-962B4AEBD06C}" dt="2025-01-26T18:50:14.362" v="783" actId="113"/>
      <pc:docMkLst>
        <pc:docMk/>
      </pc:docMkLst>
      <pc:sldChg chg="modSp mod">
        <pc:chgData name="23211A66F9" userId="54f87280-c374-4a37-bc88-10a8e6bd1fe5" providerId="ADAL" clId="{00EDE7FB-6F92-49FF-AB34-962B4AEBD06C}" dt="2025-01-23T06:02:15.998" v="376" actId="20577"/>
        <pc:sldMkLst>
          <pc:docMk/>
          <pc:sldMk cId="0" sldId="256"/>
        </pc:sldMkLst>
        <pc:spChg chg="mod">
          <ac:chgData name="23211A66F9" userId="54f87280-c374-4a37-bc88-10a8e6bd1fe5" providerId="ADAL" clId="{00EDE7FB-6F92-49FF-AB34-962B4AEBD06C}" dt="2025-01-23T05:28:28.887" v="372" actId="20577"/>
          <ac:spMkLst>
            <pc:docMk/>
            <pc:sldMk cId="0" sldId="256"/>
            <ac:spMk id="8" creationId="{00000000-0000-0000-0000-000000000000}"/>
          </ac:spMkLst>
        </pc:spChg>
        <pc:spChg chg="mod">
          <ac:chgData name="23211A66F9" userId="54f87280-c374-4a37-bc88-10a8e6bd1fe5" providerId="ADAL" clId="{00EDE7FB-6F92-49FF-AB34-962B4AEBD06C}" dt="2025-01-23T06:02:15.998" v="376" actId="20577"/>
          <ac:spMkLst>
            <pc:docMk/>
            <pc:sldMk cId="0" sldId="256"/>
            <ac:spMk id="11" creationId="{00000000-0000-0000-0000-000000000000}"/>
          </ac:spMkLst>
        </pc:spChg>
      </pc:sldChg>
      <pc:sldChg chg="del">
        <pc:chgData name="23211A66F9" userId="54f87280-c374-4a37-bc88-10a8e6bd1fe5" providerId="ADAL" clId="{00EDE7FB-6F92-49FF-AB34-962B4AEBD06C}" dt="2025-01-20T12:21:16.920" v="0" actId="2696"/>
        <pc:sldMkLst>
          <pc:docMk/>
          <pc:sldMk cId="0" sldId="257"/>
        </pc:sldMkLst>
      </pc:sldChg>
      <pc:sldChg chg="del">
        <pc:chgData name="23211A66F9" userId="54f87280-c374-4a37-bc88-10a8e6bd1fe5" providerId="ADAL" clId="{00EDE7FB-6F92-49FF-AB34-962B4AEBD06C}" dt="2025-01-20T12:21:19.419" v="2" actId="47"/>
        <pc:sldMkLst>
          <pc:docMk/>
          <pc:sldMk cId="0" sldId="305"/>
        </pc:sldMkLst>
      </pc:sldChg>
      <pc:sldChg chg="del">
        <pc:chgData name="23211A66F9" userId="54f87280-c374-4a37-bc88-10a8e6bd1fe5" providerId="ADAL" clId="{00EDE7FB-6F92-49FF-AB34-962B4AEBD06C}" dt="2025-01-20T12:21:19.829" v="3" actId="47"/>
        <pc:sldMkLst>
          <pc:docMk/>
          <pc:sldMk cId="0" sldId="306"/>
        </pc:sldMkLst>
      </pc:sldChg>
      <pc:sldChg chg="del">
        <pc:chgData name="23211A66F9" userId="54f87280-c374-4a37-bc88-10a8e6bd1fe5" providerId="ADAL" clId="{00EDE7FB-6F92-49FF-AB34-962B4AEBD06C}" dt="2025-01-20T12:21:20.889" v="8" actId="47"/>
        <pc:sldMkLst>
          <pc:docMk/>
          <pc:sldMk cId="0" sldId="309"/>
        </pc:sldMkLst>
      </pc:sldChg>
      <pc:sldChg chg="del">
        <pc:chgData name="23211A66F9" userId="54f87280-c374-4a37-bc88-10a8e6bd1fe5" providerId="ADAL" clId="{00EDE7FB-6F92-49FF-AB34-962B4AEBD06C}" dt="2025-01-20T12:21:21.040" v="9" actId="47"/>
        <pc:sldMkLst>
          <pc:docMk/>
          <pc:sldMk cId="0" sldId="314"/>
        </pc:sldMkLst>
      </pc:sldChg>
      <pc:sldChg chg="add del">
        <pc:chgData name="23211A66F9" userId="54f87280-c374-4a37-bc88-10a8e6bd1fe5" providerId="ADAL" clId="{00EDE7FB-6F92-49FF-AB34-962B4AEBD06C}" dt="2025-01-20T12:21:25.705" v="15" actId="47"/>
        <pc:sldMkLst>
          <pc:docMk/>
          <pc:sldMk cId="0" sldId="342"/>
        </pc:sldMkLst>
      </pc:sldChg>
      <pc:sldChg chg="modSp new mod">
        <pc:chgData name="23211A66F9" userId="54f87280-c374-4a37-bc88-10a8e6bd1fe5" providerId="ADAL" clId="{00EDE7FB-6F92-49FF-AB34-962B4AEBD06C}" dt="2025-01-26T18:48:13.505" v="779" actId="404"/>
        <pc:sldMkLst>
          <pc:docMk/>
          <pc:sldMk cId="3640111182" sldId="343"/>
        </pc:sldMkLst>
      </pc:sldChg>
      <pc:sldChg chg="modSp new mod">
        <pc:chgData name="23211A66F9" userId="54f87280-c374-4a37-bc88-10a8e6bd1fe5" providerId="ADAL" clId="{00EDE7FB-6F92-49FF-AB34-962B4AEBD06C}" dt="2025-01-22T17:04:10.038" v="128" actId="403"/>
        <pc:sldMkLst>
          <pc:docMk/>
          <pc:sldMk cId="3346663651" sldId="344"/>
        </pc:sldMkLst>
        <pc:spChg chg="mod">
          <ac:chgData name="23211A66F9" userId="54f87280-c374-4a37-bc88-10a8e6bd1fe5" providerId="ADAL" clId="{00EDE7FB-6F92-49FF-AB34-962B4AEBD06C}" dt="2025-01-22T16:46:19.862" v="99" actId="20577"/>
          <ac:spMkLst>
            <pc:docMk/>
            <pc:sldMk cId="3346663651" sldId="344"/>
            <ac:spMk id="2" creationId="{E4CA96CB-C6A1-A5DD-72E4-461B56773565}"/>
          </ac:spMkLst>
        </pc:spChg>
        <pc:spChg chg="mod">
          <ac:chgData name="23211A66F9" userId="54f87280-c374-4a37-bc88-10a8e6bd1fe5" providerId="ADAL" clId="{00EDE7FB-6F92-49FF-AB34-962B4AEBD06C}" dt="2025-01-22T17:04:10.038" v="128" actId="403"/>
          <ac:spMkLst>
            <pc:docMk/>
            <pc:sldMk cId="3346663651" sldId="344"/>
            <ac:spMk id="3" creationId="{18D2C5E3-9A34-9ADE-DF50-3D277CEA13FA}"/>
          </ac:spMkLst>
        </pc:spChg>
      </pc:sldChg>
      <pc:sldChg chg="modSp new mod">
        <pc:chgData name="23211A66F9" userId="54f87280-c374-4a37-bc88-10a8e6bd1fe5" providerId="ADAL" clId="{00EDE7FB-6F92-49FF-AB34-962B4AEBD06C}" dt="2025-01-22T17:08:17.395" v="195" actId="113"/>
        <pc:sldMkLst>
          <pc:docMk/>
          <pc:sldMk cId="45760381" sldId="345"/>
        </pc:sldMkLst>
      </pc:sldChg>
      <pc:sldChg chg="modSp new mod">
        <pc:chgData name="23211A66F9" userId="54f87280-c374-4a37-bc88-10a8e6bd1fe5" providerId="ADAL" clId="{00EDE7FB-6F92-49FF-AB34-962B4AEBD06C}" dt="2025-01-24T18:09:12.403" v="385" actId="5793"/>
        <pc:sldMkLst>
          <pc:docMk/>
          <pc:sldMk cId="636022839" sldId="346"/>
        </pc:sldMkLst>
      </pc:sldChg>
      <pc:sldChg chg="modSp new mod">
        <pc:chgData name="23211A66F9" userId="54f87280-c374-4a37-bc88-10a8e6bd1fe5" providerId="ADAL" clId="{00EDE7FB-6F92-49FF-AB34-962B4AEBD06C}" dt="2025-01-24T18:42:02.243" v="459" actId="20577"/>
        <pc:sldMkLst>
          <pc:docMk/>
          <pc:sldMk cId="188590787" sldId="347"/>
        </pc:sldMkLst>
        <pc:spChg chg="mod">
          <ac:chgData name="23211A66F9" userId="54f87280-c374-4a37-bc88-10a8e6bd1fe5" providerId="ADAL" clId="{00EDE7FB-6F92-49FF-AB34-962B4AEBD06C}" dt="2025-01-22T17:25:00.902" v="238" actId="20577"/>
          <ac:spMkLst>
            <pc:docMk/>
            <pc:sldMk cId="188590787" sldId="347"/>
            <ac:spMk id="2" creationId="{3CB09049-5814-BF85-7BEF-5FD707DB2981}"/>
          </ac:spMkLst>
        </pc:spChg>
        <pc:spChg chg="mod">
          <ac:chgData name="23211A66F9" userId="54f87280-c374-4a37-bc88-10a8e6bd1fe5" providerId="ADAL" clId="{00EDE7FB-6F92-49FF-AB34-962B4AEBD06C}" dt="2025-01-24T18:42:02.243" v="459" actId="20577"/>
          <ac:spMkLst>
            <pc:docMk/>
            <pc:sldMk cId="188590787" sldId="347"/>
            <ac:spMk id="3" creationId="{AED2ACCE-21B0-97AB-6125-FCFCCADC33A9}"/>
          </ac:spMkLst>
        </pc:spChg>
      </pc:sldChg>
      <pc:sldChg chg="addSp delSp modSp new mod">
        <pc:chgData name="23211A66F9" userId="54f87280-c374-4a37-bc88-10a8e6bd1fe5" providerId="ADAL" clId="{00EDE7FB-6F92-49FF-AB34-962B4AEBD06C}" dt="2025-01-26T18:31:50.023" v="666" actId="20577"/>
        <pc:sldMkLst>
          <pc:docMk/>
          <pc:sldMk cId="2478775190" sldId="348"/>
        </pc:sldMkLst>
        <pc:spChg chg="mod">
          <ac:chgData name="23211A66F9" userId="54f87280-c374-4a37-bc88-10a8e6bd1fe5" providerId="ADAL" clId="{00EDE7FB-6F92-49FF-AB34-962B4AEBD06C}" dt="2025-01-26T18:31:50.023" v="666" actId="20577"/>
          <ac:spMkLst>
            <pc:docMk/>
            <pc:sldMk cId="2478775190" sldId="348"/>
            <ac:spMk id="2" creationId="{6AB71160-229D-5CFD-296C-EC4018BA23BA}"/>
          </ac:spMkLst>
        </pc:spChg>
        <pc:spChg chg="add mod">
          <ac:chgData name="23211A66F9" userId="54f87280-c374-4a37-bc88-10a8e6bd1fe5" providerId="ADAL" clId="{00EDE7FB-6F92-49FF-AB34-962B4AEBD06C}" dt="2025-01-26T18:31:34.472" v="654" actId="1076"/>
          <ac:spMkLst>
            <pc:docMk/>
            <pc:sldMk cId="2478775190" sldId="348"/>
            <ac:spMk id="7" creationId="{72E4DF56-9A0D-AD23-B2AB-42499CF56A4E}"/>
          </ac:spMkLst>
        </pc:spChg>
      </pc:sldChg>
      <pc:sldChg chg="addSp delSp modSp new add del mod">
        <pc:chgData name="23211A66F9" userId="54f87280-c374-4a37-bc88-10a8e6bd1fe5" providerId="ADAL" clId="{00EDE7FB-6F92-49FF-AB34-962B4AEBD06C}" dt="2025-01-26T18:32:03.573" v="668" actId="2696"/>
        <pc:sldMkLst>
          <pc:docMk/>
          <pc:sldMk cId="2498297089" sldId="349"/>
        </pc:sldMkLst>
      </pc:sldChg>
      <pc:sldChg chg="del">
        <pc:chgData name="23211A66F9" userId="54f87280-c374-4a37-bc88-10a8e6bd1fe5" providerId="ADAL" clId="{00EDE7FB-6F92-49FF-AB34-962B4AEBD06C}" dt="2025-01-20T12:21:21.366" v="11" actId="47"/>
        <pc:sldMkLst>
          <pc:docMk/>
          <pc:sldMk cId="229811115" sldId="350"/>
        </pc:sldMkLst>
      </pc:sldChg>
      <pc:sldChg chg="addSp delSp modSp new mod">
        <pc:chgData name="23211A66F9" userId="54f87280-c374-4a37-bc88-10a8e6bd1fe5" providerId="ADAL" clId="{00EDE7FB-6F92-49FF-AB34-962B4AEBD06C}" dt="2025-01-24T18:18:14.197" v="386" actId="403"/>
        <pc:sldMkLst>
          <pc:docMk/>
          <pc:sldMk cId="4099764033" sldId="350"/>
        </pc:sldMkLst>
      </pc:sldChg>
      <pc:sldChg chg="modSp new mod">
        <pc:chgData name="23211A66F9" userId="54f87280-c374-4a37-bc88-10a8e6bd1fe5" providerId="ADAL" clId="{00EDE7FB-6F92-49FF-AB34-962B4AEBD06C}" dt="2025-01-24T18:24:47.307" v="399" actId="403"/>
        <pc:sldMkLst>
          <pc:docMk/>
          <pc:sldMk cId="1351969489" sldId="351"/>
        </pc:sldMkLst>
      </pc:sldChg>
      <pc:sldChg chg="del">
        <pc:chgData name="23211A66F9" userId="54f87280-c374-4a37-bc88-10a8e6bd1fe5" providerId="ADAL" clId="{00EDE7FB-6F92-49FF-AB34-962B4AEBD06C}" dt="2025-01-20T12:21:18.739" v="1" actId="47"/>
        <pc:sldMkLst>
          <pc:docMk/>
          <pc:sldMk cId="3891937280" sldId="351"/>
        </pc:sldMkLst>
      </pc:sldChg>
      <pc:sldChg chg="del">
        <pc:chgData name="23211A66F9" userId="54f87280-c374-4a37-bc88-10a8e6bd1fe5" providerId="ADAL" clId="{00EDE7FB-6F92-49FF-AB34-962B4AEBD06C}" dt="2025-01-20T12:21:20.107" v="4" actId="47"/>
        <pc:sldMkLst>
          <pc:docMk/>
          <pc:sldMk cId="0" sldId="352"/>
        </pc:sldMkLst>
      </pc:sldChg>
      <pc:sldChg chg="addSp delSp modSp new del mod">
        <pc:chgData name="23211A66F9" userId="54f87280-c374-4a37-bc88-10a8e6bd1fe5" providerId="ADAL" clId="{00EDE7FB-6F92-49FF-AB34-962B4AEBD06C}" dt="2025-01-24T18:58:11.647" v="603" actId="2696"/>
        <pc:sldMkLst>
          <pc:docMk/>
          <pc:sldMk cId="3130050713" sldId="352"/>
        </pc:sldMkLst>
      </pc:sldChg>
      <pc:sldChg chg="del">
        <pc:chgData name="23211A66F9" userId="54f87280-c374-4a37-bc88-10a8e6bd1fe5" providerId="ADAL" clId="{00EDE7FB-6F92-49FF-AB34-962B4AEBD06C}" dt="2025-01-20T12:21:20.350" v="5" actId="47"/>
        <pc:sldMkLst>
          <pc:docMk/>
          <pc:sldMk cId="0" sldId="353"/>
        </pc:sldMkLst>
      </pc:sldChg>
      <pc:sldChg chg="addSp delSp modSp new mod">
        <pc:chgData name="23211A66F9" userId="54f87280-c374-4a37-bc88-10a8e6bd1fe5" providerId="ADAL" clId="{00EDE7FB-6F92-49FF-AB34-962B4AEBD06C}" dt="2025-01-26T18:50:14.362" v="783" actId="113"/>
        <pc:sldMkLst>
          <pc:docMk/>
          <pc:sldMk cId="1949337402" sldId="353"/>
        </pc:sldMkLst>
      </pc:sldChg>
      <pc:sldChg chg="del">
        <pc:chgData name="23211A66F9" userId="54f87280-c374-4a37-bc88-10a8e6bd1fe5" providerId="ADAL" clId="{00EDE7FB-6F92-49FF-AB34-962B4AEBD06C}" dt="2025-01-20T12:21:20.722" v="7" actId="47"/>
        <pc:sldMkLst>
          <pc:docMk/>
          <pc:sldMk cId="0" sldId="354"/>
        </pc:sldMkLst>
      </pc:sldChg>
      <pc:sldChg chg="modSp new del mod">
        <pc:chgData name="23211A66F9" userId="54f87280-c374-4a37-bc88-10a8e6bd1fe5" providerId="ADAL" clId="{00EDE7FB-6F92-49FF-AB34-962B4AEBD06C}" dt="2025-01-26T18:24:45.464" v="620" actId="2696"/>
        <pc:sldMkLst>
          <pc:docMk/>
          <pc:sldMk cId="2511934041" sldId="354"/>
        </pc:sldMkLst>
      </pc:sldChg>
      <pc:sldChg chg="addSp delSp modSp new mod">
        <pc:chgData name="23211A66F9" userId="54f87280-c374-4a37-bc88-10a8e6bd1fe5" providerId="ADAL" clId="{00EDE7FB-6F92-49FF-AB34-962B4AEBD06C}" dt="2025-01-26T18:44:40.715" v="733" actId="20577"/>
        <pc:sldMkLst>
          <pc:docMk/>
          <pc:sldMk cId="3019939430" sldId="354"/>
        </pc:sldMkLst>
        <pc:spChg chg="mod">
          <ac:chgData name="23211A66F9" userId="54f87280-c374-4a37-bc88-10a8e6bd1fe5" providerId="ADAL" clId="{00EDE7FB-6F92-49FF-AB34-962B4AEBD06C}" dt="2025-01-26T18:32:26.457" v="689" actId="20577"/>
          <ac:spMkLst>
            <pc:docMk/>
            <pc:sldMk cId="3019939430" sldId="354"/>
            <ac:spMk id="2" creationId="{74B5138B-2558-810B-4AD0-DEB38C6D0B4D}"/>
          </ac:spMkLst>
        </pc:spChg>
        <pc:graphicFrameChg chg="add mod ord modGraphic">
          <ac:chgData name="23211A66F9" userId="54f87280-c374-4a37-bc88-10a8e6bd1fe5" providerId="ADAL" clId="{00EDE7FB-6F92-49FF-AB34-962B4AEBD06C}" dt="2025-01-26T18:44:40.715" v="733" actId="20577"/>
          <ac:graphicFrameMkLst>
            <pc:docMk/>
            <pc:sldMk cId="3019939430" sldId="354"/>
            <ac:graphicFrameMk id="7" creationId="{9FCE9310-550D-6C21-4EF6-7C82E09EF3FB}"/>
          </ac:graphicFrameMkLst>
        </pc:graphicFrameChg>
      </pc:sldChg>
      <pc:sldChg chg="del">
        <pc:chgData name="23211A66F9" userId="54f87280-c374-4a37-bc88-10a8e6bd1fe5" providerId="ADAL" clId="{00EDE7FB-6F92-49FF-AB34-962B4AEBD06C}" dt="2025-01-20T12:21:21.825" v="12" actId="47"/>
        <pc:sldMkLst>
          <pc:docMk/>
          <pc:sldMk cId="0" sldId="355"/>
        </pc:sldMkLst>
      </pc:sldChg>
      <pc:sldChg chg="addSp delSp modSp new mod">
        <pc:chgData name="23211A66F9" userId="54f87280-c374-4a37-bc88-10a8e6bd1fe5" providerId="ADAL" clId="{00EDE7FB-6F92-49FF-AB34-962B4AEBD06C}" dt="2025-01-26T18:49:14.148" v="780" actId="2165"/>
        <pc:sldMkLst>
          <pc:docMk/>
          <pc:sldMk cId="400335750" sldId="355"/>
        </pc:sldMkLst>
        <pc:spChg chg="mod">
          <ac:chgData name="23211A66F9" userId="54f87280-c374-4a37-bc88-10a8e6bd1fe5" providerId="ADAL" clId="{00EDE7FB-6F92-49FF-AB34-962B4AEBD06C}" dt="2025-01-26T18:43:36.657" v="720"/>
          <ac:spMkLst>
            <pc:docMk/>
            <pc:sldMk cId="400335750" sldId="355"/>
            <ac:spMk id="2" creationId="{0E3CD5F9-A15D-901D-0B49-AE26DD4AF1F3}"/>
          </ac:spMkLst>
        </pc:spChg>
        <pc:graphicFrameChg chg="add mod modGraphic">
          <ac:chgData name="23211A66F9" userId="54f87280-c374-4a37-bc88-10a8e6bd1fe5" providerId="ADAL" clId="{00EDE7FB-6F92-49FF-AB34-962B4AEBD06C}" dt="2025-01-26T18:49:14.148" v="780" actId="2165"/>
          <ac:graphicFrameMkLst>
            <pc:docMk/>
            <pc:sldMk cId="400335750" sldId="355"/>
            <ac:graphicFrameMk id="7" creationId="{0660EE69-B88F-B820-7EE1-AA3F2D04D72F}"/>
          </ac:graphicFrameMkLst>
        </pc:graphicFrameChg>
      </pc:sldChg>
      <pc:sldChg chg="del">
        <pc:chgData name="23211A66F9" userId="54f87280-c374-4a37-bc88-10a8e6bd1fe5" providerId="ADAL" clId="{00EDE7FB-6F92-49FF-AB34-962B4AEBD06C}" dt="2025-01-20T12:21:22.111" v="13" actId="47"/>
        <pc:sldMkLst>
          <pc:docMk/>
          <pc:sldMk cId="0" sldId="356"/>
        </pc:sldMkLst>
      </pc:sldChg>
      <pc:sldChg chg="del">
        <pc:chgData name="23211A66F9" userId="54f87280-c374-4a37-bc88-10a8e6bd1fe5" providerId="ADAL" clId="{00EDE7FB-6F92-49FF-AB34-962B4AEBD06C}" dt="2025-01-20T12:21:21.189" v="10" actId="47"/>
        <pc:sldMkLst>
          <pc:docMk/>
          <pc:sldMk cId="0" sldId="357"/>
        </pc:sldMkLst>
      </pc:sldChg>
      <pc:sldChg chg="del">
        <pc:chgData name="23211A66F9" userId="54f87280-c374-4a37-bc88-10a8e6bd1fe5" providerId="ADAL" clId="{00EDE7FB-6F92-49FF-AB34-962B4AEBD06C}" dt="2025-01-20T12:21:20.546" v="6" actId="47"/>
        <pc:sldMkLst>
          <pc:docMk/>
          <pc:sldMk cId="2265772931" sldId="358"/>
        </pc:sldMkLst>
      </pc:sldChg>
    </pc:docChg>
  </pc:docChgLst>
  <pc:docChgLst>
    <pc:chgData name="Sri Bhuvan Pandiri" userId="3d53004568f69bb4" providerId="LiveId" clId="{1451B2B6-9618-408B-8626-FDC344054E08}"/>
    <pc:docChg chg="undo custSel addSld delSld modSld">
      <pc:chgData name="Sri Bhuvan Pandiri" userId="3d53004568f69bb4" providerId="LiveId" clId="{1451B2B6-9618-408B-8626-FDC344054E08}" dt="2025-04-18T14:20:15.133" v="981" actId="20577"/>
      <pc:docMkLst>
        <pc:docMk/>
      </pc:docMkLst>
      <pc:sldChg chg="del">
        <pc:chgData name="Sri Bhuvan Pandiri" userId="3d53004568f69bb4" providerId="LiveId" clId="{1451B2B6-9618-408B-8626-FDC344054E08}" dt="2025-04-18T05:34:17.036" v="50" actId="2696"/>
        <pc:sldMkLst>
          <pc:docMk/>
          <pc:sldMk cId="3640111182" sldId="343"/>
        </pc:sldMkLst>
      </pc:sldChg>
      <pc:sldChg chg="modSp mod">
        <pc:chgData name="Sri Bhuvan Pandiri" userId="3d53004568f69bb4" providerId="LiveId" clId="{1451B2B6-9618-408B-8626-FDC344054E08}" dt="2025-04-18T14:20:15.133" v="981" actId="20577"/>
        <pc:sldMkLst>
          <pc:docMk/>
          <pc:sldMk cId="3346663651" sldId="344"/>
        </pc:sldMkLst>
        <pc:spChg chg="mod">
          <ac:chgData name="Sri Bhuvan Pandiri" userId="3d53004568f69bb4" providerId="LiveId" clId="{1451B2B6-9618-408B-8626-FDC344054E08}" dt="2025-04-18T05:41:09.221" v="83" actId="20577"/>
          <ac:spMkLst>
            <pc:docMk/>
            <pc:sldMk cId="3346663651" sldId="344"/>
            <ac:spMk id="2" creationId="{E4CA96CB-C6A1-A5DD-72E4-461B56773565}"/>
          </ac:spMkLst>
        </pc:spChg>
        <pc:spChg chg="mod">
          <ac:chgData name="Sri Bhuvan Pandiri" userId="3d53004568f69bb4" providerId="LiveId" clId="{1451B2B6-9618-408B-8626-FDC344054E08}" dt="2025-04-18T14:20:15.133" v="981" actId="20577"/>
          <ac:spMkLst>
            <pc:docMk/>
            <pc:sldMk cId="3346663651" sldId="344"/>
            <ac:spMk id="3" creationId="{18D2C5E3-9A34-9ADE-DF50-3D277CEA13FA}"/>
          </ac:spMkLst>
        </pc:spChg>
      </pc:sldChg>
      <pc:sldChg chg="del">
        <pc:chgData name="Sri Bhuvan Pandiri" userId="3d53004568f69bb4" providerId="LiveId" clId="{1451B2B6-9618-408B-8626-FDC344054E08}" dt="2025-04-18T05:34:48.107" v="52" actId="2696"/>
        <pc:sldMkLst>
          <pc:docMk/>
          <pc:sldMk cId="45760381" sldId="345"/>
        </pc:sldMkLst>
      </pc:sldChg>
      <pc:sldChg chg="del">
        <pc:chgData name="Sri Bhuvan Pandiri" userId="3d53004568f69bb4" providerId="LiveId" clId="{1451B2B6-9618-408B-8626-FDC344054E08}" dt="2025-04-18T05:34:45.053" v="51" actId="2696"/>
        <pc:sldMkLst>
          <pc:docMk/>
          <pc:sldMk cId="636022839" sldId="346"/>
        </pc:sldMkLst>
      </pc:sldChg>
      <pc:sldChg chg="modSp mod">
        <pc:chgData name="Sri Bhuvan Pandiri" userId="3d53004568f69bb4" providerId="LiveId" clId="{1451B2B6-9618-408B-8626-FDC344054E08}" dt="2025-04-18T06:03:04.808" v="140" actId="1076"/>
        <pc:sldMkLst>
          <pc:docMk/>
          <pc:sldMk cId="188590787" sldId="347"/>
        </pc:sldMkLst>
        <pc:spChg chg="mod">
          <ac:chgData name="Sri Bhuvan Pandiri" userId="3d53004568f69bb4" providerId="LiveId" clId="{1451B2B6-9618-408B-8626-FDC344054E08}" dt="2025-04-18T06:02:26.092" v="129" actId="20577"/>
          <ac:spMkLst>
            <pc:docMk/>
            <pc:sldMk cId="188590787" sldId="347"/>
            <ac:spMk id="2" creationId="{3CB09049-5814-BF85-7BEF-5FD707DB2981}"/>
          </ac:spMkLst>
        </pc:spChg>
        <pc:spChg chg="mod">
          <ac:chgData name="Sri Bhuvan Pandiri" userId="3d53004568f69bb4" providerId="LiveId" clId="{1451B2B6-9618-408B-8626-FDC344054E08}" dt="2025-04-18T06:03:04.808" v="140" actId="1076"/>
          <ac:spMkLst>
            <pc:docMk/>
            <pc:sldMk cId="188590787" sldId="347"/>
            <ac:spMk id="3" creationId="{AED2ACCE-21B0-97AB-6125-FCFCCADC33A9}"/>
          </ac:spMkLst>
        </pc:spChg>
      </pc:sldChg>
      <pc:sldChg chg="modSp mod">
        <pc:chgData name="Sri Bhuvan Pandiri" userId="3d53004568f69bb4" providerId="LiveId" clId="{1451B2B6-9618-408B-8626-FDC344054E08}" dt="2025-04-18T14:04:55.623" v="870" actId="123"/>
        <pc:sldMkLst>
          <pc:docMk/>
          <pc:sldMk cId="2478775190" sldId="348"/>
        </pc:sldMkLst>
        <pc:spChg chg="mod">
          <ac:chgData name="Sri Bhuvan Pandiri" userId="3d53004568f69bb4" providerId="LiveId" clId="{1451B2B6-9618-408B-8626-FDC344054E08}" dt="2025-04-18T06:15:48.248" v="208" actId="20577"/>
          <ac:spMkLst>
            <pc:docMk/>
            <pc:sldMk cId="2478775190" sldId="348"/>
            <ac:spMk id="2" creationId="{6AB71160-229D-5CFD-296C-EC4018BA23BA}"/>
          </ac:spMkLst>
        </pc:spChg>
        <pc:spChg chg="mod">
          <ac:chgData name="Sri Bhuvan Pandiri" userId="3d53004568f69bb4" providerId="LiveId" clId="{1451B2B6-9618-408B-8626-FDC344054E08}" dt="2025-04-18T14:04:55.623" v="870" actId="123"/>
          <ac:spMkLst>
            <pc:docMk/>
            <pc:sldMk cId="2478775190" sldId="348"/>
            <ac:spMk id="7" creationId="{72E4DF56-9A0D-AD23-B2AB-42499CF56A4E}"/>
          </ac:spMkLst>
        </pc:spChg>
      </pc:sldChg>
      <pc:sldChg chg="del">
        <pc:chgData name="Sri Bhuvan Pandiri" userId="3d53004568f69bb4" providerId="LiveId" clId="{1451B2B6-9618-408B-8626-FDC344054E08}" dt="2025-04-18T06:18:22.381" v="211" actId="2696"/>
        <pc:sldMkLst>
          <pc:docMk/>
          <pc:sldMk cId="4099764033" sldId="350"/>
        </pc:sldMkLst>
      </pc:sldChg>
      <pc:sldChg chg="del">
        <pc:chgData name="Sri Bhuvan Pandiri" userId="3d53004568f69bb4" providerId="LiveId" clId="{1451B2B6-9618-408B-8626-FDC344054E08}" dt="2025-04-18T06:37:29.995" v="272" actId="2696"/>
        <pc:sldMkLst>
          <pc:docMk/>
          <pc:sldMk cId="1351969489" sldId="351"/>
        </pc:sldMkLst>
      </pc:sldChg>
      <pc:sldChg chg="del">
        <pc:chgData name="Sri Bhuvan Pandiri" userId="3d53004568f69bb4" providerId="LiveId" clId="{1451B2B6-9618-408B-8626-FDC344054E08}" dt="2025-04-18T06:37:31.988" v="273" actId="2696"/>
        <pc:sldMkLst>
          <pc:docMk/>
          <pc:sldMk cId="1949337402" sldId="353"/>
        </pc:sldMkLst>
      </pc:sldChg>
      <pc:sldChg chg="modSp mod">
        <pc:chgData name="Sri Bhuvan Pandiri" userId="3d53004568f69bb4" providerId="LiveId" clId="{1451B2B6-9618-408B-8626-FDC344054E08}" dt="2025-04-18T14:13:55.857" v="954"/>
        <pc:sldMkLst>
          <pc:docMk/>
          <pc:sldMk cId="3019939430" sldId="354"/>
        </pc:sldMkLst>
        <pc:spChg chg="mod">
          <ac:chgData name="Sri Bhuvan Pandiri" userId="3d53004568f69bb4" providerId="LiveId" clId="{1451B2B6-9618-408B-8626-FDC344054E08}" dt="2025-04-18T06:09:50.278" v="167" actId="20577"/>
          <ac:spMkLst>
            <pc:docMk/>
            <pc:sldMk cId="3019939430" sldId="354"/>
            <ac:spMk id="2" creationId="{74B5138B-2558-810B-4AD0-DEB38C6D0B4D}"/>
          </ac:spMkLst>
        </pc:spChg>
        <pc:graphicFrameChg chg="mod modGraphic">
          <ac:chgData name="Sri Bhuvan Pandiri" userId="3d53004568f69bb4" providerId="LiveId" clId="{1451B2B6-9618-408B-8626-FDC344054E08}" dt="2025-04-18T14:13:55.857" v="954"/>
          <ac:graphicFrameMkLst>
            <pc:docMk/>
            <pc:sldMk cId="3019939430" sldId="354"/>
            <ac:graphicFrameMk id="7" creationId="{9FCE9310-550D-6C21-4EF6-7C82E09EF3FB}"/>
          </ac:graphicFrameMkLst>
        </pc:graphicFrameChg>
      </pc:sldChg>
      <pc:sldChg chg="modSp mod">
        <pc:chgData name="Sri Bhuvan Pandiri" userId="3d53004568f69bb4" providerId="LiveId" clId="{1451B2B6-9618-408B-8626-FDC344054E08}" dt="2025-04-18T14:16:58.917" v="970"/>
        <pc:sldMkLst>
          <pc:docMk/>
          <pc:sldMk cId="400335750" sldId="355"/>
        </pc:sldMkLst>
        <pc:spChg chg="mod">
          <ac:chgData name="Sri Bhuvan Pandiri" userId="3d53004568f69bb4" providerId="LiveId" clId="{1451B2B6-9618-408B-8626-FDC344054E08}" dt="2025-04-18T06:09:59.309" v="168"/>
          <ac:spMkLst>
            <pc:docMk/>
            <pc:sldMk cId="400335750" sldId="355"/>
            <ac:spMk id="2" creationId="{0E3CD5F9-A15D-901D-0B49-AE26DD4AF1F3}"/>
          </ac:spMkLst>
        </pc:spChg>
        <pc:graphicFrameChg chg="mod modGraphic">
          <ac:chgData name="Sri Bhuvan Pandiri" userId="3d53004568f69bb4" providerId="LiveId" clId="{1451B2B6-9618-408B-8626-FDC344054E08}" dt="2025-04-18T14:16:58.917" v="970"/>
          <ac:graphicFrameMkLst>
            <pc:docMk/>
            <pc:sldMk cId="400335750" sldId="355"/>
            <ac:graphicFrameMk id="7" creationId="{0660EE69-B88F-B820-7EE1-AA3F2D04D72F}"/>
          </ac:graphicFrameMkLst>
        </pc:graphicFrameChg>
      </pc:sldChg>
      <pc:sldChg chg="modSp new mod">
        <pc:chgData name="Sri Bhuvan Pandiri" userId="3d53004568f69bb4" providerId="LiveId" clId="{1451B2B6-9618-408B-8626-FDC344054E08}" dt="2025-04-18T05:37:06.391" v="65" actId="1076"/>
        <pc:sldMkLst>
          <pc:docMk/>
          <pc:sldMk cId="2681719559" sldId="356"/>
        </pc:sldMkLst>
        <pc:spChg chg="mod">
          <ac:chgData name="Sri Bhuvan Pandiri" userId="3d53004568f69bb4" providerId="LiveId" clId="{1451B2B6-9618-408B-8626-FDC344054E08}" dt="2025-04-18T05:34:08.717" v="49" actId="20577"/>
          <ac:spMkLst>
            <pc:docMk/>
            <pc:sldMk cId="2681719559" sldId="356"/>
            <ac:spMk id="2" creationId="{D691E729-96E2-BAF0-170C-7EB8536495C7}"/>
          </ac:spMkLst>
        </pc:spChg>
        <pc:spChg chg="mod">
          <ac:chgData name="Sri Bhuvan Pandiri" userId="3d53004568f69bb4" providerId="LiveId" clId="{1451B2B6-9618-408B-8626-FDC344054E08}" dt="2025-04-18T05:37:06.391" v="65" actId="1076"/>
          <ac:spMkLst>
            <pc:docMk/>
            <pc:sldMk cId="2681719559" sldId="356"/>
            <ac:spMk id="3" creationId="{D1E8291C-255E-584C-E11C-CF5BDE465234}"/>
          </ac:spMkLst>
        </pc:spChg>
      </pc:sldChg>
      <pc:sldChg chg="addSp delSp modSp new mod">
        <pc:chgData name="Sri Bhuvan Pandiri" userId="3d53004568f69bb4" providerId="LiveId" clId="{1451B2B6-9618-408B-8626-FDC344054E08}" dt="2025-04-18T12:45:28.691" v="698" actId="688"/>
        <pc:sldMkLst>
          <pc:docMk/>
          <pc:sldMk cId="105972705" sldId="357"/>
        </pc:sldMkLst>
        <pc:spChg chg="mod">
          <ac:chgData name="Sri Bhuvan Pandiri" userId="3d53004568f69bb4" providerId="LiveId" clId="{1451B2B6-9618-408B-8626-FDC344054E08}" dt="2025-04-18T06:19:16.507" v="233" actId="20577"/>
          <ac:spMkLst>
            <pc:docMk/>
            <pc:sldMk cId="105972705" sldId="357"/>
            <ac:spMk id="2" creationId="{5B818CE7-5851-087D-4061-4B701586AC57}"/>
          </ac:spMkLst>
        </pc:spChg>
        <pc:spChg chg="del">
          <ac:chgData name="Sri Bhuvan Pandiri" userId="3d53004568f69bb4" providerId="LiveId" clId="{1451B2B6-9618-408B-8626-FDC344054E08}" dt="2025-04-18T06:19:21.209" v="234" actId="478"/>
          <ac:spMkLst>
            <pc:docMk/>
            <pc:sldMk cId="105972705" sldId="357"/>
            <ac:spMk id="3" creationId="{0A678F75-F959-5B4B-8324-9A1DBA356458}"/>
          </ac:spMkLst>
        </pc:spChg>
        <pc:spChg chg="add del mod">
          <ac:chgData name="Sri Bhuvan Pandiri" userId="3d53004568f69bb4" providerId="LiveId" clId="{1451B2B6-9618-408B-8626-FDC344054E08}" dt="2025-04-18T06:30:41.207" v="271" actId="11529"/>
          <ac:spMkLst>
            <pc:docMk/>
            <pc:sldMk cId="105972705" sldId="357"/>
            <ac:spMk id="11" creationId="{687A34C1-1BAE-BF04-BFA6-E4E68AED5BED}"/>
          </ac:spMkLst>
        </pc:spChg>
        <pc:picChg chg="add del mod">
          <ac:chgData name="Sri Bhuvan Pandiri" userId="3d53004568f69bb4" providerId="LiveId" clId="{1451B2B6-9618-408B-8626-FDC344054E08}" dt="2025-04-18T06:29:49.852" v="258" actId="478"/>
          <ac:picMkLst>
            <pc:docMk/>
            <pc:sldMk cId="105972705" sldId="357"/>
            <ac:picMk id="7" creationId="{C2D7A028-42E9-1426-E20D-03C11B8AEC64}"/>
          </ac:picMkLst>
        </pc:picChg>
        <pc:picChg chg="add del mod">
          <ac:chgData name="Sri Bhuvan Pandiri" userId="3d53004568f69bb4" providerId="LiveId" clId="{1451B2B6-9618-408B-8626-FDC344054E08}" dt="2025-04-18T06:20:21.708" v="242" actId="478"/>
          <ac:picMkLst>
            <pc:docMk/>
            <pc:sldMk cId="105972705" sldId="357"/>
            <ac:picMk id="8" creationId="{519B7834-E4C4-8D3A-8602-6087FB19A1B1}"/>
          </ac:picMkLst>
        </pc:picChg>
        <pc:picChg chg="add mod">
          <ac:chgData name="Sri Bhuvan Pandiri" userId="3d53004568f69bb4" providerId="LiveId" clId="{1451B2B6-9618-408B-8626-FDC344054E08}" dt="2025-04-18T12:45:28.691" v="698" actId="688"/>
          <ac:picMkLst>
            <pc:docMk/>
            <pc:sldMk cId="105972705" sldId="357"/>
            <ac:picMk id="10" creationId="{DFC58AB1-EA7F-AB7F-49A4-15AA4404D59C}"/>
          </ac:picMkLst>
        </pc:picChg>
      </pc:sldChg>
      <pc:sldChg chg="modSp new mod">
        <pc:chgData name="Sri Bhuvan Pandiri" userId="3d53004568f69bb4" providerId="LiveId" clId="{1451B2B6-9618-408B-8626-FDC344054E08}" dt="2025-04-18T10:33:25.208" v="294" actId="20577"/>
        <pc:sldMkLst>
          <pc:docMk/>
          <pc:sldMk cId="3005006528" sldId="358"/>
        </pc:sldMkLst>
        <pc:spChg chg="mod">
          <ac:chgData name="Sri Bhuvan Pandiri" userId="3d53004568f69bb4" providerId="LiveId" clId="{1451B2B6-9618-408B-8626-FDC344054E08}" dt="2025-04-18T10:32:59.134" v="286" actId="20577"/>
          <ac:spMkLst>
            <pc:docMk/>
            <pc:sldMk cId="3005006528" sldId="358"/>
            <ac:spMk id="2" creationId="{0C8D24B6-80F5-AEFA-BFDA-347B8BD90A02}"/>
          </ac:spMkLst>
        </pc:spChg>
        <pc:spChg chg="mod">
          <ac:chgData name="Sri Bhuvan Pandiri" userId="3d53004568f69bb4" providerId="LiveId" clId="{1451B2B6-9618-408B-8626-FDC344054E08}" dt="2025-04-18T10:33:25.208" v="294" actId="20577"/>
          <ac:spMkLst>
            <pc:docMk/>
            <pc:sldMk cId="3005006528" sldId="358"/>
            <ac:spMk id="3" creationId="{22028739-6AB7-D515-EB35-54CC7763BC7E}"/>
          </ac:spMkLst>
        </pc:spChg>
      </pc:sldChg>
      <pc:sldChg chg="addSp delSp modSp new del mod">
        <pc:chgData name="Sri Bhuvan Pandiri" userId="3d53004568f69bb4" providerId="LiveId" clId="{1451B2B6-9618-408B-8626-FDC344054E08}" dt="2025-04-18T10:35:53.839" v="312" actId="2696"/>
        <pc:sldMkLst>
          <pc:docMk/>
          <pc:sldMk cId="446198405" sldId="359"/>
        </pc:sldMkLst>
        <pc:spChg chg="mod">
          <ac:chgData name="Sri Bhuvan Pandiri" userId="3d53004568f69bb4" providerId="LiveId" clId="{1451B2B6-9618-408B-8626-FDC344054E08}" dt="2025-04-18T10:35:26.155" v="307" actId="20577"/>
          <ac:spMkLst>
            <pc:docMk/>
            <pc:sldMk cId="446198405" sldId="359"/>
            <ac:spMk id="2" creationId="{DD704C9A-33F2-5ED4-2CB2-6088B2A15F2E}"/>
          </ac:spMkLst>
        </pc:spChg>
        <pc:spChg chg="del">
          <ac:chgData name="Sri Bhuvan Pandiri" userId="3d53004568f69bb4" providerId="LiveId" clId="{1451B2B6-9618-408B-8626-FDC344054E08}" dt="2025-04-18T10:35:28.169" v="308"/>
          <ac:spMkLst>
            <pc:docMk/>
            <pc:sldMk cId="446198405" sldId="359"/>
            <ac:spMk id="3" creationId="{A4A438F6-8517-3AB9-7A3D-A6ED72E774B0}"/>
          </ac:spMkLst>
        </pc:spChg>
        <pc:spChg chg="add mod">
          <ac:chgData name="Sri Bhuvan Pandiri" userId="3d53004568f69bb4" providerId="LiveId" clId="{1451B2B6-9618-408B-8626-FDC344054E08}" dt="2025-04-18T10:35:50.737" v="311" actId="20577"/>
          <ac:spMkLst>
            <pc:docMk/>
            <pc:sldMk cId="446198405" sldId="359"/>
            <ac:spMk id="7" creationId="{5B0C95F8-6FE3-909F-BC23-807D69506DBA}"/>
          </ac:spMkLst>
        </pc:spChg>
      </pc:sldChg>
      <pc:sldChg chg="new del">
        <pc:chgData name="Sri Bhuvan Pandiri" userId="3d53004568f69bb4" providerId="LiveId" clId="{1451B2B6-9618-408B-8626-FDC344054E08}" dt="2025-04-18T10:33:34.301" v="295" actId="2696"/>
        <pc:sldMkLst>
          <pc:docMk/>
          <pc:sldMk cId="2524196670" sldId="359"/>
        </pc:sldMkLst>
      </pc:sldChg>
      <pc:sldChg chg="modSp new mod">
        <pc:chgData name="Sri Bhuvan Pandiri" userId="3d53004568f69bb4" providerId="LiveId" clId="{1451B2B6-9618-408B-8626-FDC344054E08}" dt="2025-04-18T14:19:34.720" v="980" actId="20577"/>
        <pc:sldMkLst>
          <pc:docMk/>
          <pc:sldMk cId="4157664248" sldId="359"/>
        </pc:sldMkLst>
        <pc:spChg chg="mod">
          <ac:chgData name="Sri Bhuvan Pandiri" userId="3d53004568f69bb4" providerId="LiveId" clId="{1451B2B6-9618-408B-8626-FDC344054E08}" dt="2025-04-18T10:38:21.799" v="357" actId="20577"/>
          <ac:spMkLst>
            <pc:docMk/>
            <pc:sldMk cId="4157664248" sldId="359"/>
            <ac:spMk id="2" creationId="{09AB3804-A027-63B4-4465-5EF6E071726A}"/>
          </ac:spMkLst>
        </pc:spChg>
        <pc:spChg chg="mod">
          <ac:chgData name="Sri Bhuvan Pandiri" userId="3d53004568f69bb4" providerId="LiveId" clId="{1451B2B6-9618-408B-8626-FDC344054E08}" dt="2025-04-18T14:19:34.720" v="980" actId="20577"/>
          <ac:spMkLst>
            <pc:docMk/>
            <pc:sldMk cId="4157664248" sldId="359"/>
            <ac:spMk id="3" creationId="{1EFF2C91-4E23-4808-16D1-F42A310768E3}"/>
          </ac:spMkLst>
        </pc:spChg>
      </pc:sldChg>
      <pc:sldChg chg="new del">
        <pc:chgData name="Sri Bhuvan Pandiri" userId="3d53004568f69bb4" providerId="LiveId" clId="{1451B2B6-9618-408B-8626-FDC344054E08}" dt="2025-04-18T10:33:35.956" v="296" actId="2696"/>
        <pc:sldMkLst>
          <pc:docMk/>
          <pc:sldMk cId="537658717" sldId="360"/>
        </pc:sldMkLst>
      </pc:sldChg>
      <pc:sldChg chg="addSp modSp new mod">
        <pc:chgData name="Sri Bhuvan Pandiri" userId="3d53004568f69bb4" providerId="LiveId" clId="{1451B2B6-9618-408B-8626-FDC344054E08}" dt="2025-04-18T12:28:38.594" v="696" actId="20577"/>
        <pc:sldMkLst>
          <pc:docMk/>
          <pc:sldMk cId="3942375187" sldId="360"/>
        </pc:sldMkLst>
        <pc:spChg chg="mod">
          <ac:chgData name="Sri Bhuvan Pandiri" userId="3d53004568f69bb4" providerId="LiveId" clId="{1451B2B6-9618-408B-8626-FDC344054E08}" dt="2025-04-18T11:40:24.960" v="634" actId="20577"/>
          <ac:spMkLst>
            <pc:docMk/>
            <pc:sldMk cId="3942375187" sldId="360"/>
            <ac:spMk id="2" creationId="{2C562AFB-9618-49A0-BA56-7B92204BB16E}"/>
          </ac:spMkLst>
        </pc:spChg>
        <pc:spChg chg="mod">
          <ac:chgData name="Sri Bhuvan Pandiri" userId="3d53004568f69bb4" providerId="LiveId" clId="{1451B2B6-9618-408B-8626-FDC344054E08}" dt="2025-04-18T11:33:04.490" v="427" actId="14100"/>
          <ac:spMkLst>
            <pc:docMk/>
            <pc:sldMk cId="3942375187" sldId="360"/>
            <ac:spMk id="3" creationId="{4355043B-A46E-2FCE-9894-C5C1E8452A5E}"/>
          </ac:spMkLst>
        </pc:spChg>
        <pc:spChg chg="add mod">
          <ac:chgData name="Sri Bhuvan Pandiri" userId="3d53004568f69bb4" providerId="LiveId" clId="{1451B2B6-9618-408B-8626-FDC344054E08}" dt="2025-04-18T12:28:38.594" v="696" actId="20577"/>
          <ac:spMkLst>
            <pc:docMk/>
            <pc:sldMk cId="3942375187" sldId="360"/>
            <ac:spMk id="7" creationId="{71F11F7B-48A0-A7C9-F6EF-BF2E3C2A8618}"/>
          </ac:spMkLst>
        </pc:spChg>
      </pc:sldChg>
      <pc:sldChg chg="modSp new mod">
        <pc:chgData name="Sri Bhuvan Pandiri" userId="3d53004568f69bb4" providerId="LiveId" clId="{1451B2B6-9618-408B-8626-FDC344054E08}" dt="2025-04-18T14:03:23.521" v="824" actId="123"/>
        <pc:sldMkLst>
          <pc:docMk/>
          <pc:sldMk cId="658312530" sldId="361"/>
        </pc:sldMkLst>
        <pc:spChg chg="mod">
          <ac:chgData name="Sri Bhuvan Pandiri" userId="3d53004568f69bb4" providerId="LiveId" clId="{1451B2B6-9618-408B-8626-FDC344054E08}" dt="2025-04-18T11:40:52.943" v="658" actId="20577"/>
          <ac:spMkLst>
            <pc:docMk/>
            <pc:sldMk cId="658312530" sldId="361"/>
            <ac:spMk id="2" creationId="{553BAA46-C66C-FCCC-85F5-4E520AD4FAE9}"/>
          </ac:spMkLst>
        </pc:spChg>
        <pc:spChg chg="mod">
          <ac:chgData name="Sri Bhuvan Pandiri" userId="3d53004568f69bb4" providerId="LiveId" clId="{1451B2B6-9618-408B-8626-FDC344054E08}" dt="2025-04-18T14:03:23.521" v="824" actId="123"/>
          <ac:spMkLst>
            <pc:docMk/>
            <pc:sldMk cId="658312530" sldId="361"/>
            <ac:spMk id="3" creationId="{D8BCFD0C-ACED-E853-B4F4-1D22D7932B71}"/>
          </ac:spMkLst>
        </pc:spChg>
      </pc:sldChg>
      <pc:sldChg chg="modSp new del mod">
        <pc:chgData name="Sri Bhuvan Pandiri" userId="3d53004568f69bb4" providerId="LiveId" clId="{1451B2B6-9618-408B-8626-FDC344054E08}" dt="2025-04-18T11:38:44.043" v="589" actId="2696"/>
        <pc:sldMkLst>
          <pc:docMk/>
          <pc:sldMk cId="1875401153" sldId="361"/>
        </pc:sldMkLst>
        <pc:spChg chg="mod">
          <ac:chgData name="Sri Bhuvan Pandiri" userId="3d53004568f69bb4" providerId="LiveId" clId="{1451B2B6-9618-408B-8626-FDC344054E08}" dt="2025-04-18T10:38:55.881" v="406" actId="20577"/>
          <ac:spMkLst>
            <pc:docMk/>
            <pc:sldMk cId="1875401153" sldId="361"/>
            <ac:spMk id="2" creationId="{9C562323-A3B0-7B62-8DBB-E2421A488625}"/>
          </ac:spMkLst>
        </pc:spChg>
      </pc:sldChg>
      <pc:sldChg chg="modSp new mod">
        <pc:chgData name="Sri Bhuvan Pandiri" userId="3d53004568f69bb4" providerId="LiveId" clId="{1451B2B6-9618-408B-8626-FDC344054E08}" dt="2025-04-18T14:03:39.465" v="827" actId="123"/>
        <pc:sldMkLst>
          <pc:docMk/>
          <pc:sldMk cId="3623941271" sldId="362"/>
        </pc:sldMkLst>
        <pc:spChg chg="mod">
          <ac:chgData name="Sri Bhuvan Pandiri" userId="3d53004568f69bb4" providerId="LiveId" clId="{1451B2B6-9618-408B-8626-FDC344054E08}" dt="2025-04-18T12:21:41.219" v="671" actId="20577"/>
          <ac:spMkLst>
            <pc:docMk/>
            <pc:sldMk cId="3623941271" sldId="362"/>
            <ac:spMk id="2" creationId="{1E5E1BF0-EF07-8BF4-EBDF-A710AE2E272B}"/>
          </ac:spMkLst>
        </pc:spChg>
        <pc:spChg chg="mod">
          <ac:chgData name="Sri Bhuvan Pandiri" userId="3d53004568f69bb4" providerId="LiveId" clId="{1451B2B6-9618-408B-8626-FDC344054E08}" dt="2025-04-18T14:03:39.465" v="827" actId="123"/>
          <ac:spMkLst>
            <pc:docMk/>
            <pc:sldMk cId="3623941271" sldId="362"/>
            <ac:spMk id="3" creationId="{5A8E93DA-CF58-34D6-6647-782CFEC1B037}"/>
          </ac:spMkLst>
        </pc:spChg>
      </pc:sldChg>
      <pc:sldChg chg="addSp delSp modSp new mod">
        <pc:chgData name="Sri Bhuvan Pandiri" userId="3d53004568f69bb4" providerId="LiveId" clId="{1451B2B6-9618-408B-8626-FDC344054E08}" dt="2025-04-18T13:05:12.937" v="797" actId="1076"/>
        <pc:sldMkLst>
          <pc:docMk/>
          <pc:sldMk cId="1203147833" sldId="363"/>
        </pc:sldMkLst>
        <pc:spChg chg="mod">
          <ac:chgData name="Sri Bhuvan Pandiri" userId="3d53004568f69bb4" providerId="LiveId" clId="{1451B2B6-9618-408B-8626-FDC344054E08}" dt="2025-04-18T12:48:15.537" v="728" actId="20577"/>
          <ac:spMkLst>
            <pc:docMk/>
            <pc:sldMk cId="1203147833" sldId="363"/>
            <ac:spMk id="2" creationId="{33524056-AE1F-68B8-02B4-A885434E450D}"/>
          </ac:spMkLst>
        </pc:spChg>
        <pc:spChg chg="del">
          <ac:chgData name="Sri Bhuvan Pandiri" userId="3d53004568f69bb4" providerId="LiveId" clId="{1451B2B6-9618-408B-8626-FDC344054E08}" dt="2025-04-18T12:48:35.146" v="729" actId="931"/>
          <ac:spMkLst>
            <pc:docMk/>
            <pc:sldMk cId="1203147833" sldId="363"/>
            <ac:spMk id="3" creationId="{19B9D6A7-153C-F3FA-41BD-4E167741395D}"/>
          </ac:spMkLst>
        </pc:spChg>
        <pc:spChg chg="add del mod">
          <ac:chgData name="Sri Bhuvan Pandiri" userId="3d53004568f69bb4" providerId="LiveId" clId="{1451B2B6-9618-408B-8626-FDC344054E08}" dt="2025-04-18T12:57:16.365" v="764" actId="478"/>
          <ac:spMkLst>
            <pc:docMk/>
            <pc:sldMk cId="1203147833" sldId="363"/>
            <ac:spMk id="14" creationId="{441746A3-18F1-2680-8B32-64E9F5610BCA}"/>
          </ac:spMkLst>
        </pc:spChg>
        <pc:picChg chg="add del mod">
          <ac:chgData name="Sri Bhuvan Pandiri" userId="3d53004568f69bb4" providerId="LiveId" clId="{1451B2B6-9618-408B-8626-FDC344054E08}" dt="2025-04-18T12:56:40.747" v="761" actId="478"/>
          <ac:picMkLst>
            <pc:docMk/>
            <pc:sldMk cId="1203147833" sldId="363"/>
            <ac:picMk id="8" creationId="{D430543C-051A-1761-6ADB-7ED840C16AAC}"/>
          </ac:picMkLst>
        </pc:picChg>
        <pc:picChg chg="add mod">
          <ac:chgData name="Sri Bhuvan Pandiri" userId="3d53004568f69bb4" providerId="LiveId" clId="{1451B2B6-9618-408B-8626-FDC344054E08}" dt="2025-04-18T13:05:03.669" v="793" actId="1076"/>
          <ac:picMkLst>
            <pc:docMk/>
            <pc:sldMk cId="1203147833" sldId="363"/>
            <ac:picMk id="10" creationId="{0D3EFDF4-56B0-C959-4AB5-A12B5AE86EC9}"/>
          </ac:picMkLst>
        </pc:picChg>
        <pc:picChg chg="add mod">
          <ac:chgData name="Sri Bhuvan Pandiri" userId="3d53004568f69bb4" providerId="LiveId" clId="{1451B2B6-9618-408B-8626-FDC344054E08}" dt="2025-04-18T13:05:12.937" v="797" actId="1076"/>
          <ac:picMkLst>
            <pc:docMk/>
            <pc:sldMk cId="1203147833" sldId="363"/>
            <ac:picMk id="12" creationId="{C0AA22EE-FC4F-15DE-1280-0EEDBF26C404}"/>
          </ac:picMkLst>
        </pc:picChg>
      </pc:sldChg>
      <pc:sldChg chg="new del">
        <pc:chgData name="Sri Bhuvan Pandiri" userId="3d53004568f69bb4" providerId="LiveId" clId="{1451B2B6-9618-408B-8626-FDC344054E08}" dt="2025-04-18T12:27:22.859" v="694" actId="2696"/>
        <pc:sldMkLst>
          <pc:docMk/>
          <pc:sldMk cId="1951767147" sldId="363"/>
        </pc:sldMkLst>
      </pc:sldChg>
    </pc:docChg>
  </pc:docChgLst>
  <pc:docChgLst>
    <pc:chgData name="Guest User" userId="S::urn:spo:anon#bdccdd89118b282d39dfdf0ab0c77bb5ca01925b4d24ca2399068f8965be2b3a::" providerId="AD" clId="Web-{FD8BA8CC-40CE-2E11-8471-B4203FE18B4C}"/>
    <pc:docChg chg="modSld">
      <pc:chgData name="Guest User" userId="S::urn:spo:anon#bdccdd89118b282d39dfdf0ab0c77bb5ca01925b4d24ca2399068f8965be2b3a::" providerId="AD" clId="Web-{FD8BA8CC-40CE-2E11-8471-B4203FE18B4C}" dt="2025-04-17T06:44:36.282" v="2" actId="1076"/>
      <pc:docMkLst>
        <pc:docMk/>
      </pc:docMkLst>
      <pc:sldChg chg="addSp delSp modSp">
        <pc:chgData name="Guest User" userId="S::urn:spo:anon#bdccdd89118b282d39dfdf0ab0c77bb5ca01925b4d24ca2399068f8965be2b3a::" providerId="AD" clId="Web-{FD8BA8CC-40CE-2E11-8471-B4203FE18B4C}" dt="2025-04-17T06:44:36.282" v="2" actId="1076"/>
        <pc:sldMkLst>
          <pc:docMk/>
          <pc:sldMk cId="0" sldId="256"/>
        </pc:sldMkLst>
        <pc:spChg chg="add del mod">
          <ac:chgData name="Guest User" userId="S::urn:spo:anon#bdccdd89118b282d39dfdf0ab0c77bb5ca01925b4d24ca2399068f8965be2b3a::" providerId="AD" clId="Web-{FD8BA8CC-40CE-2E11-8471-B4203FE18B4C}" dt="2025-04-17T06:44:36.282" v="2" actId="1076"/>
          <ac:spMkLst>
            <pc:docMk/>
            <pc:sldMk cId="0" sldId="256"/>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2930" tIns="46465" rIns="92930" bIns="46465" rtlCol="0"/>
          <a:lstStyle>
            <a:lvl1pPr algn="l">
              <a:defRPr sz="1200"/>
            </a:lvl1pPr>
          </a:lstStyle>
          <a:p>
            <a:pPr>
              <a:defRPr/>
            </a:pPr>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a:defRPr sz="1200"/>
            </a:lvl1pPr>
          </a:lstStyle>
          <a:p>
            <a:pPr>
              <a:defRPr/>
            </a:pPr>
            <a:fld id="{0D537B2C-B9FD-47DB-91C4-8606B3AEE4E2}" type="datetimeFigureOut">
              <a:rPr lang="en-US"/>
              <a:pPr>
                <a:defRPr/>
              </a:pPr>
              <a:t>4/19/2025</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a:defRPr sz="1200" smtClean="0"/>
            </a:lvl1pPr>
          </a:lstStyle>
          <a:p>
            <a:pPr>
              <a:defRPr/>
            </a:pPr>
            <a:fld id="{1FD847D6-CB21-4E2E-B3B5-654962466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defRPr>
            </a:lvl1pPr>
          </a:lstStyle>
          <a:p>
            <a:pPr>
              <a:defRPr/>
            </a:pPr>
            <a:fld id="{4C3C39CB-B4C9-4DCE-AD9E-39F10ADFA5C3}" type="datetimeFigureOut">
              <a:rPr lang="en-US"/>
              <a:pPr>
                <a:defRPr/>
              </a:pPr>
              <a:t>4/19/2025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atin typeface="Calibri" pitchFamily="34" charset="0"/>
              </a:defRPr>
            </a:lvl1pPr>
          </a:lstStyle>
          <a:p>
            <a:pPr>
              <a:defRPr/>
            </a:pPr>
            <a:fld id="{2B3EF142-6F38-4AD1-AB0A-BFE2FCF31E19}" type="slidenum">
              <a:rPr lang="en-US" altLang="en-US"/>
              <a:pPr>
                <a:defRPr/>
              </a:pPr>
              <a:t>‹#›</a:t>
            </a:fld>
            <a:endParaRPr lang="en-US" altLang="en-US"/>
          </a:p>
        </p:txBody>
      </p:sp>
    </p:spTree>
    <p:extLst>
      <p:ext uri="{BB962C8B-B14F-4D97-AF65-F5344CB8AC3E}">
        <p14:creationId xmlns:p14="http://schemas.microsoft.com/office/powerpoint/2010/main" val="4184609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Logo, company name&#10;&#10;Description automatically generated"/>
          <p:cNvPicPr>
            <a:picLocks noChangeAspect="1"/>
          </p:cNvPicPr>
          <p:nvPr userDrawn="1"/>
        </p:nvPicPr>
        <p:blipFill>
          <a:blip r:embed="rId2"/>
          <a:srcRect/>
          <a:stretch>
            <a:fillRect/>
          </a:stretch>
        </p:blipFill>
        <p:spPr bwMode="auto">
          <a:xfrm>
            <a:off x="5505450" y="20638"/>
            <a:ext cx="1181100" cy="1101725"/>
          </a:xfrm>
          <a:prstGeom prst="rect">
            <a:avLst/>
          </a:prstGeom>
          <a:noFill/>
          <a:ln w="9525">
            <a:noFill/>
            <a:miter lim="800000"/>
            <a:headEnd/>
            <a:tailEnd/>
          </a:ln>
        </p:spPr>
      </p:pic>
      <p:pic>
        <p:nvPicPr>
          <p:cNvPr id="5" name="Picture 2"/>
          <p:cNvPicPr>
            <a:picLocks noChangeAspect="1" noChangeArrowheads="1"/>
          </p:cNvPicPr>
          <p:nvPr userDrawn="1"/>
        </p:nvPicPr>
        <p:blipFill>
          <a:blip r:embed="rId3"/>
          <a:srcRect/>
          <a:stretch>
            <a:fillRect/>
          </a:stretch>
        </p:blipFill>
        <p:spPr bwMode="auto">
          <a:xfrm>
            <a:off x="5159375" y="5467350"/>
            <a:ext cx="2260600" cy="798513"/>
          </a:xfrm>
          <a:prstGeom prst="rect">
            <a:avLst/>
          </a:prstGeom>
          <a:noFill/>
          <a:ln w="9525">
            <a:noFill/>
            <a:miter lim="800000"/>
            <a:headEnd/>
            <a:tailEnd/>
          </a:ln>
        </p:spPr>
      </p:pic>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84877A2E-3CD1-48FE-BE84-1341572B62FD}" type="datetime2">
              <a:rPr lang="en-US" smtClean="0"/>
              <a:t>Saturday, April 19, 2025</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 BVRIT CSE(AI&amp;ML)</a:t>
            </a:r>
          </a:p>
        </p:txBody>
      </p:sp>
      <p:sp>
        <p:nvSpPr>
          <p:cNvPr id="8" name="Slide Number Placeholder 5"/>
          <p:cNvSpPr>
            <a:spLocks noGrp="1"/>
          </p:cNvSpPr>
          <p:nvPr>
            <p:ph type="sldNum" sz="quarter" idx="12"/>
          </p:nvPr>
        </p:nvSpPr>
        <p:spPr/>
        <p:txBody>
          <a:bodyPr/>
          <a:lstStyle>
            <a:lvl1pPr>
              <a:defRPr smtClean="0"/>
            </a:lvl1pPr>
          </a:lstStyle>
          <a:p>
            <a:pPr>
              <a:defRPr/>
            </a:pPr>
            <a:fld id="{5FBF479A-0BDD-48BE-92E1-39A5437B6BC8}"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7240588" y="6302375"/>
            <a:ext cx="4489450" cy="0"/>
            <a:chOff x="7230414" y="6467118"/>
            <a:chExt cx="4489361" cy="0"/>
          </a:xfrm>
        </p:grpSpPr>
        <p:cxnSp>
          <p:nvCxnSpPr>
            <p:cNvPr id="5" name="Straight Connector 4"/>
            <p:cNvCxnSpPr>
              <a:cxnSpLocks/>
            </p:cNvCxnSpPr>
            <p:nvPr/>
          </p:nvCxnSpPr>
          <p:spPr>
            <a:xfrm>
              <a:off x="10238666" y="6467118"/>
              <a:ext cx="1481109"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8686122" y="6467118"/>
              <a:ext cx="1539844"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7230414" y="6467118"/>
              <a:ext cx="1538257"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5"/>
          <p:cNvPicPr>
            <a:picLocks noChangeAspect="1"/>
          </p:cNvPicPr>
          <p:nvPr userDrawn="1"/>
        </p:nvPicPr>
        <p:blipFill>
          <a:blip r:embed="rId2"/>
          <a:srcRect/>
          <a:stretch>
            <a:fillRect/>
          </a:stretch>
        </p:blipFill>
        <p:spPr bwMode="auto">
          <a:xfrm>
            <a:off x="255588" y="138113"/>
            <a:ext cx="827087" cy="611187"/>
          </a:xfrm>
          <a:prstGeom prst="rect">
            <a:avLst/>
          </a:prstGeom>
          <a:noFill/>
          <a:ln w="9525">
            <a:noFill/>
            <a:miter lim="800000"/>
            <a:headEnd/>
            <a:tailEnd/>
          </a:ln>
        </p:spPr>
      </p:pic>
      <p:pic>
        <p:nvPicPr>
          <p:cNvPr id="10" name="Picture 2"/>
          <p:cNvPicPr>
            <a:picLocks noChangeAspect="1" noChangeArrowheads="1"/>
          </p:cNvPicPr>
          <p:nvPr userDrawn="1"/>
        </p:nvPicPr>
        <p:blipFill>
          <a:blip r:embed="rId3"/>
          <a:srcRect/>
          <a:stretch>
            <a:fillRect/>
          </a:stretch>
        </p:blipFill>
        <p:spPr bwMode="auto">
          <a:xfrm>
            <a:off x="10990263" y="138113"/>
            <a:ext cx="1000125" cy="560387"/>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just">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3"/>
          <p:cNvSpPr>
            <a:spLocks noGrp="1"/>
          </p:cNvSpPr>
          <p:nvPr>
            <p:ph type="dt" sz="half" idx="10"/>
          </p:nvPr>
        </p:nvSpPr>
        <p:spPr/>
        <p:txBody>
          <a:bodyPr/>
          <a:lstStyle>
            <a:lvl1pPr>
              <a:defRPr/>
            </a:lvl1pPr>
          </a:lstStyle>
          <a:p>
            <a:pPr>
              <a:defRPr/>
            </a:pPr>
            <a:fld id="{DCB010C0-BB50-47C0-B4BE-BCC0D740EEBA}" type="datetime2">
              <a:rPr lang="en-US" smtClean="0"/>
              <a:t>Saturday, April 19, 2025</a:t>
            </a:fld>
            <a:endParaRPr lang="en-US"/>
          </a:p>
        </p:txBody>
      </p:sp>
      <p:sp>
        <p:nvSpPr>
          <p:cNvPr id="12" name="Footer Placeholder 4"/>
          <p:cNvSpPr>
            <a:spLocks noGrp="1"/>
          </p:cNvSpPr>
          <p:nvPr>
            <p:ph type="ftr" sz="quarter" idx="11"/>
          </p:nvPr>
        </p:nvSpPr>
        <p:spPr/>
        <p:txBody>
          <a:bodyPr/>
          <a:lstStyle>
            <a:lvl1pPr>
              <a:defRPr/>
            </a:lvl1pPr>
          </a:lstStyle>
          <a:p>
            <a:pPr>
              <a:defRPr/>
            </a:pPr>
            <a:r>
              <a:rPr lang="en-US"/>
              <a:t>© BVRIT CSE(AI&amp;ML)</a:t>
            </a:r>
          </a:p>
        </p:txBody>
      </p:sp>
      <p:sp>
        <p:nvSpPr>
          <p:cNvPr id="13" name="Slide Number Placeholder 5"/>
          <p:cNvSpPr>
            <a:spLocks noGrp="1"/>
          </p:cNvSpPr>
          <p:nvPr>
            <p:ph type="sldNum" sz="quarter" idx="12"/>
          </p:nvPr>
        </p:nvSpPr>
        <p:spPr/>
        <p:txBody>
          <a:bodyPr/>
          <a:lstStyle>
            <a:lvl1pPr>
              <a:defRPr smtClean="0"/>
            </a:lvl1pPr>
          </a:lstStyle>
          <a:p>
            <a:pPr>
              <a:defRPr/>
            </a:pPr>
            <a:fld id="{2D96E056-3901-41CB-802B-E67DADB7F3B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A658CAE3-36D0-4152-8409-511A772E5F91}" type="datetime2">
              <a:rPr lang="en-US" smtClean="0"/>
              <a:t>Saturday, April 19, 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BVRIT CSE(AI&amp;ML)</a:t>
            </a:r>
          </a:p>
        </p:txBody>
      </p:sp>
      <p:sp>
        <p:nvSpPr>
          <p:cNvPr id="6" name="Slide Number Placeholder 5"/>
          <p:cNvSpPr>
            <a:spLocks noGrp="1"/>
          </p:cNvSpPr>
          <p:nvPr>
            <p:ph type="sldNum" sz="quarter" idx="12"/>
          </p:nvPr>
        </p:nvSpPr>
        <p:spPr/>
        <p:txBody>
          <a:bodyPr/>
          <a:lstStyle>
            <a:lvl1pPr>
              <a:defRPr/>
            </a:lvl1pPr>
          </a:lstStyle>
          <a:p>
            <a:pPr>
              <a:defRPr/>
            </a:pPr>
            <a:fld id="{E759A464-761B-497E-A9EC-21A070F834F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7240588" y="6302375"/>
            <a:ext cx="4489450" cy="0"/>
            <a:chOff x="7230414" y="6467118"/>
            <a:chExt cx="4489361" cy="0"/>
          </a:xfrm>
        </p:grpSpPr>
        <p:cxnSp>
          <p:nvCxnSpPr>
            <p:cNvPr id="6" name="Straight Connector 5"/>
            <p:cNvCxnSpPr>
              <a:cxnSpLocks/>
            </p:cNvCxnSpPr>
            <p:nvPr/>
          </p:nvCxnSpPr>
          <p:spPr>
            <a:xfrm>
              <a:off x="10238666" y="6467118"/>
              <a:ext cx="1481109" cy="0"/>
            </a:xfrm>
            <a:prstGeom prst="line">
              <a:avLst/>
            </a:prstGeom>
            <a:ln w="28575">
              <a:solidFill>
                <a:srgbClr val="A4238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8686122" y="6467118"/>
              <a:ext cx="1539844" cy="0"/>
            </a:xfrm>
            <a:prstGeom prst="line">
              <a:avLst/>
            </a:prstGeom>
            <a:ln w="28575">
              <a:solidFill>
                <a:srgbClr val="A7CE3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a:off x="7230414" y="6467118"/>
              <a:ext cx="1538257" cy="0"/>
            </a:xfrm>
            <a:prstGeom prst="line">
              <a:avLst/>
            </a:prstGeom>
            <a:ln w="28575">
              <a:solidFill>
                <a:srgbClr val="F5822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15"/>
          <p:cNvPicPr>
            <a:picLocks noChangeAspect="1"/>
          </p:cNvPicPr>
          <p:nvPr userDrawn="1"/>
        </p:nvPicPr>
        <p:blipFill>
          <a:blip r:embed="rId2"/>
          <a:srcRect/>
          <a:stretch>
            <a:fillRect/>
          </a:stretch>
        </p:blipFill>
        <p:spPr bwMode="auto">
          <a:xfrm>
            <a:off x="255588" y="138113"/>
            <a:ext cx="827087" cy="611187"/>
          </a:xfrm>
          <a:prstGeom prst="rect">
            <a:avLst/>
          </a:prstGeom>
          <a:noFill/>
          <a:ln w="9525">
            <a:noFill/>
            <a:miter lim="800000"/>
            <a:headEnd/>
            <a:tailEnd/>
          </a:ln>
        </p:spPr>
      </p:pic>
      <p:pic>
        <p:nvPicPr>
          <p:cNvPr id="11" name="Picture 2"/>
          <p:cNvPicPr>
            <a:picLocks noChangeAspect="1" noChangeArrowheads="1"/>
          </p:cNvPicPr>
          <p:nvPr userDrawn="1"/>
        </p:nvPicPr>
        <p:blipFill>
          <a:blip r:embed="rId3"/>
          <a:srcRect/>
          <a:stretch>
            <a:fillRect/>
          </a:stretch>
        </p:blipFill>
        <p:spPr bwMode="auto">
          <a:xfrm>
            <a:off x="10990263" y="138113"/>
            <a:ext cx="1000125" cy="560387"/>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4"/>
          <p:cNvSpPr>
            <a:spLocks noGrp="1"/>
          </p:cNvSpPr>
          <p:nvPr>
            <p:ph type="dt" sz="half" idx="10"/>
          </p:nvPr>
        </p:nvSpPr>
        <p:spPr/>
        <p:txBody>
          <a:bodyPr/>
          <a:lstStyle>
            <a:lvl1pPr>
              <a:defRPr/>
            </a:lvl1pPr>
          </a:lstStyle>
          <a:p>
            <a:pPr>
              <a:defRPr/>
            </a:pPr>
            <a:fld id="{C9C3CAEC-8ACF-4E9F-82E4-2851E331CBF3}" type="datetime2">
              <a:rPr lang="en-US" smtClean="0"/>
              <a:t>Saturday, April 19, 2025</a:t>
            </a:fld>
            <a:endParaRPr lang="en-US"/>
          </a:p>
        </p:txBody>
      </p:sp>
      <p:sp>
        <p:nvSpPr>
          <p:cNvPr id="13" name="Footer Placeholder 5"/>
          <p:cNvSpPr>
            <a:spLocks noGrp="1"/>
          </p:cNvSpPr>
          <p:nvPr>
            <p:ph type="ftr" sz="quarter" idx="11"/>
          </p:nvPr>
        </p:nvSpPr>
        <p:spPr/>
        <p:txBody>
          <a:bodyPr/>
          <a:lstStyle>
            <a:lvl1pPr>
              <a:defRPr/>
            </a:lvl1pPr>
          </a:lstStyle>
          <a:p>
            <a:pPr>
              <a:defRPr/>
            </a:pPr>
            <a:r>
              <a:rPr lang="en-US"/>
              <a:t>© BVRIT CSE(AI&amp;ML)</a:t>
            </a:r>
          </a:p>
        </p:txBody>
      </p:sp>
      <p:sp>
        <p:nvSpPr>
          <p:cNvPr id="14" name="Slide Number Placeholder 6"/>
          <p:cNvSpPr>
            <a:spLocks noGrp="1"/>
          </p:cNvSpPr>
          <p:nvPr>
            <p:ph type="sldNum" sz="quarter" idx="12"/>
          </p:nvPr>
        </p:nvSpPr>
        <p:spPr/>
        <p:txBody>
          <a:bodyPr/>
          <a:lstStyle>
            <a:lvl1pPr>
              <a:defRPr smtClean="0"/>
            </a:lvl1pPr>
          </a:lstStyle>
          <a:p>
            <a:pPr>
              <a:defRPr/>
            </a:pPr>
            <a:fld id="{943A295C-00CF-4B3D-B3C7-2A9DC3CDDE75}"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28713" y="138113"/>
            <a:ext cx="9767887"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Uday</a:t>
            </a:r>
          </a:p>
        </p:txBody>
      </p:sp>
      <p:sp>
        <p:nvSpPr>
          <p:cNvPr id="1027" name="Text Placeholder 2"/>
          <p:cNvSpPr>
            <a:spLocks noGrp="1"/>
          </p:cNvSpPr>
          <p:nvPr>
            <p:ph type="body" idx="1"/>
          </p:nvPr>
        </p:nvSpPr>
        <p:spPr bwMode="auto">
          <a:xfrm>
            <a:off x="1128713" y="1090613"/>
            <a:ext cx="9767887" cy="4818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a:defRPr/>
            </a:pPr>
            <a:fld id="{70A4AA7F-00D2-4008-B636-FFA1CC273C6A}" type="datetime2">
              <a:rPr lang="en-US" smtClean="0"/>
              <a:t>Saturday, April 19, 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a:defRPr/>
            </a:pPr>
            <a:r>
              <a:rPr lang="en-US"/>
              <a:t>© BVRIT CSE(AI&amp;ML)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smtClean="0">
                <a:solidFill>
                  <a:srgbClr val="002060"/>
                </a:solidFill>
              </a:defRPr>
            </a:lvl1pPr>
          </a:lstStyle>
          <a:p>
            <a:pPr>
              <a:defRPr/>
            </a:pPr>
            <a:fld id="{A8FB41C8-7EC4-4FC4-9E8F-BA3A610E8B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87" r:id="rId3"/>
    <p:sldLayoutId id="2147483890" r:id="rId4"/>
  </p:sldLayoutIdLst>
  <p:hf hdr="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2pPr>
      <a:lvl3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3pPr>
      <a:lvl4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4pPr>
      <a:lvl5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5pPr>
      <a:lvl6pPr marL="457200" algn="l" rtl="0" fontAlgn="base">
        <a:lnSpc>
          <a:spcPct val="90000"/>
        </a:lnSpc>
        <a:spcBef>
          <a:spcPct val="0"/>
        </a:spcBef>
        <a:spcAft>
          <a:spcPct val="0"/>
        </a:spcAft>
        <a:defRPr sz="2800" b="1">
          <a:solidFill>
            <a:srgbClr val="002060"/>
          </a:solidFill>
          <a:latin typeface="Bookman Old Style" panose="02050604050505020204" pitchFamily="18" charset="0"/>
        </a:defRPr>
      </a:lvl6pPr>
      <a:lvl7pPr marL="914400" algn="l" rtl="0" fontAlgn="base">
        <a:lnSpc>
          <a:spcPct val="90000"/>
        </a:lnSpc>
        <a:spcBef>
          <a:spcPct val="0"/>
        </a:spcBef>
        <a:spcAft>
          <a:spcPct val="0"/>
        </a:spcAft>
        <a:defRPr sz="2800" b="1">
          <a:solidFill>
            <a:srgbClr val="002060"/>
          </a:solidFill>
          <a:latin typeface="Bookman Old Style" panose="02050604050505020204" pitchFamily="18" charset="0"/>
        </a:defRPr>
      </a:lvl7pPr>
      <a:lvl8pPr marL="1371600" algn="l" rtl="0" fontAlgn="base">
        <a:lnSpc>
          <a:spcPct val="90000"/>
        </a:lnSpc>
        <a:spcBef>
          <a:spcPct val="0"/>
        </a:spcBef>
        <a:spcAft>
          <a:spcPct val="0"/>
        </a:spcAft>
        <a:defRPr sz="2800" b="1">
          <a:solidFill>
            <a:srgbClr val="002060"/>
          </a:solidFill>
          <a:latin typeface="Bookman Old Style" panose="02050604050505020204" pitchFamily="18" charset="0"/>
        </a:defRPr>
      </a:lvl8pPr>
      <a:lvl9pPr marL="1828800" algn="l" rtl="0" fontAlgn="base">
        <a:lnSpc>
          <a:spcPct val="90000"/>
        </a:lnSpc>
        <a:spcBef>
          <a:spcPct val="0"/>
        </a:spcBef>
        <a:spcAft>
          <a:spcPct val="0"/>
        </a:spcAft>
        <a:defRPr sz="2800" b="1">
          <a:solidFill>
            <a:srgbClr val="002060"/>
          </a:solidFill>
          <a:latin typeface="Bookman Old Style" panose="02050604050505020204" pitchFamily="18" charset="0"/>
        </a:defRPr>
      </a:lvl9pPr>
    </p:titleStyle>
    <p:bodyStyle>
      <a:lvl1pPr marL="228600" indent="-228600" algn="just" rtl="0" eaLnBrk="0" fontAlgn="base" hangingPunct="0">
        <a:lnSpc>
          <a:spcPct val="90000"/>
        </a:lnSpc>
        <a:spcBef>
          <a:spcPts val="1000"/>
        </a:spcBef>
        <a:spcAft>
          <a:spcPct val="0"/>
        </a:spcAft>
        <a:buFont typeface="Arial"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292100" y="1155065"/>
            <a:ext cx="11899900" cy="1049338"/>
          </a:xfrm>
        </p:spPr>
        <p:txBody>
          <a:bodyPr>
            <a:noAutofit/>
          </a:bodyPr>
          <a:lstStyle/>
          <a:p>
            <a:pPr eaLnBrk="1" hangingPunct="1">
              <a:defRPr/>
            </a:pPr>
            <a:r>
              <a:rPr lang="en-IN" altLang="en-US" sz="2800">
                <a:latin typeface="Cambria" panose="02040503050406030204" pitchFamily="18" charset="0"/>
                <a:ea typeface="Cambria" panose="02040503050406030204" pitchFamily="18" charset="0"/>
              </a:rPr>
              <a:t>B V RAJU INSTITUTE OF TECHNOLOGY</a:t>
            </a:r>
            <a:br>
              <a:rPr lang="en-IN" altLang="en-US" sz="2800">
                <a:latin typeface="Cambria" panose="02040503050406030204" pitchFamily="18" charset="0"/>
                <a:ea typeface="Cambria" panose="02040503050406030204" pitchFamily="18" charset="0"/>
              </a:rPr>
            </a:br>
            <a:r>
              <a:rPr lang="en-IN" altLang="en-US" sz="1800">
                <a:latin typeface="Cambria" panose="02040503050406030204" pitchFamily="18" charset="0"/>
                <a:ea typeface="Cambria" panose="02040503050406030204" pitchFamily="18" charset="0"/>
              </a:rPr>
              <a:t>(UGC Autonomous)</a:t>
            </a:r>
            <a:br>
              <a:rPr lang="en-IN" altLang="en-US" sz="1800">
                <a:latin typeface="Cambria" panose="02040503050406030204" pitchFamily="18" charset="0"/>
                <a:ea typeface="Cambria" panose="02040503050406030204" pitchFamily="18" charset="0"/>
              </a:rPr>
            </a:br>
            <a:r>
              <a:rPr lang="en-IN" altLang="en-US" sz="1800">
                <a:latin typeface="Cambria" panose="02040503050406030204" pitchFamily="18" charset="0"/>
                <a:ea typeface="Cambria" panose="02040503050406030204" pitchFamily="18" charset="0"/>
              </a:rPr>
              <a:t>Vishnupur, Narsapur, Medak District</a:t>
            </a:r>
            <a:endParaRPr lang="en-US" altLang="en-US" sz="1800">
              <a:latin typeface="Cambria" panose="02040503050406030204" pitchFamily="18" charset="0"/>
              <a:ea typeface="Cambria" panose="02040503050406030204" pitchFamily="18" charset="0"/>
            </a:endParaRPr>
          </a:p>
        </p:txBody>
      </p:sp>
      <p:sp>
        <p:nvSpPr>
          <p:cNvPr id="10" name="TextBox 9"/>
          <p:cNvSpPr txBox="1"/>
          <p:nvPr/>
        </p:nvSpPr>
        <p:spPr>
          <a:xfrm>
            <a:off x="697930" y="4530132"/>
            <a:ext cx="3866606" cy="584775"/>
          </a:xfrm>
          <a:prstGeom prst="rect">
            <a:avLst/>
          </a:prstGeom>
          <a:noFill/>
        </p:spPr>
        <p:txBody>
          <a:bodyPr wrap="square" rtlCol="0">
            <a:spAutoFit/>
          </a:bodyPr>
          <a:lstStyle/>
          <a:p>
            <a:r>
              <a:rPr lang="en-US" sz="1600"/>
              <a:t>Supervisor: Dr. Neelam Sharma </a:t>
            </a:r>
          </a:p>
          <a:p>
            <a:r>
              <a:rPr lang="en-IN" sz="1600"/>
              <a:t>Co-Supervisor : Mrs. K Chaitanya</a:t>
            </a:r>
            <a:endParaRPr lang="en-US" sz="1600"/>
          </a:p>
        </p:txBody>
      </p:sp>
      <p:sp>
        <p:nvSpPr>
          <p:cNvPr id="11" name="TextBox 10"/>
          <p:cNvSpPr txBox="1"/>
          <p:nvPr/>
        </p:nvSpPr>
        <p:spPr>
          <a:xfrm>
            <a:off x="7491046" y="4532314"/>
            <a:ext cx="4265525" cy="1323439"/>
          </a:xfrm>
          <a:prstGeom prst="rect">
            <a:avLst/>
          </a:prstGeom>
          <a:noFill/>
        </p:spPr>
        <p:txBody>
          <a:bodyPr wrap="square" rtlCol="0">
            <a:spAutoFit/>
          </a:bodyPr>
          <a:lstStyle/>
          <a:p>
            <a:r>
              <a:rPr lang="en-IN" sz="1600" dirty="0"/>
              <a:t>Presented by : </a:t>
            </a:r>
          </a:p>
          <a:p>
            <a:r>
              <a:rPr lang="en-IN" sz="1600" dirty="0"/>
              <a:t>S Navdeep 	          23211A66E8</a:t>
            </a:r>
          </a:p>
          <a:p>
            <a:r>
              <a:rPr lang="en-IN" sz="1600" dirty="0"/>
              <a:t>Sri Bhuvan P                  23211A66F9</a:t>
            </a:r>
          </a:p>
          <a:p>
            <a:r>
              <a:rPr lang="en-IN" sz="1600" dirty="0"/>
              <a:t>Suraj Paswan	          23211A66G5</a:t>
            </a:r>
          </a:p>
          <a:p>
            <a:r>
              <a:rPr lang="en-IN" sz="1600" dirty="0"/>
              <a:t>L Sai Vardhan                24215A6612</a:t>
            </a:r>
            <a:endParaRPr lang="en-US" sz="1600" dirty="0"/>
          </a:p>
        </p:txBody>
      </p:sp>
      <p:sp>
        <p:nvSpPr>
          <p:cNvPr id="7" name="TextBox 6"/>
          <p:cNvSpPr txBox="1"/>
          <p:nvPr/>
        </p:nvSpPr>
        <p:spPr>
          <a:xfrm>
            <a:off x="2882900" y="2413000"/>
            <a:ext cx="6972300" cy="646331"/>
          </a:xfrm>
          <a:prstGeom prst="rect">
            <a:avLst/>
          </a:prstGeom>
          <a:noFill/>
        </p:spPr>
        <p:txBody>
          <a:bodyPr wrap="square" rtlCol="0">
            <a:spAutoFit/>
          </a:bodyPr>
          <a:lstStyle/>
          <a:p>
            <a:pPr algn="ctr"/>
            <a:r>
              <a:rPr lang="en-IN" b="1">
                <a:solidFill>
                  <a:schemeClr val="accent2">
                    <a:lumMod val="75000"/>
                  </a:schemeClr>
                </a:solidFill>
                <a:latin typeface="Cambria" pitchFamily="18" charset="0"/>
                <a:ea typeface="Cambria" pitchFamily="18" charset="0"/>
              </a:rPr>
              <a:t>Department of CSE(Artificial Intelligence and Machine Learning)</a:t>
            </a:r>
          </a:p>
          <a:p>
            <a:pPr algn="ctr"/>
            <a:r>
              <a:rPr lang="en-IN" b="1">
                <a:solidFill>
                  <a:schemeClr val="accent2">
                    <a:lumMod val="75000"/>
                  </a:schemeClr>
                </a:solidFill>
                <a:latin typeface="Cambria" pitchFamily="18" charset="0"/>
                <a:ea typeface="Cambria" pitchFamily="18" charset="0"/>
              </a:rPr>
              <a:t>Minor Project – Abstract Review</a:t>
            </a:r>
            <a:endParaRPr lang="en-US" b="1">
              <a:solidFill>
                <a:schemeClr val="accent2">
                  <a:lumMod val="75000"/>
                </a:schemeClr>
              </a:solidFill>
              <a:latin typeface="Cambria" pitchFamily="18" charset="0"/>
              <a:ea typeface="Cambria" pitchFamily="18" charset="0"/>
            </a:endParaRPr>
          </a:p>
        </p:txBody>
      </p:sp>
      <p:sp>
        <p:nvSpPr>
          <p:cNvPr id="8" name="TextBox 7"/>
          <p:cNvSpPr txBox="1"/>
          <p:nvPr/>
        </p:nvSpPr>
        <p:spPr>
          <a:xfrm>
            <a:off x="2413000" y="3327400"/>
            <a:ext cx="7797800" cy="707886"/>
          </a:xfrm>
          <a:prstGeom prst="rect">
            <a:avLst/>
          </a:prstGeom>
          <a:noFill/>
        </p:spPr>
        <p:txBody>
          <a:bodyPr wrap="square" rtlCol="0">
            <a:spAutoFit/>
          </a:bodyPr>
          <a:lstStyle/>
          <a:p>
            <a:pPr algn="ctr"/>
            <a:r>
              <a:rPr lang="en-US" sz="2000" b="1" u="sng"/>
              <a:t>TITLE: Enhancing the quality of noisy and informal text for improved performance in sentiment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AA46-C66C-FCCC-85F5-4E520AD4FAE9}"/>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D8BCFD0C-ACED-E853-B4F4-1D22D7932B71}"/>
              </a:ext>
            </a:extLst>
          </p:cNvPr>
          <p:cNvSpPr>
            <a:spLocks noGrp="1"/>
          </p:cNvSpPr>
          <p:nvPr>
            <p:ph idx="1"/>
          </p:nvPr>
        </p:nvSpPr>
        <p:spPr>
          <a:xfrm>
            <a:off x="722893" y="1007694"/>
            <a:ext cx="10746214" cy="5190587"/>
          </a:xfrm>
        </p:spPr>
        <p:txBody>
          <a:bodyPr/>
          <a:lstStyle/>
          <a:p>
            <a:r>
              <a:rPr lang="en-US" sz="2000" dirty="0"/>
              <a:t> Pandas: Used to load, clean, and manage the dataset (YouTube comments).</a:t>
            </a:r>
          </a:p>
          <a:p>
            <a:r>
              <a:rPr lang="en-US" sz="2000" dirty="0"/>
              <a:t> Scikit-learn: Used for TF-IDF feature extraction and Logistic Regression model training.</a:t>
            </a:r>
          </a:p>
          <a:p>
            <a:r>
              <a:rPr lang="en-US" sz="2000" dirty="0"/>
              <a:t> TF-IDF: Converts cleaned text into numerical vectors so that the model can understand it.</a:t>
            </a:r>
          </a:p>
          <a:p>
            <a:r>
              <a:rPr lang="en-US" sz="2000" dirty="0"/>
              <a:t> VADER: Calculates sentiment score of the text using a rule-based method.</a:t>
            </a:r>
          </a:p>
          <a:p>
            <a:r>
              <a:rPr lang="en-US" sz="2000" dirty="0"/>
              <a:t> Emoji Sentiment Dataset: Provides predefined sentiment scores for emojis to include emotional context.</a:t>
            </a:r>
          </a:p>
          <a:p>
            <a:r>
              <a:rPr lang="en-US" sz="2000" dirty="0"/>
              <a:t> Logistic Regression: A simple and fast machine learning model used to classify sentiments.</a:t>
            </a:r>
          </a:p>
          <a:p>
            <a:r>
              <a:rPr lang="en-US" sz="2000"/>
              <a:t> Matplotlib : </a:t>
            </a:r>
            <a:r>
              <a:rPr lang="en-US" sz="2000" dirty="0"/>
              <a:t>Used to visualize results like sentiment distribution and performance metrics.</a:t>
            </a:r>
          </a:p>
          <a:p>
            <a:endParaRPr lang="en-US" sz="2000" dirty="0"/>
          </a:p>
        </p:txBody>
      </p:sp>
      <p:sp>
        <p:nvSpPr>
          <p:cNvPr id="4" name="Date Placeholder 3">
            <a:extLst>
              <a:ext uri="{FF2B5EF4-FFF2-40B4-BE49-F238E27FC236}">
                <a16:creationId xmlns:a16="http://schemas.microsoft.com/office/drawing/2014/main" id="{E764F95F-293B-99BF-C405-D712F62117E7}"/>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A1424A6C-03BA-5AB4-64AE-E2CAD54479D3}"/>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E2FDB3E0-78A1-3E50-D416-055F46206424}"/>
              </a:ext>
            </a:extLst>
          </p:cNvPr>
          <p:cNvSpPr>
            <a:spLocks noGrp="1"/>
          </p:cNvSpPr>
          <p:nvPr>
            <p:ph type="sldNum" sz="quarter" idx="12"/>
          </p:nvPr>
        </p:nvSpPr>
        <p:spPr/>
        <p:txBody>
          <a:bodyPr/>
          <a:lstStyle/>
          <a:p>
            <a:pPr>
              <a:defRPr/>
            </a:pPr>
            <a:fld id="{2D96E056-3901-41CB-802B-E67DADB7F3B2}" type="slidenum">
              <a:rPr lang="en-US" altLang="en-US" smtClean="0"/>
              <a:pPr>
                <a:defRPr/>
              </a:pPr>
              <a:t>10</a:t>
            </a:fld>
            <a:endParaRPr lang="en-US" altLang="en-US"/>
          </a:p>
        </p:txBody>
      </p:sp>
    </p:spTree>
    <p:extLst>
      <p:ext uri="{BB962C8B-B14F-4D97-AF65-F5344CB8AC3E}">
        <p14:creationId xmlns:p14="http://schemas.microsoft.com/office/powerpoint/2010/main" val="65831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2AFB-9618-49A0-BA56-7B92204BB16E}"/>
              </a:ext>
            </a:extLst>
          </p:cNvPr>
          <p:cNvSpPr>
            <a:spLocks noGrp="1"/>
          </p:cNvSpPr>
          <p:nvPr>
            <p:ph type="title"/>
          </p:nvPr>
        </p:nvSpPr>
        <p:spPr/>
        <p:txBody>
          <a:bodyPr/>
          <a:lstStyle/>
          <a:p>
            <a:r>
              <a:rPr lang="en-US" dirty="0"/>
              <a:t>Results and Discussions</a:t>
            </a:r>
          </a:p>
        </p:txBody>
      </p:sp>
      <p:sp>
        <p:nvSpPr>
          <p:cNvPr id="3" name="Content Placeholder 2">
            <a:extLst>
              <a:ext uri="{FF2B5EF4-FFF2-40B4-BE49-F238E27FC236}">
                <a16:creationId xmlns:a16="http://schemas.microsoft.com/office/drawing/2014/main" id="{4355043B-A46E-2FCE-9894-C5C1E8452A5E}"/>
              </a:ext>
            </a:extLst>
          </p:cNvPr>
          <p:cNvSpPr>
            <a:spLocks noGrp="1"/>
          </p:cNvSpPr>
          <p:nvPr>
            <p:ph idx="1"/>
          </p:nvPr>
        </p:nvSpPr>
        <p:spPr>
          <a:xfrm>
            <a:off x="1128713" y="1090613"/>
            <a:ext cx="9767887" cy="1074737"/>
          </a:xfrm>
        </p:spPr>
        <p:txBody>
          <a:bodyPr/>
          <a:lstStyle/>
          <a:p>
            <a:pPr marL="0" indent="0">
              <a:buNone/>
            </a:pPr>
            <a:r>
              <a:rPr lang="en-US" sz="2000" dirty="0"/>
              <a:t>The model achieved around 79% accuracy. It performed best on positive comments and slightly lower on neutral ones. Including emoji sentiment and slang handling helped improve prediction quality for informal text.</a:t>
            </a:r>
          </a:p>
          <a:p>
            <a:pPr marL="0" indent="0">
              <a:buNone/>
            </a:pPr>
            <a:endParaRPr lang="en-US" sz="2000" dirty="0"/>
          </a:p>
          <a:p>
            <a:pPr marL="0" indent="0">
              <a:buNone/>
            </a:pPr>
            <a:r>
              <a:rPr lang="en-US" sz="2000" dirty="0"/>
              <a:t> </a:t>
            </a:r>
          </a:p>
        </p:txBody>
      </p:sp>
      <p:sp>
        <p:nvSpPr>
          <p:cNvPr id="4" name="Date Placeholder 3">
            <a:extLst>
              <a:ext uri="{FF2B5EF4-FFF2-40B4-BE49-F238E27FC236}">
                <a16:creationId xmlns:a16="http://schemas.microsoft.com/office/drawing/2014/main" id="{F3135C4F-D2B3-0038-05CF-7C9ED81F6178}"/>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A6EE2CC7-694A-50E5-30A7-12998D05CA28}"/>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00D021D7-1AC8-E827-0BE1-1D245A25DFF9}"/>
              </a:ext>
            </a:extLst>
          </p:cNvPr>
          <p:cNvSpPr>
            <a:spLocks noGrp="1"/>
          </p:cNvSpPr>
          <p:nvPr>
            <p:ph type="sldNum" sz="quarter" idx="12"/>
          </p:nvPr>
        </p:nvSpPr>
        <p:spPr/>
        <p:txBody>
          <a:bodyPr/>
          <a:lstStyle/>
          <a:p>
            <a:pPr>
              <a:defRPr/>
            </a:pPr>
            <a:fld id="{2D96E056-3901-41CB-802B-E67DADB7F3B2}" type="slidenum">
              <a:rPr lang="en-US" altLang="en-US" smtClean="0"/>
              <a:pPr>
                <a:defRPr/>
              </a:pPr>
              <a:t>11</a:t>
            </a:fld>
            <a:endParaRPr lang="en-US" altLang="en-US"/>
          </a:p>
        </p:txBody>
      </p:sp>
      <p:sp>
        <p:nvSpPr>
          <p:cNvPr id="7" name="TextBox 6">
            <a:extLst>
              <a:ext uri="{FF2B5EF4-FFF2-40B4-BE49-F238E27FC236}">
                <a16:creationId xmlns:a16="http://schemas.microsoft.com/office/drawing/2014/main" id="{71F11F7B-48A0-A7C9-F6EF-BF2E3C2A8618}"/>
              </a:ext>
            </a:extLst>
          </p:cNvPr>
          <p:cNvSpPr txBox="1"/>
          <p:nvPr/>
        </p:nvSpPr>
        <p:spPr>
          <a:xfrm>
            <a:off x="1200150" y="2298700"/>
            <a:ext cx="77470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Classification Report:</a:t>
            </a:r>
          </a:p>
          <a:p>
            <a:pPr>
              <a:buNone/>
            </a:pPr>
            <a:r>
              <a:rPr lang="en-US" dirty="0"/>
              <a:t>Class      Precision      Recall    F1-score     Support</a:t>
            </a:r>
            <a:br>
              <a:rPr lang="en-US" dirty="0"/>
            </a:br>
            <a:r>
              <a:rPr lang="en-US" dirty="0"/>
              <a:t>Positive         0.82      0.82        0.82      17574</a:t>
            </a:r>
            <a:br>
              <a:rPr lang="en-US" dirty="0"/>
            </a:br>
            <a:r>
              <a:rPr lang="en-US" dirty="0"/>
              <a:t>Neutral         0.79      0.54      0.64        8765</a:t>
            </a:r>
            <a:br>
              <a:rPr lang="en-US" dirty="0"/>
            </a:br>
            <a:r>
              <a:rPr lang="en-US" dirty="0"/>
              <a:t>Negative        0.75     0.90         0.82      13705</a:t>
            </a:r>
          </a:p>
          <a:p>
            <a:endParaRPr lang="en-US" dirty="0"/>
          </a:p>
          <a:p>
            <a:r>
              <a:rPr lang="en-US" dirty="0"/>
              <a:t>Accuracy: 0.787</a:t>
            </a:r>
            <a:br>
              <a:rPr lang="en-US" dirty="0"/>
            </a:br>
            <a:endParaRPr lang="en-US" dirty="0"/>
          </a:p>
          <a:p>
            <a:r>
              <a:rPr lang="en-US" dirty="0"/>
              <a:t>Macro avg     0.79     0.75       0.76          40046</a:t>
            </a:r>
            <a:br>
              <a:rPr lang="en-US" dirty="0"/>
            </a:br>
            <a:r>
              <a:rPr lang="en-US" dirty="0"/>
              <a:t>Weighted avg   0.79    0.79        </a:t>
            </a:r>
            <a:r>
              <a:rPr lang="en-US"/>
              <a:t>0.78          40046</a:t>
            </a:r>
            <a:endParaRPr lang="en-US" dirty="0"/>
          </a:p>
          <a:p>
            <a:endParaRPr lang="en-US" dirty="0"/>
          </a:p>
        </p:txBody>
      </p:sp>
    </p:spTree>
    <p:extLst>
      <p:ext uri="{BB962C8B-B14F-4D97-AF65-F5344CB8AC3E}">
        <p14:creationId xmlns:p14="http://schemas.microsoft.com/office/powerpoint/2010/main" val="394237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4056-AE1F-68B8-02B4-A885434E450D}"/>
              </a:ext>
            </a:extLst>
          </p:cNvPr>
          <p:cNvSpPr>
            <a:spLocks noGrp="1"/>
          </p:cNvSpPr>
          <p:nvPr>
            <p:ph type="title"/>
          </p:nvPr>
        </p:nvSpPr>
        <p:spPr/>
        <p:txBody>
          <a:bodyPr/>
          <a:lstStyle/>
          <a:p>
            <a:r>
              <a:rPr lang="en-US" dirty="0"/>
              <a:t>Results and Discussions</a:t>
            </a:r>
          </a:p>
        </p:txBody>
      </p:sp>
      <p:sp>
        <p:nvSpPr>
          <p:cNvPr id="4" name="Date Placeholder 3">
            <a:extLst>
              <a:ext uri="{FF2B5EF4-FFF2-40B4-BE49-F238E27FC236}">
                <a16:creationId xmlns:a16="http://schemas.microsoft.com/office/drawing/2014/main" id="{F99BD744-DD50-A485-ECB4-753346A5D6CC}"/>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6E91BA89-F157-EC21-2B84-5F5A2D4422BA}"/>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5DF5BADC-7DD4-781C-5451-20EE8DE55B45}"/>
              </a:ext>
            </a:extLst>
          </p:cNvPr>
          <p:cNvSpPr>
            <a:spLocks noGrp="1"/>
          </p:cNvSpPr>
          <p:nvPr>
            <p:ph type="sldNum" sz="quarter" idx="12"/>
          </p:nvPr>
        </p:nvSpPr>
        <p:spPr/>
        <p:txBody>
          <a:bodyPr/>
          <a:lstStyle/>
          <a:p>
            <a:pPr>
              <a:defRPr/>
            </a:pPr>
            <a:fld id="{2D96E056-3901-41CB-802B-E67DADB7F3B2}" type="slidenum">
              <a:rPr lang="en-US" altLang="en-US" smtClean="0"/>
              <a:pPr>
                <a:defRPr/>
              </a:pPr>
              <a:t>12</a:t>
            </a:fld>
            <a:endParaRPr lang="en-US" altLang="en-US"/>
          </a:p>
        </p:txBody>
      </p:sp>
      <p:pic>
        <p:nvPicPr>
          <p:cNvPr id="10" name="Picture 9">
            <a:extLst>
              <a:ext uri="{FF2B5EF4-FFF2-40B4-BE49-F238E27FC236}">
                <a16:creationId xmlns:a16="http://schemas.microsoft.com/office/drawing/2014/main" id="{0D3EFDF4-56B0-C959-4AB5-A12B5AE86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91" y="1024864"/>
            <a:ext cx="5463409" cy="4062636"/>
          </a:xfrm>
          <a:prstGeom prst="rect">
            <a:avLst/>
          </a:prstGeom>
        </p:spPr>
      </p:pic>
      <p:pic>
        <p:nvPicPr>
          <p:cNvPr id="12" name="Picture 11" descr="A graph with numbers and a number in blue squares">
            <a:extLst>
              <a:ext uri="{FF2B5EF4-FFF2-40B4-BE49-F238E27FC236}">
                <a16:creationId xmlns:a16="http://schemas.microsoft.com/office/drawing/2014/main" id="{C0AA22EE-FC4F-15DE-1280-0EEDBF26C404}"/>
              </a:ext>
            </a:extLst>
          </p:cNvPr>
          <p:cNvPicPr>
            <a:picLocks noChangeAspect="1"/>
          </p:cNvPicPr>
          <p:nvPr/>
        </p:nvPicPr>
        <p:blipFill>
          <a:blip r:embed="rId3"/>
          <a:stretch>
            <a:fillRect/>
          </a:stretch>
        </p:blipFill>
        <p:spPr>
          <a:xfrm>
            <a:off x="6616358" y="1097739"/>
            <a:ext cx="4606182" cy="3916886"/>
          </a:xfrm>
          <a:prstGeom prst="rect">
            <a:avLst/>
          </a:prstGeom>
        </p:spPr>
      </p:pic>
    </p:spTree>
    <p:extLst>
      <p:ext uri="{BB962C8B-B14F-4D97-AF65-F5344CB8AC3E}">
        <p14:creationId xmlns:p14="http://schemas.microsoft.com/office/powerpoint/2010/main" val="120314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24B6-80F5-AEFA-BFDA-347B8BD90A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028739-6AB7-D515-EB35-54CC7763BC7E}"/>
              </a:ext>
            </a:extLst>
          </p:cNvPr>
          <p:cNvSpPr>
            <a:spLocks noGrp="1"/>
          </p:cNvSpPr>
          <p:nvPr>
            <p:ph idx="1"/>
          </p:nvPr>
        </p:nvSpPr>
        <p:spPr>
          <a:xfrm>
            <a:off x="1128713" y="1618388"/>
            <a:ext cx="9767887" cy="4818062"/>
          </a:xfrm>
        </p:spPr>
        <p:txBody>
          <a:bodyPr/>
          <a:lstStyle/>
          <a:p>
            <a:pPr marL="0" indent="0">
              <a:buNone/>
            </a:pPr>
            <a:r>
              <a:rPr lang="en-US" sz="2000" dirty="0"/>
              <a:t>This project successfully improves sentiment analysis on noisy and informal text by combining text features with emoji sentiment scores. By cleaning the data, handling slang, and mapping emojis to sentiments, the model becomes more accurate and better suited for social media comments. </a:t>
            </a:r>
          </a:p>
          <a:p>
            <a:pPr marL="0" indent="0">
              <a:buNone/>
            </a:pPr>
            <a:endParaRPr lang="en-US" sz="2000" dirty="0"/>
          </a:p>
          <a:p>
            <a:pPr marL="0" indent="0">
              <a:buNone/>
            </a:pPr>
            <a:r>
              <a:rPr lang="en-US" sz="2000" dirty="0"/>
              <a:t>The final system effectively classifies comments as Positive, Negative, or Neutral and performs well on real-world, unstructured data.</a:t>
            </a:r>
          </a:p>
        </p:txBody>
      </p:sp>
      <p:sp>
        <p:nvSpPr>
          <p:cNvPr id="4" name="Date Placeholder 3">
            <a:extLst>
              <a:ext uri="{FF2B5EF4-FFF2-40B4-BE49-F238E27FC236}">
                <a16:creationId xmlns:a16="http://schemas.microsoft.com/office/drawing/2014/main" id="{67DE2383-DEC5-3373-F942-CF24A03DD176}"/>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DC141FC6-A6DA-5561-6112-8B72C72FC515}"/>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813A1A4F-CAD5-170D-8F36-B2A14FB2E1C5}"/>
              </a:ext>
            </a:extLst>
          </p:cNvPr>
          <p:cNvSpPr>
            <a:spLocks noGrp="1"/>
          </p:cNvSpPr>
          <p:nvPr>
            <p:ph type="sldNum" sz="quarter" idx="12"/>
          </p:nvPr>
        </p:nvSpPr>
        <p:spPr/>
        <p:txBody>
          <a:bodyPr/>
          <a:lstStyle/>
          <a:p>
            <a:pPr>
              <a:defRPr/>
            </a:pPr>
            <a:fld id="{2D96E056-3901-41CB-802B-E67DADB7F3B2}" type="slidenum">
              <a:rPr lang="en-US" altLang="en-US" smtClean="0"/>
              <a:pPr>
                <a:defRPr/>
              </a:pPr>
              <a:t>13</a:t>
            </a:fld>
            <a:endParaRPr lang="en-US" altLang="en-US"/>
          </a:p>
        </p:txBody>
      </p:sp>
    </p:spTree>
    <p:extLst>
      <p:ext uri="{BB962C8B-B14F-4D97-AF65-F5344CB8AC3E}">
        <p14:creationId xmlns:p14="http://schemas.microsoft.com/office/powerpoint/2010/main" val="300500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3804-A027-63B4-4465-5EF6E07172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FF2C91-4E23-4808-16D1-F42A310768E3}"/>
              </a:ext>
            </a:extLst>
          </p:cNvPr>
          <p:cNvSpPr>
            <a:spLocks noGrp="1"/>
          </p:cNvSpPr>
          <p:nvPr>
            <p:ph idx="1"/>
          </p:nvPr>
        </p:nvSpPr>
        <p:spPr>
          <a:xfrm>
            <a:off x="1128713" y="1336089"/>
            <a:ext cx="9767887" cy="3131583"/>
          </a:xfrm>
        </p:spPr>
        <p:txBody>
          <a:bodyPr/>
          <a:lstStyle/>
          <a:p>
            <a:pPr marL="457200" indent="-457200">
              <a:buFont typeface="+mj-lt"/>
              <a:buAutoNum type="arabicPeriod"/>
            </a:pPr>
            <a:r>
              <a:rPr lang="en-US" sz="2000" dirty="0"/>
              <a:t>Hutto C Gilbert, E. (2014) VADER: A Rule-based Model for Sentiment Analysis of Social Media Text. </a:t>
            </a:r>
          </a:p>
          <a:p>
            <a:pPr marL="457200" indent="-457200">
              <a:buFont typeface="+mj-lt"/>
              <a:buAutoNum type="arabicPeriod"/>
            </a:pPr>
            <a:r>
              <a:rPr lang="en-US" sz="2000" dirty="0"/>
              <a:t>Novak, P. K  (2015). Sentiment of Emojis</a:t>
            </a:r>
          </a:p>
          <a:p>
            <a:pPr marL="457200" indent="-457200">
              <a:buFont typeface="+mj-lt"/>
              <a:buAutoNum type="arabicPeriod"/>
            </a:pPr>
            <a:r>
              <a:rPr lang="en-US" sz="2000" dirty="0"/>
              <a:t>Bojanowski Petal. (2017). Enriching Word Vectors with </a:t>
            </a:r>
            <a:r>
              <a:rPr lang="en-US" sz="2000" dirty="0" err="1"/>
              <a:t>Subword</a:t>
            </a:r>
            <a:r>
              <a:rPr lang="en-US" sz="2000" dirty="0"/>
              <a:t> Information.</a:t>
            </a:r>
          </a:p>
          <a:p>
            <a:pPr marL="457200" indent="-457200">
              <a:buFont typeface="+mj-lt"/>
              <a:buAutoNum type="arabicPeriod"/>
            </a:pPr>
            <a:r>
              <a:rPr lang="en-US" sz="2000" dirty="0"/>
              <a:t>Open Source Tools: TF-IDF, VADER, Scikit-learn</a:t>
            </a:r>
          </a:p>
          <a:p>
            <a:pPr marL="457200" indent="-457200">
              <a:buFont typeface="+mj-lt"/>
              <a:buAutoNum type="arabicPeriod"/>
            </a:pPr>
            <a:r>
              <a:rPr lang="en-US" sz="2000" dirty="0"/>
              <a:t>Dataset: Emoji Sentiment Ranking </a:t>
            </a:r>
            <a:endParaRPr lang="en-US" sz="3600" dirty="0"/>
          </a:p>
        </p:txBody>
      </p:sp>
      <p:sp>
        <p:nvSpPr>
          <p:cNvPr id="4" name="Date Placeholder 3">
            <a:extLst>
              <a:ext uri="{FF2B5EF4-FFF2-40B4-BE49-F238E27FC236}">
                <a16:creationId xmlns:a16="http://schemas.microsoft.com/office/drawing/2014/main" id="{A76357E8-F454-A029-D803-88D4AF07126D}"/>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483B43DE-6A61-5F89-2AF3-CDDC2C6F44A9}"/>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27FA43BA-39B7-D67A-4531-11565C8CF0A2}"/>
              </a:ext>
            </a:extLst>
          </p:cNvPr>
          <p:cNvSpPr>
            <a:spLocks noGrp="1"/>
          </p:cNvSpPr>
          <p:nvPr>
            <p:ph type="sldNum" sz="quarter" idx="12"/>
          </p:nvPr>
        </p:nvSpPr>
        <p:spPr/>
        <p:txBody>
          <a:bodyPr/>
          <a:lstStyle/>
          <a:p>
            <a:pPr>
              <a:defRPr/>
            </a:pPr>
            <a:fld id="{2D96E056-3901-41CB-802B-E67DADB7F3B2}" type="slidenum">
              <a:rPr lang="en-US" altLang="en-US" smtClean="0"/>
              <a:pPr>
                <a:defRPr/>
              </a:pPr>
              <a:t>14</a:t>
            </a:fld>
            <a:endParaRPr lang="en-US" altLang="en-US"/>
          </a:p>
        </p:txBody>
      </p:sp>
    </p:spTree>
    <p:extLst>
      <p:ext uri="{BB962C8B-B14F-4D97-AF65-F5344CB8AC3E}">
        <p14:creationId xmlns:p14="http://schemas.microsoft.com/office/powerpoint/2010/main" val="415766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en-US"/>
              <a:t>© BVRIT CSE</a:t>
            </a:r>
            <a:r>
              <a:rPr lang="en-US"/>
              <a:t>(AI&amp;ML)</a:t>
            </a:r>
            <a:endParaRPr lang="en-US" altLang="en-US"/>
          </a:p>
        </p:txBody>
      </p:sp>
      <p:sp>
        <p:nvSpPr>
          <p:cNvPr id="14341" name="Slide Number Placeholder 5"/>
          <p:cNvSpPr>
            <a:spLocks noGrp="1"/>
          </p:cNvSpPr>
          <p:nvPr>
            <p:ph type="sldNum" sz="quarter" idx="12"/>
          </p:nvPr>
        </p:nvSpPr>
        <p:spPr bwMode="auto">
          <a:noFill/>
          <a:ln>
            <a:miter lim="800000"/>
            <a:headEnd/>
            <a:tailEnd/>
          </a:ln>
        </p:spPr>
        <p:txBody>
          <a:bodyPr/>
          <a:lstStyle/>
          <a:p>
            <a:fld id="{D0875F05-5E2C-49B8-9428-2F9C627CBDFB}" type="slidenum">
              <a:rPr lang="en-US" altLang="en-US"/>
              <a:pPr/>
              <a:t>15</a:t>
            </a:fld>
            <a:endParaRPr lang="en-US" altLang="en-US"/>
          </a:p>
        </p:txBody>
      </p:sp>
      <p:sp>
        <p:nvSpPr>
          <p:cNvPr id="10" name="Title 9"/>
          <p:cNvSpPr>
            <a:spLocks noGrp="1"/>
          </p:cNvSpPr>
          <p:nvPr>
            <p:ph type="title"/>
          </p:nvPr>
        </p:nvSpPr>
        <p:spPr>
          <a:xfrm>
            <a:off x="690631" y="2893288"/>
            <a:ext cx="10810738" cy="595312"/>
          </a:xfrm>
        </p:spPr>
        <p:txBody>
          <a:bodyPr/>
          <a:lstStyle/>
          <a:p>
            <a:pPr algn="ctr"/>
            <a:r>
              <a:rPr lang="en-US" sz="3000"/>
              <a:t>Thank You </a:t>
            </a:r>
          </a:p>
        </p:txBody>
      </p:sp>
      <p:sp>
        <p:nvSpPr>
          <p:cNvPr id="5" name="Date Placeholder 4"/>
          <p:cNvSpPr>
            <a:spLocks noGrp="1"/>
          </p:cNvSpPr>
          <p:nvPr>
            <p:ph type="dt" sz="half" idx="10"/>
          </p:nvPr>
        </p:nvSpPr>
        <p:spPr/>
        <p:txBody>
          <a:bodyPr/>
          <a:lstStyle/>
          <a:p>
            <a:pPr>
              <a:defRPr/>
            </a:pPr>
            <a:fld id="{289AD7B3-F138-4097-8397-10B07FC6E9AE}" type="datetime2">
              <a:rPr lang="en-US" smtClean="0"/>
              <a:t>Saturday, April 19, 2025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E729-96E2-BAF0-170C-7EB8536495C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1E8291C-255E-584C-E11C-CF5BDE465234}"/>
              </a:ext>
            </a:extLst>
          </p:cNvPr>
          <p:cNvSpPr>
            <a:spLocks noGrp="1"/>
          </p:cNvSpPr>
          <p:nvPr>
            <p:ph idx="1"/>
          </p:nvPr>
        </p:nvSpPr>
        <p:spPr>
          <a:xfrm>
            <a:off x="1128712" y="630345"/>
            <a:ext cx="9767887" cy="4818062"/>
          </a:xfrm>
        </p:spPr>
        <p:txBody>
          <a:bodyPr/>
          <a:lstStyle/>
          <a:p>
            <a:pPr marL="0" indent="0">
              <a:buNone/>
            </a:pPr>
            <a:endParaRPr lang="en-US" sz="2200" dirty="0">
              <a:solidFill>
                <a:srgbClr val="002060"/>
              </a:solidFill>
            </a:endParaRPr>
          </a:p>
          <a:p>
            <a:r>
              <a:rPr lang="en-US" sz="2200" dirty="0">
                <a:solidFill>
                  <a:srgbClr val="002060"/>
                </a:solidFill>
              </a:rPr>
              <a:t>Introduction</a:t>
            </a:r>
          </a:p>
          <a:p>
            <a:r>
              <a:rPr lang="en-US" sz="2200" dirty="0">
                <a:solidFill>
                  <a:srgbClr val="002060"/>
                </a:solidFill>
              </a:rPr>
              <a:t>Abstract</a:t>
            </a:r>
          </a:p>
          <a:p>
            <a:r>
              <a:rPr lang="en-US" sz="2200" dirty="0">
                <a:solidFill>
                  <a:srgbClr val="002060"/>
                </a:solidFill>
              </a:rPr>
              <a:t>Problem Statement</a:t>
            </a:r>
          </a:p>
          <a:p>
            <a:r>
              <a:rPr lang="en-US" sz="2200" dirty="0">
                <a:solidFill>
                  <a:srgbClr val="002060"/>
                </a:solidFill>
              </a:rPr>
              <a:t>Review of Literature</a:t>
            </a:r>
          </a:p>
          <a:p>
            <a:r>
              <a:rPr lang="en-US" sz="2200" dirty="0">
                <a:solidFill>
                  <a:srgbClr val="002060"/>
                </a:solidFill>
              </a:rPr>
              <a:t>Methodology Adopted</a:t>
            </a:r>
          </a:p>
          <a:p>
            <a:r>
              <a:rPr lang="en-US" sz="2200" dirty="0">
                <a:solidFill>
                  <a:srgbClr val="002060"/>
                </a:solidFill>
              </a:rPr>
              <a:t>Architecture or Framework Used</a:t>
            </a:r>
          </a:p>
          <a:p>
            <a:r>
              <a:rPr lang="en-US" sz="2200" dirty="0">
                <a:solidFill>
                  <a:srgbClr val="002060"/>
                </a:solidFill>
              </a:rPr>
              <a:t>Implementation Details</a:t>
            </a:r>
          </a:p>
          <a:p>
            <a:r>
              <a:rPr lang="en-US" sz="2200" dirty="0">
                <a:solidFill>
                  <a:srgbClr val="002060"/>
                </a:solidFill>
              </a:rPr>
              <a:t>Results and Discussion</a:t>
            </a:r>
          </a:p>
          <a:p>
            <a:r>
              <a:rPr lang="en-US" sz="2200" dirty="0">
                <a:solidFill>
                  <a:srgbClr val="002060"/>
                </a:solidFill>
              </a:rPr>
              <a:t>Conclusion</a:t>
            </a:r>
          </a:p>
          <a:p>
            <a:r>
              <a:rPr lang="en-US" sz="2200" dirty="0">
                <a:solidFill>
                  <a:srgbClr val="002060"/>
                </a:solidFill>
              </a:rPr>
              <a:t>References</a:t>
            </a:r>
          </a:p>
        </p:txBody>
      </p:sp>
      <p:sp>
        <p:nvSpPr>
          <p:cNvPr id="4" name="Date Placeholder 3">
            <a:extLst>
              <a:ext uri="{FF2B5EF4-FFF2-40B4-BE49-F238E27FC236}">
                <a16:creationId xmlns:a16="http://schemas.microsoft.com/office/drawing/2014/main" id="{FDB4020B-9D86-DE0F-A034-9F607BCEB22D}"/>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186272B3-4D5E-E831-2216-425C1DAC78D0}"/>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A7E416A7-565C-BA77-44E2-73B25D81CE43}"/>
              </a:ext>
            </a:extLst>
          </p:cNvPr>
          <p:cNvSpPr>
            <a:spLocks noGrp="1"/>
          </p:cNvSpPr>
          <p:nvPr>
            <p:ph type="sldNum" sz="quarter" idx="12"/>
          </p:nvPr>
        </p:nvSpPr>
        <p:spPr/>
        <p:txBody>
          <a:bodyPr/>
          <a:lstStyle/>
          <a:p>
            <a:pPr>
              <a:defRPr/>
            </a:pPr>
            <a:fld id="{2D96E056-3901-41CB-802B-E67DADB7F3B2}" type="slidenum">
              <a:rPr lang="en-US" altLang="en-US" smtClean="0"/>
              <a:pPr>
                <a:defRPr/>
              </a:pPr>
              <a:t>2</a:t>
            </a:fld>
            <a:endParaRPr lang="en-US" altLang="en-US"/>
          </a:p>
        </p:txBody>
      </p:sp>
    </p:spTree>
    <p:extLst>
      <p:ext uri="{BB962C8B-B14F-4D97-AF65-F5344CB8AC3E}">
        <p14:creationId xmlns:p14="http://schemas.microsoft.com/office/powerpoint/2010/main" val="268171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1BF0-EF07-8BF4-EBDF-A710AE2E27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A8E93DA-CF58-34D6-6647-782CFEC1B037}"/>
              </a:ext>
            </a:extLst>
          </p:cNvPr>
          <p:cNvSpPr>
            <a:spLocks noGrp="1"/>
          </p:cNvSpPr>
          <p:nvPr>
            <p:ph idx="1"/>
          </p:nvPr>
        </p:nvSpPr>
        <p:spPr>
          <a:xfrm>
            <a:off x="889374" y="1135856"/>
            <a:ext cx="9767887" cy="4818062"/>
          </a:xfrm>
        </p:spPr>
        <p:txBody>
          <a:bodyPr/>
          <a:lstStyle/>
          <a:p>
            <a:pPr marL="0" indent="0">
              <a:buNone/>
            </a:pPr>
            <a:r>
              <a:rPr lang="en-US" altLang="en-US" sz="2000" dirty="0">
                <a:solidFill>
                  <a:schemeClr val="tx1"/>
                </a:solidFill>
                <a:latin typeface="Bookman Old Style" panose="02050604050505020204" pitchFamily="18" charset="0"/>
              </a:rPr>
              <a:t>Sentiment analysis is a key area in , helping businesses, researchers, and organizations analyze public opinion. However, social media and online comments are often noisy, informal, and filled with emojis and slang, making traditional sentiment analysis models less accurate.</a:t>
            </a:r>
          </a:p>
          <a:p>
            <a:pPr marL="0" indent="0">
              <a:buNone/>
            </a:pPr>
            <a:r>
              <a:rPr lang="en-US" altLang="en-US" sz="2000" dirty="0">
                <a:solidFill>
                  <a:schemeClr val="tx1"/>
                </a:solidFill>
                <a:latin typeface="Bookman Old Style" panose="02050604050505020204" pitchFamily="18" charset="0"/>
              </a:rPr>
              <a:t>This project focuses on enhancing sentiment analysis by:</a:t>
            </a:r>
          </a:p>
          <a:p>
            <a:pPr marL="571500" indent="-571500">
              <a:buFont typeface="Arial" panose="020B0604020202020204" pitchFamily="34" charset="0"/>
              <a:buChar char="•"/>
            </a:pPr>
            <a:r>
              <a:rPr lang="en-US" altLang="en-US" sz="2000" dirty="0">
                <a:solidFill>
                  <a:schemeClr val="tx1"/>
                </a:solidFill>
                <a:latin typeface="Bookman Old Style" panose="02050604050505020204" pitchFamily="18" charset="0"/>
              </a:rPr>
              <a:t>Preprocessing noisy text (cleaning slang, typos, and emojis)</a:t>
            </a:r>
          </a:p>
          <a:p>
            <a:pPr marL="571500" indent="-571500">
              <a:buFont typeface="Arial" panose="020B0604020202020204" pitchFamily="34" charset="0"/>
              <a:buChar char="•"/>
            </a:pPr>
            <a:r>
              <a:rPr lang="en-US" altLang="en-US" sz="2000" dirty="0">
                <a:solidFill>
                  <a:schemeClr val="tx1"/>
                </a:solidFill>
                <a:latin typeface="Bookman Old Style" panose="02050604050505020204" pitchFamily="18" charset="0"/>
              </a:rPr>
              <a:t>Combining text and emoji sentiment for better classification</a:t>
            </a:r>
          </a:p>
          <a:p>
            <a:pPr marL="571500" indent="-571500">
              <a:buFont typeface="Arial" panose="020B0604020202020204" pitchFamily="34" charset="0"/>
              <a:buChar char="•"/>
            </a:pPr>
            <a:r>
              <a:rPr lang="en-US" altLang="en-US" sz="2000" dirty="0">
                <a:solidFill>
                  <a:schemeClr val="tx1"/>
                </a:solidFill>
                <a:latin typeface="Bookman Old Style" panose="02050604050505020204" pitchFamily="18" charset="0"/>
              </a:rPr>
              <a:t>Using Logistic Regression as a machine learning model for sentiment prediction</a:t>
            </a:r>
          </a:p>
          <a:p>
            <a:endParaRPr lang="en-US" sz="2000" dirty="0"/>
          </a:p>
        </p:txBody>
      </p:sp>
      <p:sp>
        <p:nvSpPr>
          <p:cNvPr id="4" name="Date Placeholder 3">
            <a:extLst>
              <a:ext uri="{FF2B5EF4-FFF2-40B4-BE49-F238E27FC236}">
                <a16:creationId xmlns:a16="http://schemas.microsoft.com/office/drawing/2014/main" id="{C466B023-DE2C-7B39-CA2C-3BF9FDABCEA2}"/>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16ED2F21-A859-DADE-6E21-9E6CF31F6E70}"/>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C8EC22EA-AEE4-1F26-5AD4-C028B7980733}"/>
              </a:ext>
            </a:extLst>
          </p:cNvPr>
          <p:cNvSpPr>
            <a:spLocks noGrp="1"/>
          </p:cNvSpPr>
          <p:nvPr>
            <p:ph type="sldNum" sz="quarter" idx="12"/>
          </p:nvPr>
        </p:nvSpPr>
        <p:spPr/>
        <p:txBody>
          <a:bodyPr/>
          <a:lstStyle/>
          <a:p>
            <a:pPr>
              <a:defRPr/>
            </a:pPr>
            <a:fld id="{2D96E056-3901-41CB-802B-E67DADB7F3B2}" type="slidenum">
              <a:rPr lang="en-US" altLang="en-US" smtClean="0"/>
              <a:pPr>
                <a:defRPr/>
              </a:pPr>
              <a:t>3</a:t>
            </a:fld>
            <a:endParaRPr lang="en-US" altLang="en-US"/>
          </a:p>
        </p:txBody>
      </p:sp>
    </p:spTree>
    <p:extLst>
      <p:ext uri="{BB962C8B-B14F-4D97-AF65-F5344CB8AC3E}">
        <p14:creationId xmlns:p14="http://schemas.microsoft.com/office/powerpoint/2010/main" val="362394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96CB-C6A1-A5DD-72E4-461B56773565}"/>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8D2C5E3-9A34-9ADE-DF50-3D277CEA13FA}"/>
              </a:ext>
            </a:extLst>
          </p:cNvPr>
          <p:cNvSpPr>
            <a:spLocks noGrp="1"/>
          </p:cNvSpPr>
          <p:nvPr>
            <p:ph idx="1"/>
          </p:nvPr>
        </p:nvSpPr>
        <p:spPr>
          <a:xfrm>
            <a:off x="1128712" y="1538288"/>
            <a:ext cx="9767887" cy="4818062"/>
          </a:xfrm>
        </p:spPr>
        <p:txBody>
          <a:bodyPr/>
          <a:lstStyle/>
          <a:p>
            <a:pPr marL="0" indent="0">
              <a:buNone/>
            </a:pPr>
            <a:r>
              <a:rPr lang="en-US" sz="2000" dirty="0"/>
              <a:t>This project improves sentiment analysis on noisy social media text by combining traditional text features with emoji sentiment scores. YouTube comments are cleaned and preprocessed, with sentiment extracted using VADER and an emoji ranking dataset.</a:t>
            </a:r>
          </a:p>
          <a:p>
            <a:pPr marL="0" indent="0">
              <a:buNone/>
            </a:pPr>
            <a:endParaRPr lang="en-US" sz="2000" dirty="0"/>
          </a:p>
          <a:p>
            <a:pPr marL="0" indent="0">
              <a:buNone/>
            </a:pPr>
            <a:r>
              <a:rPr lang="en-US" sz="2000" dirty="0"/>
              <a:t>A Logistic Regression model is trained to classify comments as Positive, Negative, or Neutral. This approach ensures better interpretation of informal language commonly found in user-generated content.</a:t>
            </a:r>
            <a:endParaRPr lang="en-US" sz="5400" dirty="0"/>
          </a:p>
        </p:txBody>
      </p:sp>
      <p:sp>
        <p:nvSpPr>
          <p:cNvPr id="4" name="Date Placeholder 3">
            <a:extLst>
              <a:ext uri="{FF2B5EF4-FFF2-40B4-BE49-F238E27FC236}">
                <a16:creationId xmlns:a16="http://schemas.microsoft.com/office/drawing/2014/main" id="{788823F2-EB2E-1DB9-5253-28CFFFCAC240}"/>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8A8247A5-8977-42CB-5E74-CCA39C617DCA}"/>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AEF7E2CC-CE48-DCE4-2EAD-E020B5F839E9}"/>
              </a:ext>
            </a:extLst>
          </p:cNvPr>
          <p:cNvSpPr>
            <a:spLocks noGrp="1"/>
          </p:cNvSpPr>
          <p:nvPr>
            <p:ph type="sldNum" sz="quarter" idx="12"/>
          </p:nvPr>
        </p:nvSpPr>
        <p:spPr/>
        <p:txBody>
          <a:bodyPr/>
          <a:lstStyle/>
          <a:p>
            <a:pPr>
              <a:defRPr/>
            </a:pPr>
            <a:fld id="{2D96E056-3901-41CB-802B-E67DADB7F3B2}" type="slidenum">
              <a:rPr lang="en-US" altLang="en-US" smtClean="0"/>
              <a:pPr>
                <a:defRPr/>
              </a:pPr>
              <a:t>4</a:t>
            </a:fld>
            <a:endParaRPr lang="en-US" altLang="en-US"/>
          </a:p>
        </p:txBody>
      </p:sp>
    </p:spTree>
    <p:extLst>
      <p:ext uri="{BB962C8B-B14F-4D97-AF65-F5344CB8AC3E}">
        <p14:creationId xmlns:p14="http://schemas.microsoft.com/office/powerpoint/2010/main" val="334666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9049-5814-BF85-7BEF-5FD707DB298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ED2ACCE-21B0-97AB-6125-FCFCCADC33A9}"/>
              </a:ext>
            </a:extLst>
          </p:cNvPr>
          <p:cNvSpPr>
            <a:spLocks noGrp="1"/>
          </p:cNvSpPr>
          <p:nvPr>
            <p:ph idx="1"/>
          </p:nvPr>
        </p:nvSpPr>
        <p:spPr>
          <a:xfrm>
            <a:off x="926195" y="1458828"/>
            <a:ext cx="9767887" cy="4818062"/>
          </a:xfrm>
        </p:spPr>
        <p:txBody>
          <a:bodyPr/>
          <a:lstStyle/>
          <a:p>
            <a:pPr marL="0" indent="0">
              <a:buNone/>
            </a:pPr>
            <a:r>
              <a:rPr lang="en-US" sz="2000" dirty="0"/>
              <a:t>Many people use social media platforms like YouTube to share opinions through comments. These comments often include slang, spelling mistakes, and emojis, which makes it difficult for normal sentiment analysis models to understand the true meaning. </a:t>
            </a:r>
          </a:p>
          <a:p>
            <a:pPr marL="0" indent="0">
              <a:buNone/>
            </a:pPr>
            <a:r>
              <a:rPr lang="en-US" sz="2000" dirty="0"/>
              <a:t>This project aims to solve that problem by improving how we detect emotions and opinions in noisy and informal text using both words and emojis together.</a:t>
            </a:r>
            <a:endParaRPr lang="en-US" sz="5400" dirty="0"/>
          </a:p>
        </p:txBody>
      </p:sp>
      <p:sp>
        <p:nvSpPr>
          <p:cNvPr id="4" name="Date Placeholder 3">
            <a:extLst>
              <a:ext uri="{FF2B5EF4-FFF2-40B4-BE49-F238E27FC236}">
                <a16:creationId xmlns:a16="http://schemas.microsoft.com/office/drawing/2014/main" id="{491A129E-8D12-3AE7-CFB3-892F81EC5CCB}"/>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CE6B25C2-7FC6-7BBD-4571-364FE2999948}"/>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324F1ADC-188F-9A4E-12D6-CCCD8CCC3151}"/>
              </a:ext>
            </a:extLst>
          </p:cNvPr>
          <p:cNvSpPr>
            <a:spLocks noGrp="1"/>
          </p:cNvSpPr>
          <p:nvPr>
            <p:ph type="sldNum" sz="quarter" idx="12"/>
          </p:nvPr>
        </p:nvSpPr>
        <p:spPr/>
        <p:txBody>
          <a:bodyPr/>
          <a:lstStyle/>
          <a:p>
            <a:pPr>
              <a:defRPr/>
            </a:pPr>
            <a:fld id="{2D96E056-3901-41CB-802B-E67DADB7F3B2}" type="slidenum">
              <a:rPr lang="en-US" altLang="en-US" smtClean="0"/>
              <a:pPr>
                <a:defRPr/>
              </a:pPr>
              <a:t>5</a:t>
            </a:fld>
            <a:endParaRPr lang="en-US" altLang="en-US"/>
          </a:p>
        </p:txBody>
      </p:sp>
    </p:spTree>
    <p:extLst>
      <p:ext uri="{BB962C8B-B14F-4D97-AF65-F5344CB8AC3E}">
        <p14:creationId xmlns:p14="http://schemas.microsoft.com/office/powerpoint/2010/main" val="18859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138B-2558-810B-4AD0-DEB38C6D0B4D}"/>
              </a:ext>
            </a:extLst>
          </p:cNvPr>
          <p:cNvSpPr>
            <a:spLocks noGrp="1"/>
          </p:cNvSpPr>
          <p:nvPr>
            <p:ph type="title"/>
          </p:nvPr>
        </p:nvSpPr>
        <p:spPr/>
        <p:txBody>
          <a:bodyPr/>
          <a:lstStyle/>
          <a:p>
            <a:r>
              <a:rPr lang="en-US" dirty="0"/>
              <a:t>Review of Literature</a:t>
            </a:r>
          </a:p>
        </p:txBody>
      </p:sp>
      <p:graphicFrame>
        <p:nvGraphicFramePr>
          <p:cNvPr id="7" name="Content Placeholder 6">
            <a:extLst>
              <a:ext uri="{FF2B5EF4-FFF2-40B4-BE49-F238E27FC236}">
                <a16:creationId xmlns:a16="http://schemas.microsoft.com/office/drawing/2014/main" id="{9FCE9310-550D-6C21-4EF6-7C82E09EF3FB}"/>
              </a:ext>
            </a:extLst>
          </p:cNvPr>
          <p:cNvGraphicFramePr>
            <a:graphicFrameLocks noGrp="1"/>
          </p:cNvGraphicFramePr>
          <p:nvPr>
            <p:ph idx="1"/>
            <p:extLst>
              <p:ext uri="{D42A27DB-BD31-4B8C-83A1-F6EECF244321}">
                <p14:modId xmlns:p14="http://schemas.microsoft.com/office/powerpoint/2010/main" val="673509305"/>
              </p:ext>
            </p:extLst>
          </p:nvPr>
        </p:nvGraphicFramePr>
        <p:xfrm>
          <a:off x="1017344" y="1114059"/>
          <a:ext cx="9767884" cy="3845560"/>
        </p:xfrm>
        <a:graphic>
          <a:graphicData uri="http://schemas.openxmlformats.org/drawingml/2006/table">
            <a:tbl>
              <a:tblPr firstRow="1" bandRow="1">
                <a:tableStyleId>{5940675A-B579-460E-94D1-54222C63F5DA}</a:tableStyleId>
              </a:tblPr>
              <a:tblGrid>
                <a:gridCol w="2224087">
                  <a:extLst>
                    <a:ext uri="{9D8B030D-6E8A-4147-A177-3AD203B41FA5}">
                      <a16:colId xmlns:a16="http://schemas.microsoft.com/office/drawing/2014/main" val="1259068398"/>
                    </a:ext>
                  </a:extLst>
                </a:gridCol>
                <a:gridCol w="2659855">
                  <a:extLst>
                    <a:ext uri="{9D8B030D-6E8A-4147-A177-3AD203B41FA5}">
                      <a16:colId xmlns:a16="http://schemas.microsoft.com/office/drawing/2014/main" val="4164956094"/>
                    </a:ext>
                  </a:extLst>
                </a:gridCol>
                <a:gridCol w="2441971">
                  <a:extLst>
                    <a:ext uri="{9D8B030D-6E8A-4147-A177-3AD203B41FA5}">
                      <a16:colId xmlns:a16="http://schemas.microsoft.com/office/drawing/2014/main" val="1719552200"/>
                    </a:ext>
                  </a:extLst>
                </a:gridCol>
                <a:gridCol w="2441971">
                  <a:extLst>
                    <a:ext uri="{9D8B030D-6E8A-4147-A177-3AD203B41FA5}">
                      <a16:colId xmlns:a16="http://schemas.microsoft.com/office/drawing/2014/main" val="4171354459"/>
                    </a:ext>
                  </a:extLst>
                </a:gridCol>
              </a:tblGrid>
              <a:tr h="370840">
                <a:tc>
                  <a:txBody>
                    <a:bodyPr/>
                    <a:lstStyle/>
                    <a:p>
                      <a:r>
                        <a:rPr lang="en-US" b="1"/>
                        <a:t>Title</a:t>
                      </a:r>
                      <a:endParaRPr lang="en-US"/>
                    </a:p>
                  </a:txBody>
                  <a:tcPr anchor="ctr"/>
                </a:tc>
                <a:tc>
                  <a:txBody>
                    <a:bodyPr/>
                    <a:lstStyle/>
                    <a:p>
                      <a:r>
                        <a:rPr lang="en-US" b="1"/>
                        <a:t>Reference and Year</a:t>
                      </a:r>
                    </a:p>
                  </a:txBody>
                  <a:tcPr/>
                </a:tc>
                <a:tc>
                  <a:txBody>
                    <a:bodyPr/>
                    <a:lstStyle/>
                    <a:p>
                      <a:r>
                        <a:rPr lang="en-US" b="1"/>
                        <a:t>Advantages</a:t>
                      </a:r>
                    </a:p>
                  </a:txBody>
                  <a:tcPr/>
                </a:tc>
                <a:tc>
                  <a:txBody>
                    <a:bodyPr/>
                    <a:lstStyle/>
                    <a:p>
                      <a:r>
                        <a:rPr lang="en-US" b="1"/>
                        <a:t>Disadvantages</a:t>
                      </a:r>
                    </a:p>
                  </a:txBody>
                  <a:tcPr/>
                </a:tc>
                <a:extLst>
                  <a:ext uri="{0D108BD9-81ED-4DB2-BD59-A6C34878D82A}">
                    <a16:rowId xmlns:a16="http://schemas.microsoft.com/office/drawing/2014/main" val="3514742047"/>
                  </a:ext>
                </a:extLst>
              </a:tr>
              <a:tr h="370840">
                <a:tc>
                  <a:txBody>
                    <a:bodyPr/>
                    <a:lstStyle/>
                    <a:p>
                      <a:r>
                        <a:rPr lang="en-US" dirty="0"/>
                        <a:t>VADER: A Rule-based Model for Sentiment Analysis of Social Media Text</a:t>
                      </a:r>
                    </a:p>
                  </a:txBody>
                  <a:tcPr/>
                </a:tc>
                <a:tc>
                  <a:txBody>
                    <a:bodyPr/>
                    <a:lstStyle/>
                    <a:p>
                      <a:r>
                        <a:rPr lang="it-IT" dirty="0"/>
                        <a:t>Hutto, C. &amp; Gilbert, E. (2014)</a:t>
                      </a:r>
                      <a:endParaRPr lang="en-US" dirty="0"/>
                    </a:p>
                  </a:txBody>
                  <a:tcPr/>
                </a:tc>
                <a:tc>
                  <a:txBody>
                    <a:bodyPr/>
                    <a:lstStyle/>
                    <a:p>
                      <a:r>
                        <a:rPr lang="en-US" dirty="0"/>
                        <a:t>- Easy to use and interpretable.</a:t>
                      </a:r>
                      <a:br>
                        <a:rPr lang="en-US" dirty="0"/>
                      </a:br>
                      <a:r>
                        <a:rPr lang="en-US" dirty="0"/>
                        <a:t>- Performs well on social media text with emojis, slang, and punctuation</a:t>
                      </a:r>
                    </a:p>
                  </a:txBody>
                  <a:tcPr/>
                </a:tc>
                <a:tc>
                  <a:txBody>
                    <a:bodyPr/>
                    <a:lstStyle/>
                    <a:p>
                      <a:r>
                        <a:rPr lang="en-US" dirty="0"/>
                        <a:t>Limited in capturing context and sarcasm.</a:t>
                      </a:r>
                    </a:p>
                  </a:txBody>
                  <a:tcPr/>
                </a:tc>
                <a:extLst>
                  <a:ext uri="{0D108BD9-81ED-4DB2-BD59-A6C34878D82A}">
                    <a16:rowId xmlns:a16="http://schemas.microsoft.com/office/drawing/2014/main" val="2952698690"/>
                  </a:ext>
                </a:extLst>
              </a:tr>
              <a:tr h="370840">
                <a:tc>
                  <a:txBody>
                    <a:bodyPr/>
                    <a:lstStyle/>
                    <a:p>
                      <a:r>
                        <a:rPr lang="en-US" dirty="0"/>
                        <a:t>Sentiment of Emojis</a:t>
                      </a:r>
                    </a:p>
                  </a:txBody>
                  <a:tcPr/>
                </a:tc>
                <a:tc>
                  <a:txBody>
                    <a:bodyPr/>
                    <a:lstStyle/>
                    <a:p>
                      <a:r>
                        <a:rPr lang="en-US" dirty="0"/>
                        <a:t>Novak, P. K. (2015)</a:t>
                      </a:r>
                    </a:p>
                  </a:txBody>
                  <a:tcPr/>
                </a:tc>
                <a:tc>
                  <a:txBody>
                    <a:bodyPr/>
                    <a:lstStyle/>
                    <a:p>
                      <a:r>
                        <a:rPr lang="en-US" dirty="0"/>
                        <a:t>- Adds sentiment signals from emojis.</a:t>
                      </a:r>
                      <a:br>
                        <a:rPr lang="en-US" dirty="0"/>
                      </a:br>
                      <a:r>
                        <a:rPr lang="en-US" dirty="0"/>
                        <a:t>- Enhances emotion detection in informal communication.</a:t>
                      </a:r>
                    </a:p>
                  </a:txBody>
                  <a:tcPr/>
                </a:tc>
                <a:tc>
                  <a:txBody>
                    <a:bodyPr/>
                    <a:lstStyle/>
                    <a:p>
                      <a:r>
                        <a:rPr lang="en-US" dirty="0"/>
                        <a:t>Limited emoji lexicon and cultural interpretation issues.</a:t>
                      </a:r>
                    </a:p>
                  </a:txBody>
                  <a:tcPr/>
                </a:tc>
                <a:extLst>
                  <a:ext uri="{0D108BD9-81ED-4DB2-BD59-A6C34878D82A}">
                    <a16:rowId xmlns:a16="http://schemas.microsoft.com/office/drawing/2014/main" val="2130503034"/>
                  </a:ext>
                </a:extLst>
              </a:tr>
            </a:tbl>
          </a:graphicData>
        </a:graphic>
      </p:graphicFrame>
      <p:sp>
        <p:nvSpPr>
          <p:cNvPr id="4" name="Date Placeholder 3">
            <a:extLst>
              <a:ext uri="{FF2B5EF4-FFF2-40B4-BE49-F238E27FC236}">
                <a16:creationId xmlns:a16="http://schemas.microsoft.com/office/drawing/2014/main" id="{7ABCA692-07F9-31A2-DB52-1A5C39309A83}"/>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21949E63-B30A-92E0-3369-91CFE62F2D07}"/>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98507C47-93C4-EAB0-1A91-30DEC026E199}"/>
              </a:ext>
            </a:extLst>
          </p:cNvPr>
          <p:cNvSpPr>
            <a:spLocks noGrp="1"/>
          </p:cNvSpPr>
          <p:nvPr>
            <p:ph type="sldNum" sz="quarter" idx="12"/>
          </p:nvPr>
        </p:nvSpPr>
        <p:spPr/>
        <p:txBody>
          <a:bodyPr/>
          <a:lstStyle/>
          <a:p>
            <a:pPr>
              <a:defRPr/>
            </a:pPr>
            <a:fld id="{2D96E056-3901-41CB-802B-E67DADB7F3B2}" type="slidenum">
              <a:rPr lang="en-US" altLang="en-US" smtClean="0"/>
              <a:pPr>
                <a:defRPr/>
              </a:pPr>
              <a:t>6</a:t>
            </a:fld>
            <a:endParaRPr lang="en-US" altLang="en-US"/>
          </a:p>
        </p:txBody>
      </p:sp>
    </p:spTree>
    <p:extLst>
      <p:ext uri="{BB962C8B-B14F-4D97-AF65-F5344CB8AC3E}">
        <p14:creationId xmlns:p14="http://schemas.microsoft.com/office/powerpoint/2010/main" val="301993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D5F9-A15D-901D-0B49-AE26DD4AF1F3}"/>
              </a:ext>
            </a:extLst>
          </p:cNvPr>
          <p:cNvSpPr>
            <a:spLocks noGrp="1"/>
          </p:cNvSpPr>
          <p:nvPr>
            <p:ph type="title"/>
          </p:nvPr>
        </p:nvSpPr>
        <p:spPr/>
        <p:txBody>
          <a:bodyPr/>
          <a:lstStyle/>
          <a:p>
            <a:r>
              <a:rPr lang="en-US" dirty="0"/>
              <a:t>Review of Literature</a:t>
            </a:r>
          </a:p>
        </p:txBody>
      </p:sp>
      <p:sp>
        <p:nvSpPr>
          <p:cNvPr id="4" name="Date Placeholder 3">
            <a:extLst>
              <a:ext uri="{FF2B5EF4-FFF2-40B4-BE49-F238E27FC236}">
                <a16:creationId xmlns:a16="http://schemas.microsoft.com/office/drawing/2014/main" id="{B8261AF9-645F-7266-8AE9-D57D66291708}"/>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F9E64D68-5FCC-514F-4A82-ABDA926CF4D9}"/>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658B62C8-3B45-ABF9-4815-1BA676836995}"/>
              </a:ext>
            </a:extLst>
          </p:cNvPr>
          <p:cNvSpPr>
            <a:spLocks noGrp="1"/>
          </p:cNvSpPr>
          <p:nvPr>
            <p:ph type="sldNum" sz="quarter" idx="12"/>
          </p:nvPr>
        </p:nvSpPr>
        <p:spPr/>
        <p:txBody>
          <a:bodyPr/>
          <a:lstStyle/>
          <a:p>
            <a:pPr>
              <a:defRPr/>
            </a:pPr>
            <a:fld id="{2D96E056-3901-41CB-802B-E67DADB7F3B2}" type="slidenum">
              <a:rPr lang="en-US" altLang="en-US" smtClean="0"/>
              <a:pPr>
                <a:defRPr/>
              </a:pPr>
              <a:t>7</a:t>
            </a:fld>
            <a:endParaRPr lang="en-US" altLang="en-US"/>
          </a:p>
        </p:txBody>
      </p:sp>
      <p:graphicFrame>
        <p:nvGraphicFramePr>
          <p:cNvPr id="7" name="Table 6">
            <a:extLst>
              <a:ext uri="{FF2B5EF4-FFF2-40B4-BE49-F238E27FC236}">
                <a16:creationId xmlns:a16="http://schemas.microsoft.com/office/drawing/2014/main" id="{0660EE69-B88F-B820-7EE1-AA3F2D04D72F}"/>
              </a:ext>
            </a:extLst>
          </p:cNvPr>
          <p:cNvGraphicFramePr>
            <a:graphicFrameLocks noGrp="1"/>
          </p:cNvGraphicFramePr>
          <p:nvPr>
            <p:extLst>
              <p:ext uri="{D42A27DB-BD31-4B8C-83A1-F6EECF244321}">
                <p14:modId xmlns:p14="http://schemas.microsoft.com/office/powerpoint/2010/main" val="1305248772"/>
              </p:ext>
            </p:extLst>
          </p:nvPr>
        </p:nvGraphicFramePr>
        <p:xfrm>
          <a:off x="1040057" y="1154723"/>
          <a:ext cx="9671538" cy="2377440"/>
        </p:xfrm>
        <a:graphic>
          <a:graphicData uri="http://schemas.openxmlformats.org/drawingml/2006/table">
            <a:tbl>
              <a:tblPr firstRow="1" bandRow="1">
                <a:tableStyleId>{5940675A-B579-460E-94D1-54222C63F5DA}</a:tableStyleId>
              </a:tblPr>
              <a:tblGrid>
                <a:gridCol w="2192369">
                  <a:extLst>
                    <a:ext uri="{9D8B030D-6E8A-4147-A177-3AD203B41FA5}">
                      <a16:colId xmlns:a16="http://schemas.microsoft.com/office/drawing/2014/main" val="2938833718"/>
                    </a:ext>
                  </a:extLst>
                </a:gridCol>
                <a:gridCol w="2880538">
                  <a:extLst>
                    <a:ext uri="{9D8B030D-6E8A-4147-A177-3AD203B41FA5}">
                      <a16:colId xmlns:a16="http://schemas.microsoft.com/office/drawing/2014/main" val="1492716590"/>
                    </a:ext>
                  </a:extLst>
                </a:gridCol>
                <a:gridCol w="2180746">
                  <a:extLst>
                    <a:ext uri="{9D8B030D-6E8A-4147-A177-3AD203B41FA5}">
                      <a16:colId xmlns:a16="http://schemas.microsoft.com/office/drawing/2014/main" val="1617735186"/>
                    </a:ext>
                  </a:extLst>
                </a:gridCol>
                <a:gridCol w="2417885">
                  <a:extLst>
                    <a:ext uri="{9D8B030D-6E8A-4147-A177-3AD203B41FA5}">
                      <a16:colId xmlns:a16="http://schemas.microsoft.com/office/drawing/2014/main" val="306950534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Title</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Reference and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Advantages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Disadvantages</a:t>
                      </a:r>
                    </a:p>
                  </a:txBody>
                  <a:tcPr/>
                </a:tc>
                <a:extLst>
                  <a:ext uri="{0D108BD9-81ED-4DB2-BD59-A6C34878D82A}">
                    <a16:rowId xmlns:a16="http://schemas.microsoft.com/office/drawing/2014/main" val="2452512082"/>
                  </a:ext>
                </a:extLst>
              </a:tr>
              <a:tr h="371685">
                <a:tc>
                  <a:txBody>
                    <a:bodyPr/>
                    <a:lstStyle/>
                    <a:p>
                      <a:r>
                        <a:rPr lang="en-US" dirty="0"/>
                        <a:t>Enriching Word Vectors with </a:t>
                      </a:r>
                      <a:r>
                        <a:rPr lang="en-US" dirty="0" err="1"/>
                        <a:t>Subword</a:t>
                      </a:r>
                      <a:r>
                        <a:rPr lang="en-US" dirty="0"/>
                        <a:t> Information</a:t>
                      </a:r>
                    </a:p>
                  </a:txBody>
                  <a:tcPr/>
                </a:tc>
                <a:tc>
                  <a:txBody>
                    <a:bodyPr/>
                    <a:lstStyle/>
                    <a:p>
                      <a:r>
                        <a:rPr lang="da-DK" dirty="0"/>
                        <a:t>Bojanowski, P. et al. (2017)</a:t>
                      </a:r>
                      <a:endParaRPr lang="en-US" dirty="0"/>
                    </a:p>
                  </a:txBody>
                  <a:tcPr/>
                </a:tc>
                <a:tc>
                  <a:txBody>
                    <a:bodyPr/>
                    <a:lstStyle/>
                    <a:p>
                      <a:r>
                        <a:rPr lang="en-US" dirty="0"/>
                        <a:t>- Improves vector representation for rare and misspelled words.</a:t>
                      </a:r>
                      <a:br>
                        <a:rPr lang="en-US" dirty="0"/>
                      </a:br>
                      <a:r>
                        <a:rPr lang="en-US" dirty="0"/>
                        <a:t>- Useful in multilingual scenarios.</a:t>
                      </a:r>
                    </a:p>
                  </a:txBody>
                  <a:tcPr/>
                </a:tc>
                <a:tc>
                  <a:txBody>
                    <a:bodyPr/>
                    <a:lstStyle/>
                    <a:p>
                      <a:r>
                        <a:rPr lang="en-US" dirty="0"/>
                        <a:t>Computationally heavier than traditional word embeddings.</a:t>
                      </a:r>
                    </a:p>
                  </a:txBody>
                  <a:tcPr/>
                </a:tc>
                <a:extLst>
                  <a:ext uri="{0D108BD9-81ED-4DB2-BD59-A6C34878D82A}">
                    <a16:rowId xmlns:a16="http://schemas.microsoft.com/office/drawing/2014/main" val="2505472480"/>
                  </a:ext>
                </a:extLst>
              </a:tr>
            </a:tbl>
          </a:graphicData>
        </a:graphic>
      </p:graphicFrame>
    </p:spTree>
    <p:extLst>
      <p:ext uri="{BB962C8B-B14F-4D97-AF65-F5344CB8AC3E}">
        <p14:creationId xmlns:p14="http://schemas.microsoft.com/office/powerpoint/2010/main" val="40033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1160-229D-5CFD-296C-EC4018BA23BA}"/>
              </a:ext>
            </a:extLst>
          </p:cNvPr>
          <p:cNvSpPr>
            <a:spLocks noGrp="1"/>
          </p:cNvSpPr>
          <p:nvPr>
            <p:ph type="title"/>
          </p:nvPr>
        </p:nvSpPr>
        <p:spPr/>
        <p:txBody>
          <a:bodyPr/>
          <a:lstStyle/>
          <a:p>
            <a:r>
              <a:rPr lang="en-US" dirty="0"/>
              <a:t>Methodology Adopted</a:t>
            </a:r>
          </a:p>
        </p:txBody>
      </p:sp>
      <p:sp>
        <p:nvSpPr>
          <p:cNvPr id="4" name="Date Placeholder 3">
            <a:extLst>
              <a:ext uri="{FF2B5EF4-FFF2-40B4-BE49-F238E27FC236}">
                <a16:creationId xmlns:a16="http://schemas.microsoft.com/office/drawing/2014/main" id="{1E03C54A-FF29-E95F-0394-56DAC03642AD}"/>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D7063019-73B7-1DBF-0144-334FA5AF473E}"/>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7AA29948-01E1-DC64-DD51-AE0FEC6EC4C2}"/>
              </a:ext>
            </a:extLst>
          </p:cNvPr>
          <p:cNvSpPr>
            <a:spLocks noGrp="1"/>
          </p:cNvSpPr>
          <p:nvPr>
            <p:ph type="sldNum" sz="quarter" idx="12"/>
          </p:nvPr>
        </p:nvSpPr>
        <p:spPr/>
        <p:txBody>
          <a:bodyPr/>
          <a:lstStyle/>
          <a:p>
            <a:pPr>
              <a:defRPr/>
            </a:pPr>
            <a:fld id="{2D96E056-3901-41CB-802B-E67DADB7F3B2}" type="slidenum">
              <a:rPr lang="en-US" altLang="en-US" smtClean="0"/>
              <a:pPr>
                <a:defRPr/>
              </a:pPr>
              <a:t>8</a:t>
            </a:fld>
            <a:endParaRPr lang="en-US" altLang="en-US"/>
          </a:p>
        </p:txBody>
      </p:sp>
      <p:sp>
        <p:nvSpPr>
          <p:cNvPr id="7" name="Rectangle 1">
            <a:extLst>
              <a:ext uri="{FF2B5EF4-FFF2-40B4-BE49-F238E27FC236}">
                <a16:creationId xmlns:a16="http://schemas.microsoft.com/office/drawing/2014/main" id="{72E4DF56-9A0D-AD23-B2AB-42499CF56A4E}"/>
              </a:ext>
            </a:extLst>
          </p:cNvPr>
          <p:cNvSpPr>
            <a:spLocks noGrp="1" noChangeArrowheads="1"/>
          </p:cNvSpPr>
          <p:nvPr>
            <p:ph idx="1"/>
          </p:nvPr>
        </p:nvSpPr>
        <p:spPr bwMode="auto">
          <a:xfrm>
            <a:off x="405614" y="1005731"/>
            <a:ext cx="1148410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1.Data Collection:</a:t>
            </a:r>
            <a:br>
              <a:rPr lang="en-US" sz="1800" dirty="0"/>
            </a:br>
            <a:r>
              <a:rPr lang="en-US" sz="1800" dirty="0"/>
              <a:t>We collected noisy and informal text from YouTube comments. These comments often contain slang, typos, and emojis.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2.Text Preprocessing:</a:t>
            </a:r>
            <a:br>
              <a:rPr lang="en-US" sz="1800" dirty="0"/>
            </a:br>
            <a:r>
              <a:rPr lang="en-US" sz="1800" dirty="0"/>
              <a:t>We cleaned the text by removing URLs, special characters, and user mentions. All text was converted to lowercase for consistency.</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3.Normalization:</a:t>
            </a:r>
            <a:br>
              <a:rPr lang="en-US" sz="1800" dirty="0"/>
            </a:br>
            <a:r>
              <a:rPr lang="en-US" sz="1800" dirty="0"/>
              <a:t>Slang and abbreviations were expanded using a custom dictionary (ex: “u” → “you”). Typos were fixed using basic spell correction tools.</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4.Emoji Sentiment Mapping</a:t>
            </a:r>
            <a:r>
              <a:rPr lang="en-US" sz="1800" dirty="0"/>
              <a:t>:</a:t>
            </a:r>
            <a:br>
              <a:rPr lang="en-US" sz="1800" dirty="0"/>
            </a:br>
            <a:r>
              <a:rPr lang="en-US" sz="1800" dirty="0"/>
              <a:t>Emojis in the comments were matched with their sentiment scores using an emoji sentiment dataset.</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5.Feature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t>Text features were extracted using TF-IDF, and sentiment scores were calculated using the VADER tool.</a:t>
            </a: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6.Model Training:</a:t>
            </a:r>
            <a:br>
              <a:rPr lang="en-US" sz="1800" dirty="0"/>
            </a:br>
            <a:r>
              <a:rPr lang="en-US" sz="1800" dirty="0"/>
              <a:t>We used a Logistic Regression model to classify each comment as Positive, Negative, or Neutral based on both text and emoji signals.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77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8CE7-5851-087D-4061-4B701586AC57}"/>
              </a:ext>
            </a:extLst>
          </p:cNvPr>
          <p:cNvSpPr>
            <a:spLocks noGrp="1"/>
          </p:cNvSpPr>
          <p:nvPr>
            <p:ph type="title"/>
          </p:nvPr>
        </p:nvSpPr>
        <p:spPr/>
        <p:txBody>
          <a:bodyPr/>
          <a:lstStyle/>
          <a:p>
            <a:r>
              <a:rPr lang="en-US" dirty="0"/>
              <a:t>Architecture Used</a:t>
            </a:r>
          </a:p>
        </p:txBody>
      </p:sp>
      <p:sp>
        <p:nvSpPr>
          <p:cNvPr id="4" name="Date Placeholder 3">
            <a:extLst>
              <a:ext uri="{FF2B5EF4-FFF2-40B4-BE49-F238E27FC236}">
                <a16:creationId xmlns:a16="http://schemas.microsoft.com/office/drawing/2014/main" id="{B25C129F-F956-97E9-84E2-691477DA0E6F}"/>
              </a:ext>
            </a:extLst>
          </p:cNvPr>
          <p:cNvSpPr>
            <a:spLocks noGrp="1"/>
          </p:cNvSpPr>
          <p:nvPr>
            <p:ph type="dt" sz="half" idx="10"/>
          </p:nvPr>
        </p:nvSpPr>
        <p:spPr/>
        <p:txBody>
          <a:bodyPr/>
          <a:lstStyle/>
          <a:p>
            <a:pPr>
              <a:defRPr/>
            </a:pPr>
            <a:fld id="{DCB010C0-BB50-47C0-B4BE-BCC0D740EEBA}" type="datetime2">
              <a:rPr lang="en-US" smtClean="0"/>
              <a:t>Saturday, April 19, 2025</a:t>
            </a:fld>
            <a:endParaRPr lang="en-US"/>
          </a:p>
        </p:txBody>
      </p:sp>
      <p:sp>
        <p:nvSpPr>
          <p:cNvPr id="5" name="Footer Placeholder 4">
            <a:extLst>
              <a:ext uri="{FF2B5EF4-FFF2-40B4-BE49-F238E27FC236}">
                <a16:creationId xmlns:a16="http://schemas.microsoft.com/office/drawing/2014/main" id="{165632CC-C0EB-7275-25F0-63999003F2F7}"/>
              </a:ext>
            </a:extLst>
          </p:cNvPr>
          <p:cNvSpPr>
            <a:spLocks noGrp="1"/>
          </p:cNvSpPr>
          <p:nvPr>
            <p:ph type="ftr" sz="quarter" idx="11"/>
          </p:nvPr>
        </p:nvSpPr>
        <p:spPr/>
        <p:txBody>
          <a:bodyPr/>
          <a:lstStyle/>
          <a:p>
            <a:pPr>
              <a:defRPr/>
            </a:pPr>
            <a:r>
              <a:rPr lang="en-US"/>
              <a:t>© BVRIT CSE(AI&amp;ML)</a:t>
            </a:r>
          </a:p>
        </p:txBody>
      </p:sp>
      <p:sp>
        <p:nvSpPr>
          <p:cNvPr id="6" name="Slide Number Placeholder 5">
            <a:extLst>
              <a:ext uri="{FF2B5EF4-FFF2-40B4-BE49-F238E27FC236}">
                <a16:creationId xmlns:a16="http://schemas.microsoft.com/office/drawing/2014/main" id="{A88F290F-B4CE-49F2-D6B6-58264E83FCCB}"/>
              </a:ext>
            </a:extLst>
          </p:cNvPr>
          <p:cNvSpPr>
            <a:spLocks noGrp="1"/>
          </p:cNvSpPr>
          <p:nvPr>
            <p:ph type="sldNum" sz="quarter" idx="12"/>
          </p:nvPr>
        </p:nvSpPr>
        <p:spPr/>
        <p:txBody>
          <a:bodyPr/>
          <a:lstStyle/>
          <a:p>
            <a:pPr>
              <a:defRPr/>
            </a:pPr>
            <a:fld id="{2D96E056-3901-41CB-802B-E67DADB7F3B2}" type="slidenum">
              <a:rPr lang="en-US" altLang="en-US" smtClean="0"/>
              <a:pPr>
                <a:defRPr/>
              </a:pPr>
              <a:t>9</a:t>
            </a:fld>
            <a:endParaRPr lang="en-US" altLang="en-US"/>
          </a:p>
        </p:txBody>
      </p:sp>
      <p:pic>
        <p:nvPicPr>
          <p:cNvPr id="10" name="Picture 9" descr="A diagram of a training process&#10;&#10;AI-generated content may be incorrect.">
            <a:extLst>
              <a:ext uri="{FF2B5EF4-FFF2-40B4-BE49-F238E27FC236}">
                <a16:creationId xmlns:a16="http://schemas.microsoft.com/office/drawing/2014/main" id="{DFC58AB1-EA7F-AB7F-49A4-15AA4404D59C}"/>
              </a:ext>
            </a:extLst>
          </p:cNvPr>
          <p:cNvPicPr>
            <a:picLocks noChangeAspect="1"/>
          </p:cNvPicPr>
          <p:nvPr/>
        </p:nvPicPr>
        <p:blipFill>
          <a:blip r:embed="rId2"/>
          <a:stretch>
            <a:fillRect/>
          </a:stretch>
        </p:blipFill>
        <p:spPr>
          <a:xfrm>
            <a:off x="3208583" y="1093947"/>
            <a:ext cx="4192534" cy="5262403"/>
          </a:xfrm>
          <a:prstGeom prst="rect">
            <a:avLst/>
          </a:prstGeom>
        </p:spPr>
      </p:pic>
    </p:spTree>
    <p:extLst>
      <p:ext uri="{BB962C8B-B14F-4D97-AF65-F5344CB8AC3E}">
        <p14:creationId xmlns:p14="http://schemas.microsoft.com/office/powerpoint/2010/main" val="105972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8bee542-a7a7-47a1-9f1f-b7c6c3b75f8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DFD35AED1DBD47B22D260D50AA3FCE" ma:contentTypeVersion="6" ma:contentTypeDescription="Create a new document." ma:contentTypeScope="" ma:versionID="3a87c9c937daf7104fb9da2b8634d9db">
  <xsd:schema xmlns:xsd="http://www.w3.org/2001/XMLSchema" xmlns:xs="http://www.w3.org/2001/XMLSchema" xmlns:p="http://schemas.microsoft.com/office/2006/metadata/properties" xmlns:ns3="d8bee542-a7a7-47a1-9f1f-b7c6c3b75f85" targetNamespace="http://schemas.microsoft.com/office/2006/metadata/properties" ma:root="true" ma:fieldsID="1c4265f1555bc25073a97ed98a03e75f" ns3:_="">
    <xsd:import namespace="d8bee542-a7a7-47a1-9f1f-b7c6c3b75f8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bee542-a7a7-47a1-9f1f-b7c6c3b75f8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A610D4-34E9-4E52-855E-E39721D23ABB}">
  <ds:schemaRefs>
    <ds:schemaRef ds:uri="d8bee542-a7a7-47a1-9f1f-b7c6c3b75f8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491551F-3300-47ED-89CD-1DFE2941B29F}">
  <ds:schemaRefs>
    <ds:schemaRef ds:uri="d8bee542-a7a7-47a1-9f1f-b7c6c3b75f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57CDB88-EE35-4C8D-9DD1-2EA3D972BC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TotalTime>
  <Words>1116</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Cambria</vt:lpstr>
      <vt:lpstr>Office Theme</vt:lpstr>
      <vt:lpstr>B V RAJU INSTITUTE OF TECHNOLOGY (UGC Autonomous) Vishnupur, Narsapur, Medak District</vt:lpstr>
      <vt:lpstr>Outline</vt:lpstr>
      <vt:lpstr>Introduction</vt:lpstr>
      <vt:lpstr>Abstract</vt:lpstr>
      <vt:lpstr>Problem Statement</vt:lpstr>
      <vt:lpstr>Review of Literature</vt:lpstr>
      <vt:lpstr>Review of Literature</vt:lpstr>
      <vt:lpstr>Methodology Adopted</vt:lpstr>
      <vt:lpstr>Architecture Used</vt:lpstr>
      <vt:lpstr>Implementation Details</vt:lpstr>
      <vt:lpstr>Results and Discussions</vt:lpstr>
      <vt:lpstr>Results and Discussions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Uday Kiran</dc:creator>
  <cp:lastModifiedBy>Sri Bhuvan Pandiri</cp:lastModifiedBy>
  <cp:revision>3</cp:revision>
  <dcterms:created xsi:type="dcterms:W3CDTF">2022-01-24T13:25:03Z</dcterms:created>
  <dcterms:modified xsi:type="dcterms:W3CDTF">2025-04-19T05:10:19Z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0x01010030DFD35AED1DBD47B22D260D50AA3FCE</vt:lpwstr>
  </property>
</Properties>
</file>