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5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27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627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466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3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5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6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120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07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9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5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2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8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89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02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85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3FED-499D-418D-A4C0-CE4BD9B90E9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D778-FCDC-4C18-947E-69BCD5877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96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8799-0050-BCB8-1074-EFE234A11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3976" y="1773237"/>
            <a:ext cx="6922008" cy="1655763"/>
          </a:xfrm>
        </p:spPr>
        <p:txBody>
          <a:bodyPr>
            <a:normAutofit/>
          </a:bodyPr>
          <a:lstStyle/>
          <a:p>
            <a:r>
              <a:rPr lang="en-IN" b="1" dirty="0"/>
              <a:t>SMARTEVENT-PRO</a:t>
            </a:r>
          </a:p>
        </p:txBody>
      </p:sp>
    </p:spTree>
    <p:extLst>
      <p:ext uri="{BB962C8B-B14F-4D97-AF65-F5344CB8AC3E}">
        <p14:creationId xmlns:p14="http://schemas.microsoft.com/office/powerpoint/2010/main" val="374810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939BE6-6254-CAE7-3A93-7F883ACE1605}"/>
              </a:ext>
            </a:extLst>
          </p:cNvPr>
          <p:cNvSpPr txBox="1"/>
          <p:nvPr/>
        </p:nvSpPr>
        <p:spPr>
          <a:xfrm>
            <a:off x="3941064" y="2916936"/>
            <a:ext cx="4919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u="sng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4602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15F9C-C692-F133-4B0C-62241561BD0A}"/>
              </a:ext>
            </a:extLst>
          </p:cNvPr>
          <p:cNvSpPr txBox="1"/>
          <p:nvPr/>
        </p:nvSpPr>
        <p:spPr>
          <a:xfrm>
            <a:off x="6793992" y="566928"/>
            <a:ext cx="3959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Problem Statement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3B390-C3BD-80BF-E314-068F9BA60FF2}"/>
              </a:ext>
            </a:extLst>
          </p:cNvPr>
          <p:cNvSpPr txBox="1"/>
          <p:nvPr/>
        </p:nvSpPr>
        <p:spPr>
          <a:xfrm>
            <a:off x="1563624" y="1659285"/>
            <a:ext cx="9976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/>
              <a:t>Manual task and schedule management leads to inefficiencies, missed deadlines, and disorganization.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b="1" u="sng" dirty="0"/>
              <a:t>Impact:</a:t>
            </a:r>
          </a:p>
          <a:p>
            <a:pPr>
              <a:buNone/>
            </a:pPr>
            <a:endParaRPr lang="en-US" sz="28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High stress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Reduced productivity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Poor time utilization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9356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90E699-5795-F2B5-6269-2E09D3957642}"/>
              </a:ext>
            </a:extLst>
          </p:cNvPr>
          <p:cNvSpPr txBox="1"/>
          <p:nvPr/>
        </p:nvSpPr>
        <p:spPr>
          <a:xfrm>
            <a:off x="6986016" y="493776"/>
            <a:ext cx="6693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Proposed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55F06-E16D-5612-8988-FA920E91DFC3}"/>
              </a:ext>
            </a:extLst>
          </p:cNvPr>
          <p:cNvSpPr txBox="1"/>
          <p:nvPr/>
        </p:nvSpPr>
        <p:spPr>
          <a:xfrm>
            <a:off x="688848" y="1709928"/>
            <a:ext cx="100126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An AI-based assistant that automates task scheduling by integrating with calendars and understanding user habits.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Core Features: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Input preferences (working hours, breaks, task priorities)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Real-time calendar sync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Dynamic rescheduling based on context and urgency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b="1" dirty="0"/>
              <a:t>Benefits: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Saves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Reduces manual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Boosts productivity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001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7CF609-84D3-B5E6-FEFC-766BAE116D96}"/>
              </a:ext>
            </a:extLst>
          </p:cNvPr>
          <p:cNvSpPr txBox="1"/>
          <p:nvPr/>
        </p:nvSpPr>
        <p:spPr>
          <a:xfrm>
            <a:off x="1249680" y="1335024"/>
            <a:ext cx="96926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800" b="1" dirty="0"/>
              <a:t>Frontend:</a:t>
            </a:r>
            <a:endParaRPr lang="en-I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React.js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Styled-components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None/>
            </a:pPr>
            <a:r>
              <a:rPr lang="en-IN" sz="2800" b="1" dirty="0"/>
              <a:t>Backend:</a:t>
            </a:r>
            <a:endParaRPr lang="en-I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Spring Boot (Java)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None/>
            </a:pPr>
            <a:r>
              <a:rPr lang="en-IN" sz="2800" b="1" dirty="0"/>
              <a:t>Database:</a:t>
            </a:r>
            <a:endParaRPr lang="en-I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MySQL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None/>
            </a:pPr>
            <a:r>
              <a:rPr lang="en-IN" sz="2800" b="1" dirty="0"/>
              <a:t>AI Integration:</a:t>
            </a:r>
            <a:endParaRPr lang="en-I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800" dirty="0"/>
              <a:t>Gemini API(for intelligent suggestions &amp; NLU)</a:t>
            </a:r>
          </a:p>
          <a:p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D0113-041D-36BD-7E29-BF07724408DB}"/>
              </a:ext>
            </a:extLst>
          </p:cNvPr>
          <p:cNvSpPr txBox="1"/>
          <p:nvPr/>
        </p:nvSpPr>
        <p:spPr>
          <a:xfrm>
            <a:off x="6778752" y="613089"/>
            <a:ext cx="541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316871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8BC6-7629-6C74-2F2C-D3873A44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208" y="206589"/>
            <a:ext cx="4812792" cy="1293028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KEY FEATURES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3B96BE9-5285-1BE4-29A5-F39F01CE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" y="1611673"/>
            <a:ext cx="855878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latin typeface="Arial" panose="020B0604020202020204" pitchFamily="34" charset="0"/>
              </a:rPr>
              <a:t> Better Security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Scheduling Preferences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 Across Devices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Scheduling Recommendations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08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D70283-76C2-C117-8030-4949198F4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21" y="1307089"/>
            <a:ext cx="7198532" cy="54594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67C85D-751B-9A4C-D6DE-D1854D812A23}"/>
              </a:ext>
            </a:extLst>
          </p:cNvPr>
          <p:cNvSpPr txBox="1"/>
          <p:nvPr/>
        </p:nvSpPr>
        <p:spPr>
          <a:xfrm>
            <a:off x="6291072" y="484852"/>
            <a:ext cx="5961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9728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0D1E93-2670-738E-FBFB-ADC27E14E59E}"/>
              </a:ext>
            </a:extLst>
          </p:cNvPr>
          <p:cNvSpPr txBox="1"/>
          <p:nvPr/>
        </p:nvSpPr>
        <p:spPr>
          <a:xfrm>
            <a:off x="6675120" y="630936"/>
            <a:ext cx="6382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405EE-877A-2CCE-4EBC-9EA2C1349C08}"/>
              </a:ext>
            </a:extLst>
          </p:cNvPr>
          <p:cNvSpPr txBox="1"/>
          <p:nvPr/>
        </p:nvSpPr>
        <p:spPr>
          <a:xfrm>
            <a:off x="871728" y="2002536"/>
            <a:ext cx="10204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Phase 1:</a:t>
            </a:r>
            <a:r>
              <a:rPr lang="en-US" sz="2800" dirty="0"/>
              <a:t> Requirement gathering &amp; system design</a:t>
            </a:r>
            <a:br>
              <a:rPr lang="en-US" sz="2800" dirty="0"/>
            </a:br>
            <a:r>
              <a:rPr lang="en-US" sz="2800" b="1" dirty="0"/>
              <a:t>Phase 2:</a:t>
            </a:r>
            <a:r>
              <a:rPr lang="en-US" sz="2800" dirty="0"/>
              <a:t> Develop frontend &amp; backend components</a:t>
            </a:r>
            <a:br>
              <a:rPr lang="en-US" sz="2800" dirty="0"/>
            </a:br>
            <a:r>
              <a:rPr lang="en-US" sz="2800" b="1" dirty="0"/>
              <a:t>Phase 3:</a:t>
            </a:r>
            <a:r>
              <a:rPr lang="en-US" sz="2800" dirty="0"/>
              <a:t> Integrate AI module for scheduling</a:t>
            </a:r>
            <a:br>
              <a:rPr lang="en-US" sz="2800" dirty="0"/>
            </a:br>
            <a:r>
              <a:rPr lang="en-US" sz="2800" b="1" dirty="0"/>
              <a:t>Phase 4:</a:t>
            </a:r>
            <a:r>
              <a:rPr lang="en-US" sz="2800" dirty="0"/>
              <a:t> Test full system and fix issues</a:t>
            </a:r>
            <a:br>
              <a:rPr lang="en-US" sz="2800" dirty="0"/>
            </a:br>
            <a:r>
              <a:rPr lang="en-US" sz="2800" b="1" dirty="0"/>
              <a:t>Phase 5:</a:t>
            </a:r>
            <a:r>
              <a:rPr lang="en-US" sz="2800" dirty="0"/>
              <a:t> Deployment &amp; user onboarding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591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E3DEB-A00D-ED1B-FB90-B63AF5A38F25}"/>
              </a:ext>
            </a:extLst>
          </p:cNvPr>
          <p:cNvSpPr txBox="1"/>
          <p:nvPr/>
        </p:nvSpPr>
        <p:spPr>
          <a:xfrm>
            <a:off x="6300216" y="539496"/>
            <a:ext cx="5102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Challenges &amp; Mitigations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9D456-08EF-C34B-5733-B533F15AEC48}"/>
              </a:ext>
            </a:extLst>
          </p:cNvPr>
          <p:cNvSpPr txBox="1"/>
          <p:nvPr/>
        </p:nvSpPr>
        <p:spPr>
          <a:xfrm>
            <a:off x="1033272" y="2029968"/>
            <a:ext cx="10533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800" b="1" dirty="0"/>
              <a:t>Challenge 1: Data Privacy</a:t>
            </a:r>
            <a:endParaRPr lang="en-I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/>
              <a:t>Mitigation:</a:t>
            </a:r>
            <a:r>
              <a:rPr lang="en-IN" sz="2400" dirty="0"/>
              <a:t> Secure authentication, encryption, GDPR compliance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None/>
            </a:pPr>
            <a:r>
              <a:rPr lang="en-IN" sz="2800" b="1" dirty="0"/>
              <a:t>Challenge 2: AI Accuracy</a:t>
            </a:r>
            <a:endParaRPr lang="en-I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/>
              <a:t>Mitigation:</a:t>
            </a:r>
            <a:r>
              <a:rPr lang="en-IN" sz="2400" dirty="0"/>
              <a:t> Continuous feedback loop &amp; retraining models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None/>
            </a:pPr>
            <a:r>
              <a:rPr lang="en-IN" sz="2800" b="1" dirty="0"/>
              <a:t>Challenge 3: Tech Integration</a:t>
            </a:r>
            <a:endParaRPr lang="en-IN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b="1" dirty="0"/>
              <a:t>Mitigation:</a:t>
            </a:r>
            <a:r>
              <a:rPr lang="en-IN" sz="2400" dirty="0"/>
              <a:t> Modular architecture &amp; thorough system testing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8399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741F20-5479-D02D-ACBB-889B39377C61}"/>
              </a:ext>
            </a:extLst>
          </p:cNvPr>
          <p:cNvSpPr txBox="1"/>
          <p:nvPr/>
        </p:nvSpPr>
        <p:spPr>
          <a:xfrm>
            <a:off x="6464808" y="722376"/>
            <a:ext cx="561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Future Enhancements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CFDC0-16D4-4A69-B74A-5D34201B1D13}"/>
              </a:ext>
            </a:extLst>
          </p:cNvPr>
          <p:cNvSpPr txBox="1"/>
          <p:nvPr/>
        </p:nvSpPr>
        <p:spPr>
          <a:xfrm>
            <a:off x="1069848" y="2020824"/>
            <a:ext cx="10085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Mobile App (iOS &amp; Android)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  Voice Assistant Integration (e.g., Google Assistant)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  Advanced Productivity Analytics &amp; Daily Reports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660518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</TotalTime>
  <Words>251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SMARTEVENT-PRO</vt:lpstr>
      <vt:lpstr>PowerPoint Presentation</vt:lpstr>
      <vt:lpstr>PowerPoint Presentation</vt:lpstr>
      <vt:lpstr>PowerPoint Presentation</vt:lpstr>
      <vt:lpstr>KEY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 faaiz</dc:creator>
  <cp:lastModifiedBy>anas faaiz</cp:lastModifiedBy>
  <cp:revision>1</cp:revision>
  <dcterms:created xsi:type="dcterms:W3CDTF">2025-04-30T05:59:44Z</dcterms:created>
  <dcterms:modified xsi:type="dcterms:W3CDTF">2025-04-30T06:34:15Z</dcterms:modified>
</cp:coreProperties>
</file>