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17-Dec-21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SALES AND PROFIT ANALYSIS OF COMPUTER HARDWARES AND PERIPHERALS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PREPARED BY:</a:t>
            </a:r>
          </a:p>
          <a:p>
            <a:r>
              <a:rPr lang="en-US" i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BHUVAN SG</a:t>
            </a:r>
            <a:endParaRPr lang="en-US" i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51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 smtClean="0"/>
              <a:t>Potential benefits: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120701"/>
            <a:ext cx="8534400" cy="418539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Increased profit margins.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More production of products.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Distribution of products all over the India.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Healthy relationship </a:t>
            </a:r>
            <a:r>
              <a:rPr lang="en-US" smtClean="0">
                <a:solidFill>
                  <a:schemeClr val="tx1"/>
                </a:solidFill>
              </a:rPr>
              <a:t>with customers.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8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0639"/>
            <a:ext cx="8534400" cy="150706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432776"/>
            <a:ext cx="8534400" cy="3615267"/>
          </a:xfrm>
        </p:spPr>
        <p:txBody>
          <a:bodyPr/>
          <a:lstStyle/>
          <a:p>
            <a:r>
              <a:rPr lang="en-US" dirty="0" smtClean="0"/>
              <a:t>Hardware </a:t>
            </a:r>
            <a:r>
              <a:rPr lang="en-US" dirty="0"/>
              <a:t>are physical parts that make your </a:t>
            </a:r>
            <a:r>
              <a:rPr lang="en-US" dirty="0" smtClean="0"/>
              <a:t>computer.</a:t>
            </a:r>
          </a:p>
          <a:p>
            <a:r>
              <a:rPr lang="en-US" dirty="0"/>
              <a:t>Peripherals are pieces of hardware that added on computer for it to work more efficiently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company has different stores across India and has 3 zones (north, south, central).</a:t>
            </a:r>
          </a:p>
          <a:p>
            <a:r>
              <a:rPr lang="en-US" dirty="0" smtClean="0"/>
              <a:t>The sales are dynamically increasing all over the places across India.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883774"/>
            <a:ext cx="8534400" cy="3615267"/>
          </a:xfrm>
        </p:spPr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overview</a:t>
            </a:r>
            <a:endParaRPr lang="en-US" dirty="0" smtClean="0"/>
          </a:p>
          <a:p>
            <a:r>
              <a:rPr lang="en-US" dirty="0" smtClean="0"/>
              <a:t>Model </a:t>
            </a:r>
            <a:r>
              <a:rPr lang="en-US" dirty="0" smtClean="0"/>
              <a:t>comparison</a:t>
            </a:r>
            <a:endParaRPr lang="en-US" dirty="0" smtClean="0"/>
          </a:p>
          <a:p>
            <a:r>
              <a:rPr lang="en-US" dirty="0" smtClean="0"/>
              <a:t>Preventive measures</a:t>
            </a:r>
          </a:p>
          <a:p>
            <a:r>
              <a:rPr lang="en-US" dirty="0" smtClean="0"/>
              <a:t>Recommendation </a:t>
            </a:r>
          </a:p>
          <a:p>
            <a:r>
              <a:rPr lang="en-US" dirty="0" smtClean="0"/>
              <a:t>Potential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7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07067"/>
            <a:ext cx="8534400" cy="3615267"/>
          </a:xfrm>
        </p:spPr>
        <p:txBody>
          <a:bodyPr/>
          <a:lstStyle/>
          <a:p>
            <a:r>
              <a:rPr lang="en-US" dirty="0" smtClean="0"/>
              <a:t>In dynamic growing market, its found difficult in tracking sales.</a:t>
            </a:r>
          </a:p>
          <a:p>
            <a:r>
              <a:rPr lang="en-US" dirty="0" smtClean="0"/>
              <a:t>Accurate insights of sales are not gained in north, south and central regions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Sales are declining in growing market.</a:t>
            </a:r>
          </a:p>
          <a:p>
            <a:r>
              <a:rPr lang="en-US" dirty="0" smtClean="0"/>
              <a:t>Customer with big order are decreasing.</a:t>
            </a:r>
          </a:p>
          <a:p>
            <a:r>
              <a:rPr lang="en-US" dirty="0" smtClean="0"/>
              <a:t>Return of investment in certain regions are less even with more sales.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424" y="4102443"/>
            <a:ext cx="3459655" cy="252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7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98" y="295975"/>
            <a:ext cx="2960509" cy="15070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Model</a:t>
            </a:r>
            <a:br>
              <a:rPr lang="en-US" sz="3000" dirty="0" smtClean="0"/>
            </a:br>
            <a:r>
              <a:rPr lang="en-US" sz="3000" dirty="0" smtClean="0"/>
              <a:t>comparison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98" y="4951927"/>
            <a:ext cx="11228746" cy="190607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Delhi has generated about 50% of total revenue and sales quantity.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Revenue trend has decreased continuously over years.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 year 2018 highest revenue is generated and low in 2020.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721" y="0"/>
            <a:ext cx="8598793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98" y="4951927"/>
            <a:ext cx="11228746" cy="190607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Mumbai has contributed more profit percentage when compared to other places.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Lucknow has negative profit by markets.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 June 2020 the revenue has declined to less than 10M.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624" y="0"/>
            <a:ext cx="8883001" cy="501857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87998" y="295975"/>
            <a:ext cx="2960509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smtClean="0"/>
              <a:t>Model</a:t>
            </a:r>
            <a:br>
              <a:rPr lang="en-US" sz="3000" smtClean="0"/>
            </a:br>
            <a:r>
              <a:rPr lang="en-US" sz="3000" smtClean="0"/>
              <a:t>comparison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77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98" y="4951927"/>
            <a:ext cx="11228746" cy="2440546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Electric Sara stores has 50% of total revenue but profit margin is low.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Excel stores contributes 5.6% but profit margin is 3.3%.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Trend shows Bhopal, Surat, Delhi, Kanpur and Lucknow has low revenue contribution percentage by market.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842" y="0"/>
            <a:ext cx="8520448" cy="477202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87998" y="295975"/>
            <a:ext cx="2960509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smtClean="0"/>
              <a:t>Model</a:t>
            </a:r>
            <a:br>
              <a:rPr lang="en-US" sz="3000" smtClean="0"/>
            </a:br>
            <a:r>
              <a:rPr lang="en-US" sz="3000" smtClean="0"/>
              <a:t>comparison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856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98" y="0"/>
            <a:ext cx="8099179" cy="991912"/>
          </a:xfrm>
        </p:spPr>
        <p:txBody>
          <a:bodyPr/>
          <a:lstStyle/>
          <a:p>
            <a:pPr algn="ctr"/>
            <a:r>
              <a:rPr lang="en-US" dirty="0" smtClean="0"/>
              <a:t>Preventive measures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7998" y="1352282"/>
            <a:ext cx="2253374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01</a:t>
            </a:r>
          </a:p>
          <a:p>
            <a:pPr algn="ctr"/>
            <a:r>
              <a:rPr lang="en-US" dirty="0" smtClean="0"/>
              <a:t>Duplicate the </a:t>
            </a:r>
          </a:p>
          <a:p>
            <a:pPr algn="ctr"/>
            <a:r>
              <a:rPr lang="en-US" dirty="0" smtClean="0"/>
              <a:t>strategy used in </a:t>
            </a:r>
          </a:p>
          <a:p>
            <a:pPr algn="ctr"/>
            <a:r>
              <a:rPr lang="en-US" dirty="0" smtClean="0"/>
              <a:t>profit areas</a:t>
            </a:r>
          </a:p>
          <a:p>
            <a:pPr algn="ctr"/>
            <a:r>
              <a:rPr lang="en-US" dirty="0" smtClean="0"/>
              <a:t> to non profit areas.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0899" y="1352282"/>
            <a:ext cx="2420199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02</a:t>
            </a:r>
          </a:p>
          <a:p>
            <a:pPr algn="ctr"/>
            <a:r>
              <a:rPr lang="en-US" dirty="0" smtClean="0"/>
              <a:t>Product quality</a:t>
            </a:r>
          </a:p>
          <a:p>
            <a:pPr algn="ctr"/>
            <a:r>
              <a:rPr lang="en-US" dirty="0" smtClean="0"/>
              <a:t>Attraction(packing)</a:t>
            </a:r>
          </a:p>
          <a:p>
            <a:pPr algn="ctr"/>
            <a:r>
              <a:rPr lang="en-US" dirty="0" smtClean="0"/>
              <a:t>Advertisement</a:t>
            </a:r>
          </a:p>
          <a:p>
            <a:pPr algn="ctr"/>
            <a:r>
              <a:rPr lang="en-US" dirty="0"/>
              <a:t>D</a:t>
            </a:r>
            <a:r>
              <a:rPr lang="en-US" dirty="0" smtClean="0"/>
              <a:t>iscounts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66978" y="1352282"/>
            <a:ext cx="2420199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03</a:t>
            </a:r>
          </a:p>
          <a:p>
            <a:pPr algn="ctr"/>
            <a:r>
              <a:rPr lang="en-US" dirty="0" smtClean="0"/>
              <a:t>Communicating to the big order customers and finding reasons for low order.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7553" y="3618964"/>
            <a:ext cx="2253374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04</a:t>
            </a:r>
          </a:p>
          <a:p>
            <a:pPr algn="ctr"/>
            <a:r>
              <a:rPr lang="en-US" dirty="0" smtClean="0"/>
              <a:t>Identifying top 5 low customers, negative profit margin customers and guide for higher ROI.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04411" y="3618964"/>
            <a:ext cx="2253374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05</a:t>
            </a:r>
          </a:p>
          <a:p>
            <a:pPr algn="ctr"/>
            <a:r>
              <a:rPr lang="en-US" dirty="0" smtClean="0"/>
              <a:t>Creating contracts/targets with low margin customers for more sales.</a:t>
            </a:r>
          </a:p>
        </p:txBody>
      </p:sp>
    </p:spTree>
    <p:extLst>
      <p:ext uri="{BB962C8B-B14F-4D97-AF65-F5344CB8AC3E}">
        <p14:creationId xmlns:p14="http://schemas.microsoft.com/office/powerpoint/2010/main" val="17010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07067"/>
            <a:ext cx="8534400" cy="418539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Healthy communication between management and suppliers.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Identifying which area the particular product will be sold.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Giving more discounts to market place were there is more return of investment.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Terminating the store were there is negative profit margin and revenue.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242</TotalTime>
  <Words>338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SALES AND PROFIT ANALYSIS OF COMPUTER HARDWARES AND PERIPHERALS</vt:lpstr>
      <vt:lpstr>INTRODUCTION</vt:lpstr>
      <vt:lpstr>contents</vt:lpstr>
      <vt:lpstr>Problem overview</vt:lpstr>
      <vt:lpstr>Model comparison</vt:lpstr>
      <vt:lpstr>PowerPoint Presentation</vt:lpstr>
      <vt:lpstr>PowerPoint Presentation</vt:lpstr>
      <vt:lpstr>Preventive measures</vt:lpstr>
      <vt:lpstr>recommendation</vt:lpstr>
      <vt:lpstr>Potential benefits: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AND PROFIT ANALYSIS OF COMPUTER HARDWARES AND PERIPHERALS</dc:title>
  <dc:creator>Bhuvan</dc:creator>
  <cp:lastModifiedBy>Bhuvan</cp:lastModifiedBy>
  <cp:revision>19</cp:revision>
  <dcterms:created xsi:type="dcterms:W3CDTF">2021-12-17T13:35:04Z</dcterms:created>
  <dcterms:modified xsi:type="dcterms:W3CDTF">2021-12-17T18:56:07Z</dcterms:modified>
</cp:coreProperties>
</file>