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79D4-F19A-49C7-875E-3C03CB5811B5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B773-6702-4F95-BFFC-A342C74C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1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79D4-F19A-49C7-875E-3C03CB5811B5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B773-6702-4F95-BFFC-A342C74C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79D4-F19A-49C7-875E-3C03CB5811B5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B773-6702-4F95-BFFC-A342C74C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70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79D4-F19A-49C7-875E-3C03CB5811B5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B773-6702-4F95-BFFC-A342C74C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4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79D4-F19A-49C7-875E-3C03CB5811B5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B773-6702-4F95-BFFC-A342C74C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0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79D4-F19A-49C7-875E-3C03CB5811B5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B773-6702-4F95-BFFC-A342C74C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56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79D4-F19A-49C7-875E-3C03CB5811B5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B773-6702-4F95-BFFC-A342C74C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0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79D4-F19A-49C7-875E-3C03CB5811B5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B773-6702-4F95-BFFC-A342C74C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45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79D4-F19A-49C7-875E-3C03CB5811B5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B773-6702-4F95-BFFC-A342C74C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79D4-F19A-49C7-875E-3C03CB5811B5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B773-6702-4F95-BFFC-A342C74C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50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79D4-F19A-49C7-875E-3C03CB5811B5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B773-6702-4F95-BFFC-A342C74C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C79D4-F19A-49C7-875E-3C03CB5811B5}" type="datetimeFigureOut">
              <a:rPr lang="en-GB" smtClean="0"/>
              <a:t>22/06/2018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B773-6702-4F95-BFFC-A342C74C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0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Absorption Corrections in MANTID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22</a:t>
            </a:r>
            <a:r>
              <a:rPr lang="en-GB" baseline="30000" dirty="0" smtClean="0"/>
              <a:t>nd</a:t>
            </a:r>
            <a:r>
              <a:rPr lang="en-GB" dirty="0" smtClean="0"/>
              <a:t> June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1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Available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Numerical integration with just sample:</a:t>
            </a:r>
          </a:p>
          <a:p>
            <a:pPr lvl="1"/>
            <a:r>
              <a:rPr lang="en-GB" sz="2400" dirty="0" err="1" smtClean="0"/>
              <a:t>FlatPlateAbsorption</a:t>
            </a:r>
            <a:endParaRPr lang="en-GB" sz="2400" dirty="0" smtClean="0"/>
          </a:p>
          <a:p>
            <a:pPr lvl="1"/>
            <a:r>
              <a:rPr lang="en-GB" sz="2400" dirty="0" err="1" smtClean="0"/>
              <a:t>CylinderAbsorption</a:t>
            </a:r>
            <a:endParaRPr lang="en-GB" sz="2400" dirty="0" smtClean="0"/>
          </a:p>
          <a:p>
            <a:pPr lvl="1"/>
            <a:r>
              <a:rPr lang="en-GB" sz="2400" dirty="0" err="1" smtClean="0"/>
              <a:t>AbsorptionCorrection</a:t>
            </a:r>
            <a:r>
              <a:rPr lang="en-GB" sz="2400" dirty="0" smtClean="0"/>
              <a:t>: any shape defined using </a:t>
            </a:r>
            <a:r>
              <a:rPr lang="en-GB" sz="2400" dirty="0" err="1" smtClean="0"/>
              <a:t>CreateSampleShape</a:t>
            </a:r>
            <a:endParaRPr lang="en-GB" dirty="0"/>
          </a:p>
          <a:p>
            <a:r>
              <a:rPr lang="en-GB" sz="2800" dirty="0" smtClean="0"/>
              <a:t>Shared code to compute integral based on path lengths</a:t>
            </a:r>
          </a:p>
          <a:p>
            <a:r>
              <a:rPr lang="en-GB" sz="2800" dirty="0" smtClean="0"/>
              <a:t>Difference is just how paths are computed initially and slightly easier interface for defining the shape</a:t>
            </a:r>
          </a:p>
        </p:txBody>
      </p:sp>
    </p:spTree>
    <p:extLst>
      <p:ext uri="{BB962C8B-B14F-4D97-AF65-F5344CB8AC3E}">
        <p14:creationId xmlns:p14="http://schemas.microsoft.com/office/powerpoint/2010/main" val="5181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Available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Monte Carlo:</a:t>
            </a:r>
          </a:p>
          <a:p>
            <a:pPr lvl="1"/>
            <a:r>
              <a:rPr lang="en-GB" sz="2400" dirty="0" err="1" smtClean="0"/>
              <a:t>MonteCarloAbsorption</a:t>
            </a:r>
            <a:r>
              <a:rPr lang="en-GB" sz="2400" dirty="0" smtClean="0"/>
              <a:t>: generic shape including optional sample environment</a:t>
            </a:r>
          </a:p>
          <a:p>
            <a:pPr lvl="1"/>
            <a:r>
              <a:rPr lang="en-GB" sz="2400" dirty="0" err="1" smtClean="0"/>
              <a:t>AnnularRingAbsorption</a:t>
            </a:r>
            <a:r>
              <a:rPr lang="en-GB" sz="2400" dirty="0" smtClean="0"/>
              <a:t>: cylindrical sample in the wall of a hollow can</a:t>
            </a:r>
          </a:p>
          <a:p>
            <a:r>
              <a:rPr lang="en-GB" sz="2800" dirty="0" err="1" smtClean="0"/>
              <a:t>AnnularRingAbsorption</a:t>
            </a:r>
            <a:r>
              <a:rPr lang="en-GB" sz="2800" dirty="0" smtClean="0"/>
              <a:t> uses generic monte </a:t>
            </a:r>
            <a:r>
              <a:rPr lang="en-GB" sz="2800" dirty="0" err="1" smtClean="0"/>
              <a:t>carlo</a:t>
            </a:r>
            <a:r>
              <a:rPr lang="en-GB" sz="2800" dirty="0" smtClean="0"/>
              <a:t> technique under the hood but provides a simpler interface for defining the shape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48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Available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Specific </a:t>
            </a:r>
            <a:r>
              <a:rPr lang="en-GB" sz="2800" dirty="0" err="1" smtClean="0"/>
              <a:t>algorthims</a:t>
            </a:r>
            <a:r>
              <a:rPr lang="en-GB" sz="2800" dirty="0" smtClean="0"/>
              <a:t>:</a:t>
            </a:r>
          </a:p>
          <a:p>
            <a:pPr lvl="1"/>
            <a:r>
              <a:rPr lang="en-GB" sz="2400" dirty="0" err="1" smtClean="0"/>
              <a:t>HRPDSlabCanAbsorption</a:t>
            </a:r>
            <a:r>
              <a:rPr lang="en-GB" sz="2400" dirty="0" smtClean="0"/>
              <a:t>: Takes into account vanadium windows at front/rear of sample and aluminium holder (uses </a:t>
            </a:r>
            <a:r>
              <a:rPr lang="en-GB" sz="2400" dirty="0" err="1" smtClean="0"/>
              <a:t>FlatPlateAbsorption</a:t>
            </a:r>
            <a:r>
              <a:rPr lang="en-GB" sz="2400" dirty="0" smtClean="0"/>
              <a:t> to compute sample correction)</a:t>
            </a:r>
          </a:p>
          <a:p>
            <a:pPr lvl="1"/>
            <a:r>
              <a:rPr lang="en-GB" sz="2400" dirty="0" err="1" smtClean="0"/>
              <a:t>PearlMCAbsorption</a:t>
            </a:r>
            <a:r>
              <a:rPr lang="en-GB" sz="2400" dirty="0" smtClean="0"/>
              <a:t>: Loads pre-calculated files for Pearl’s complex geometry</a:t>
            </a:r>
          </a:p>
        </p:txBody>
      </p:sp>
    </p:spTree>
    <p:extLst>
      <p:ext uri="{BB962C8B-B14F-4D97-AF65-F5344CB8AC3E}">
        <p14:creationId xmlns:p14="http://schemas.microsoft.com/office/powerpoint/2010/main" val="229073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All algorithms have been in use for quite some time and are well verified</a:t>
            </a:r>
          </a:p>
          <a:p>
            <a:r>
              <a:rPr lang="en-GB" sz="2800" dirty="0" smtClean="0"/>
              <a:t>The </a:t>
            </a:r>
            <a:r>
              <a:rPr lang="en-GB" sz="2800" dirty="0" err="1" smtClean="0"/>
              <a:t>AnnularRingAbsorption</a:t>
            </a:r>
            <a:r>
              <a:rPr lang="en-GB" sz="2800" dirty="0"/>
              <a:t> </a:t>
            </a:r>
            <a:r>
              <a:rPr lang="en-GB" sz="2800" dirty="0" smtClean="0"/>
              <a:t>algorithm has some performances issues due to it using the underlying generic shape monte </a:t>
            </a:r>
            <a:r>
              <a:rPr lang="en-GB" sz="2800" dirty="0" err="1" smtClean="0"/>
              <a:t>carlo</a:t>
            </a:r>
            <a:r>
              <a:rPr lang="en-GB" sz="2800" dirty="0" smtClean="0"/>
              <a:t> code to do the work</a:t>
            </a:r>
            <a:r>
              <a:rPr lang="en-GB" sz="2800" dirty="0"/>
              <a:t> </a:t>
            </a:r>
            <a:r>
              <a:rPr lang="en-GB" sz="2800" dirty="0" smtClean="0"/>
              <a:t>– this should not be an insurmountable challenge to solve</a:t>
            </a:r>
          </a:p>
          <a:p>
            <a:pPr marL="0" indent="0"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80360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174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Absorption Corrections in MANTID</vt:lpstr>
      <vt:lpstr>Available Algorithms</vt:lpstr>
      <vt:lpstr>Available Algorithms</vt:lpstr>
      <vt:lpstr>Available Algorithms</vt:lpstr>
      <vt:lpstr>Comments</vt:lpstr>
    </vt:vector>
  </TitlesOfParts>
  <Company>Tessella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Absorption Corrections in MANTID</dc:title>
  <dc:creator>Martyn Gigg</dc:creator>
  <cp:lastModifiedBy>Martyn Gigg</cp:lastModifiedBy>
  <cp:revision>8</cp:revision>
  <dcterms:created xsi:type="dcterms:W3CDTF">2018-06-22T08:34:54Z</dcterms:created>
  <dcterms:modified xsi:type="dcterms:W3CDTF">2018-06-22T09:37:07Z</dcterms:modified>
</cp:coreProperties>
</file>