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89" r:id="rId2"/>
  </p:sldMasterIdLst>
  <p:notesMasterIdLst>
    <p:notesMasterId r:id="rId4"/>
  </p:notesMasterIdLst>
  <p:handoutMasterIdLst>
    <p:handoutMasterId r:id="rId5"/>
  </p:handoutMasterIdLst>
  <p:sldIdLst>
    <p:sldId id="367" r:id="rId3"/>
  </p:sldIdLst>
  <p:sldSz cx="9144000" cy="5143500" type="screen16x9"/>
  <p:notesSz cx="6797675" cy="9928225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057">
          <p15:clr>
            <a:srgbClr val="A4A3A4"/>
          </p15:clr>
        </p15:guide>
        <p15:guide id="2" orient="horz" pos="1721">
          <p15:clr>
            <a:srgbClr val="A4A3A4"/>
          </p15:clr>
        </p15:guide>
        <p15:guide id="3" orient="horz" pos="2586">
          <p15:clr>
            <a:srgbClr val="A4A3A4"/>
          </p15:clr>
        </p15:guide>
        <p15:guide id="4" orient="horz" pos="2842">
          <p15:clr>
            <a:srgbClr val="A4A3A4"/>
          </p15:clr>
        </p15:guide>
        <p15:guide id="5" orient="horz" pos="2299">
          <p15:clr>
            <a:srgbClr val="A4A3A4"/>
          </p15:clr>
        </p15:guide>
        <p15:guide id="6" orient="horz" pos="1417">
          <p15:clr>
            <a:srgbClr val="A4A3A4"/>
          </p15:clr>
        </p15:guide>
        <p15:guide id="7" orient="horz" pos="569">
          <p15:clr>
            <a:srgbClr val="A4A3A4"/>
          </p15:clr>
        </p15:guide>
        <p15:guide id="8" orient="horz" pos="793">
          <p15:clr>
            <a:srgbClr val="A4A3A4"/>
          </p15:clr>
        </p15:guide>
        <p15:guide id="9" orient="horz" pos="1220">
          <p15:clr>
            <a:srgbClr val="A4A3A4"/>
          </p15:clr>
        </p15:guide>
        <p15:guide id="10" orient="horz" pos="2431">
          <p15:clr>
            <a:srgbClr val="A4A3A4"/>
          </p15:clr>
        </p15:guide>
        <p15:guide id="11" pos="5600">
          <p15:clr>
            <a:srgbClr val="A4A3A4"/>
          </p15:clr>
        </p15:guide>
        <p15:guide id="12" pos="3040">
          <p15:clr>
            <a:srgbClr val="A4A3A4"/>
          </p15:clr>
        </p15:guide>
        <p15:guide id="13" pos="160">
          <p15:clr>
            <a:srgbClr val="A4A3A4"/>
          </p15:clr>
        </p15:guide>
        <p15:guide id="1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C8DA"/>
    <a:srgbClr val="B2C800"/>
    <a:srgbClr val="C693C2"/>
    <a:srgbClr val="AF1280"/>
    <a:srgbClr val="E60000"/>
    <a:srgbClr val="F39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68" autoAdjust="0"/>
    <p:restoredTop sz="86344" autoAdjust="0"/>
  </p:normalViewPr>
  <p:slideViewPr>
    <p:cSldViewPr snapToGrid="0" snapToObjects="1" showGuides="1">
      <p:cViewPr>
        <p:scale>
          <a:sx n="105" d="100"/>
          <a:sy n="105" d="100"/>
        </p:scale>
        <p:origin x="-473" y="213"/>
      </p:cViewPr>
      <p:guideLst>
        <p:guide orient="horz" pos="3057"/>
        <p:guide orient="horz" pos="1721"/>
        <p:guide orient="horz" pos="2586"/>
        <p:guide orient="horz" pos="2842"/>
        <p:guide orient="horz" pos="2299"/>
        <p:guide orient="horz" pos="1417"/>
        <p:guide orient="horz" pos="569"/>
        <p:guide orient="horz" pos="793"/>
        <p:guide orient="horz" pos="1220"/>
        <p:guide orient="horz" pos="2431"/>
        <p:guide pos="5600"/>
        <p:guide pos="3040"/>
        <p:guide pos="160"/>
        <p:guide pos="2880"/>
      </p:guideLst>
    </p:cSldViewPr>
  </p:slideViewPr>
  <p:outlineViewPr>
    <p:cViewPr>
      <p:scale>
        <a:sx n="33" d="100"/>
        <a:sy n="33" d="100"/>
      </p:scale>
      <p:origin x="0" y="-206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712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EA1E12-56A1-B34D-BADD-C17FBBE13C0A}" type="datetimeFigureOut">
              <a:rPr lang="fr-FR" smtClean="0"/>
              <a:t>25/04/2017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26A1C-D3C9-2D4C-A772-EF6EBC673CD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614411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EEC08-DD37-4CCF-BBAF-6CD72D6329A3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60FCE-9C73-4329-9578-111CA952F7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574960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ign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505325"/>
          </a:xfrm>
          <a:prstGeom prst="rect">
            <a:avLst/>
          </a:prstGeom>
        </p:spPr>
      </p:pic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2415" y="3322360"/>
            <a:ext cx="8673872" cy="2154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400" b="0" i="0" baseline="0">
                <a:solidFill>
                  <a:schemeClr val="accent2"/>
                </a:solidFill>
                <a:latin typeface="Verdana"/>
                <a:cs typeface="Verdana"/>
              </a:defRPr>
            </a:lvl1pPr>
            <a:lvl2pPr marL="457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Optional Subtitle</a:t>
            </a:r>
            <a:endParaRPr lang="en-US" dirty="0"/>
          </a:p>
        </p:txBody>
      </p:sp>
      <p:sp>
        <p:nvSpPr>
          <p:cNvPr id="4" name="ZoneTexte 3"/>
          <p:cNvSpPr txBox="1"/>
          <p:nvPr userDrawn="1"/>
        </p:nvSpPr>
        <p:spPr>
          <a:xfrm>
            <a:off x="-482732" y="51455"/>
            <a:ext cx="379730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fr-FR" sz="850" b="0" i="1" u="none" strike="noStrike" kern="1200" spc="400" baseline="0" dirty="0" smtClean="0">
                <a:solidFill>
                  <a:schemeClr val="tx1"/>
                </a:solidFill>
                <a:latin typeface="Gill Sans MT"/>
                <a:ea typeface="+mn-ea"/>
                <a:cs typeface="Gill Sans MT"/>
              </a:rPr>
              <a:t>INSTITUT LAUE LANGEVIN</a:t>
            </a:r>
          </a:p>
        </p:txBody>
      </p:sp>
      <p:sp>
        <p:nvSpPr>
          <p:cNvPr id="5" name="Espace réservé du texte 2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1726163"/>
            <a:ext cx="9144000" cy="1343607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b="0" i="0">
                <a:latin typeface="Verdana"/>
                <a:cs typeface="Verdana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</a:t>
            </a:r>
            <a:r>
              <a:rPr lang="fr-FR" dirty="0" err="1" smtClean="0"/>
              <a:t>title</a:t>
            </a:r>
            <a:endParaRPr lang="fr-FR" dirty="0" smtClean="0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15306" y="4767263"/>
            <a:ext cx="1176083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0BF49-95A3-4D3E-AF0E-9789885A4A4D}" type="datetime1">
              <a:rPr lang="fr-FR" smtClean="0"/>
              <a:t>25/04/2017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76618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2388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layout + sign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 userDrawn="1"/>
        </p:nvSpPr>
        <p:spPr>
          <a:xfrm>
            <a:off x="169327" y="4728637"/>
            <a:ext cx="31242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Auteur - Date</a:t>
            </a:r>
            <a:endParaRPr kumimoji="0" lang="fr-FR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Verdana"/>
            </a:endParaRPr>
          </a:p>
        </p:txBody>
      </p:sp>
      <p:sp>
        <p:nvSpPr>
          <p:cNvPr id="11" name="Espace réservé du contenu 7"/>
          <p:cNvSpPr>
            <a:spLocks noGrp="1"/>
          </p:cNvSpPr>
          <p:nvPr>
            <p:ph sz="quarter" idx="17" hasCustomPrompt="1"/>
          </p:nvPr>
        </p:nvSpPr>
        <p:spPr>
          <a:xfrm>
            <a:off x="162629" y="1277377"/>
            <a:ext cx="8727371" cy="3234298"/>
          </a:xfrm>
          <a:prstGeom prst="rect">
            <a:avLst/>
          </a:prstGeom>
        </p:spPr>
        <p:txBody>
          <a:bodyPr vert="horz"/>
          <a:lstStyle>
            <a:lvl1pPr marL="182563" indent="-182563">
              <a:defRPr sz="2400" b="0" i="0">
                <a:latin typeface="Verdana"/>
                <a:cs typeface="Verdana"/>
              </a:defRPr>
            </a:lvl1pPr>
            <a:lvl2pPr marL="355600" indent="-173038">
              <a:buSzPct val="50000"/>
              <a:defRPr sz="1600" b="0" i="0">
                <a:latin typeface="Verdana"/>
                <a:cs typeface="Verdana"/>
              </a:defRPr>
            </a:lvl2pPr>
            <a:lvl3pPr marL="539750" indent="-184150">
              <a:buSzPct val="50000"/>
              <a:buFont typeface="Wingdings" charset="2"/>
              <a:buChar char="§"/>
              <a:defRPr sz="1400" b="0" i="0">
                <a:latin typeface="Verdana"/>
                <a:cs typeface="Verdana"/>
              </a:defRPr>
            </a:lvl3pPr>
            <a:lvl4pPr marL="722313" indent="-182563">
              <a:buSzPct val="50000"/>
              <a:buFont typeface="Courier New"/>
              <a:buChar char="o"/>
              <a:defRPr sz="1100" b="0" i="0">
                <a:latin typeface="Verdana"/>
                <a:cs typeface="Verdana"/>
              </a:defRPr>
            </a:lvl4pPr>
            <a:lvl5pPr>
              <a:defRPr b="0" i="0">
                <a:latin typeface="Verdana"/>
                <a:cs typeface="Verdana"/>
              </a:defRPr>
            </a:lvl5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3"/>
            <a:r>
              <a:rPr lang="fr-FR" dirty="0" err="1" smtClean="0"/>
              <a:t>Fourth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  <p:sp>
        <p:nvSpPr>
          <p:cNvPr id="4" name="Espace réservé du texte 2"/>
          <p:cNvSpPr>
            <a:spLocks noGrp="1"/>
          </p:cNvSpPr>
          <p:nvPr>
            <p:ph type="body" sz="quarter" idx="18" hasCustomPrompt="1"/>
          </p:nvPr>
        </p:nvSpPr>
        <p:spPr>
          <a:xfrm>
            <a:off x="153492" y="154378"/>
            <a:ext cx="8727371" cy="54855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b="0" i="0">
                <a:latin typeface="Verdana"/>
                <a:cs typeface="Verdana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</a:t>
            </a:r>
            <a:r>
              <a:rPr lang="fr-FR" dirty="0" err="1" smtClean="0"/>
              <a:t>Title</a:t>
            </a:r>
            <a:endParaRPr lang="fr-FR" dirty="0" smtClean="0"/>
          </a:p>
        </p:txBody>
      </p:sp>
      <p:sp>
        <p:nvSpPr>
          <p:cNvPr id="5" name="Espace réservé du texte 8"/>
          <p:cNvSpPr>
            <a:spLocks noGrp="1"/>
          </p:cNvSpPr>
          <p:nvPr>
            <p:ph type="body" sz="quarter" idx="20" hasCustomPrompt="1"/>
          </p:nvPr>
        </p:nvSpPr>
        <p:spPr>
          <a:xfrm>
            <a:off x="160190" y="685234"/>
            <a:ext cx="8720673" cy="356251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400" b="0" i="0">
                <a:solidFill>
                  <a:schemeClr val="accent2"/>
                </a:solidFill>
                <a:latin typeface="Verdana"/>
                <a:cs typeface="Verdana"/>
              </a:defRPr>
            </a:lvl1pPr>
          </a:lstStyle>
          <a:p>
            <a:pPr lvl="0"/>
            <a:r>
              <a:rPr lang="fr-FR" dirty="0" smtClean="0"/>
              <a:t>Click to Edit </a:t>
            </a:r>
            <a:r>
              <a:rPr lang="fr-FR" dirty="0" err="1" smtClean="0"/>
              <a:t>Optional</a:t>
            </a:r>
            <a:r>
              <a:rPr lang="fr-FR" dirty="0" smtClean="0"/>
              <a:t> </a:t>
            </a:r>
            <a:r>
              <a:rPr lang="fr-FR" dirty="0" err="1" smtClean="0"/>
              <a:t>Subtitle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963727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+ sign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/>
          <p:cNvSpPr txBox="1"/>
          <p:nvPr userDrawn="1"/>
        </p:nvSpPr>
        <p:spPr>
          <a:xfrm>
            <a:off x="169327" y="4728637"/>
            <a:ext cx="31242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Auteur - Date</a:t>
            </a:r>
            <a:endParaRPr kumimoji="0" lang="fr-FR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Verdana"/>
            </a:endParaRPr>
          </a:p>
        </p:txBody>
      </p:sp>
      <p:sp>
        <p:nvSpPr>
          <p:cNvPr id="12" name="Espace réservé du contenu 7"/>
          <p:cNvSpPr>
            <a:spLocks noGrp="1"/>
          </p:cNvSpPr>
          <p:nvPr>
            <p:ph sz="quarter" idx="11" hasCustomPrompt="1"/>
          </p:nvPr>
        </p:nvSpPr>
        <p:spPr>
          <a:xfrm>
            <a:off x="4725493" y="1277377"/>
            <a:ext cx="4064000" cy="3234298"/>
          </a:xfrm>
          <a:prstGeom prst="rect">
            <a:avLst/>
          </a:prstGeom>
        </p:spPr>
        <p:txBody>
          <a:bodyPr vert="horz"/>
          <a:lstStyle>
            <a:lvl1pPr marL="182563" indent="-182563">
              <a:defRPr sz="2400" b="0" i="0">
                <a:latin typeface="Verdana"/>
                <a:cs typeface="Verdana"/>
              </a:defRPr>
            </a:lvl1pPr>
            <a:lvl2pPr marL="355600" indent="-173038">
              <a:buSzPct val="50000"/>
              <a:defRPr sz="1600" b="0" i="0">
                <a:latin typeface="Verdana"/>
                <a:cs typeface="Verdana"/>
              </a:defRPr>
            </a:lvl2pPr>
            <a:lvl3pPr marL="539750" indent="-184150">
              <a:buSzPct val="50000"/>
              <a:buFont typeface="Wingdings" charset="2"/>
              <a:buChar char="§"/>
              <a:defRPr sz="1400" b="0" i="0">
                <a:latin typeface="Verdana"/>
                <a:cs typeface="Verdana"/>
              </a:defRPr>
            </a:lvl3pPr>
            <a:lvl4pPr marL="722313" indent="-182563">
              <a:buSzPct val="50000"/>
              <a:buFont typeface="Courier New"/>
              <a:buChar char="o"/>
              <a:defRPr sz="1100" b="0" i="0">
                <a:latin typeface="Verdana"/>
                <a:cs typeface="Verdana"/>
              </a:defRPr>
            </a:lvl4pPr>
            <a:lvl5pPr>
              <a:defRPr b="0" i="0">
                <a:latin typeface="Verdana"/>
                <a:cs typeface="Verdana"/>
              </a:defRPr>
            </a:lvl5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3"/>
            <a:r>
              <a:rPr lang="fr-FR" dirty="0" err="1" smtClean="0"/>
              <a:t>Fourth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  <p:sp>
        <p:nvSpPr>
          <p:cNvPr id="13" name="Espace réservé du contenu 7"/>
          <p:cNvSpPr>
            <a:spLocks noGrp="1"/>
          </p:cNvSpPr>
          <p:nvPr>
            <p:ph sz="quarter" idx="17" hasCustomPrompt="1"/>
          </p:nvPr>
        </p:nvSpPr>
        <p:spPr>
          <a:xfrm>
            <a:off x="162629" y="1277377"/>
            <a:ext cx="4317999" cy="3234298"/>
          </a:xfrm>
          <a:prstGeom prst="rect">
            <a:avLst/>
          </a:prstGeom>
        </p:spPr>
        <p:txBody>
          <a:bodyPr vert="horz"/>
          <a:lstStyle>
            <a:lvl1pPr marL="182563" indent="-182563">
              <a:defRPr sz="2400" b="0" i="0">
                <a:latin typeface="Verdana"/>
                <a:cs typeface="Verdana"/>
              </a:defRPr>
            </a:lvl1pPr>
            <a:lvl2pPr marL="355600" indent="-173038">
              <a:buSzPct val="50000"/>
              <a:defRPr sz="1600" b="0" i="0">
                <a:latin typeface="Verdana"/>
                <a:cs typeface="Verdana"/>
              </a:defRPr>
            </a:lvl2pPr>
            <a:lvl3pPr marL="539750" indent="-184150">
              <a:buSzPct val="50000"/>
              <a:buFont typeface="Wingdings" charset="2"/>
              <a:buChar char="§"/>
              <a:defRPr sz="1400" b="0" i="0">
                <a:latin typeface="Verdana"/>
                <a:cs typeface="Verdana"/>
              </a:defRPr>
            </a:lvl3pPr>
            <a:lvl4pPr marL="722313" indent="-182563">
              <a:buSzPct val="50000"/>
              <a:buFont typeface="Courier New"/>
              <a:buChar char="o"/>
              <a:defRPr sz="1100" b="0" i="0">
                <a:latin typeface="Verdana"/>
                <a:cs typeface="Verdana"/>
              </a:defRPr>
            </a:lvl4pPr>
            <a:lvl5pPr>
              <a:defRPr b="0" i="0">
                <a:latin typeface="Verdana"/>
                <a:cs typeface="Verdana"/>
              </a:defRPr>
            </a:lvl5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3"/>
            <a:r>
              <a:rPr lang="fr-FR" dirty="0" err="1" smtClean="0"/>
              <a:t>Fourth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  <p:sp>
        <p:nvSpPr>
          <p:cNvPr id="5" name="Espace réservé du texte 2"/>
          <p:cNvSpPr>
            <a:spLocks noGrp="1"/>
          </p:cNvSpPr>
          <p:nvPr>
            <p:ph type="body" sz="quarter" idx="18" hasCustomPrompt="1"/>
          </p:nvPr>
        </p:nvSpPr>
        <p:spPr>
          <a:xfrm>
            <a:off x="153492" y="154378"/>
            <a:ext cx="8727371" cy="54855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b="0" i="0">
                <a:latin typeface="Verdana"/>
                <a:cs typeface="Verdana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</a:t>
            </a:r>
            <a:r>
              <a:rPr lang="fr-FR" dirty="0" err="1" smtClean="0"/>
              <a:t>Title</a:t>
            </a:r>
            <a:endParaRPr lang="fr-FR" dirty="0" smtClean="0"/>
          </a:p>
        </p:txBody>
      </p:sp>
      <p:sp>
        <p:nvSpPr>
          <p:cNvPr id="6" name="Espace réservé du texte 8"/>
          <p:cNvSpPr>
            <a:spLocks noGrp="1"/>
          </p:cNvSpPr>
          <p:nvPr>
            <p:ph type="body" sz="quarter" idx="20" hasCustomPrompt="1"/>
          </p:nvPr>
        </p:nvSpPr>
        <p:spPr>
          <a:xfrm>
            <a:off x="160190" y="685234"/>
            <a:ext cx="8720673" cy="356251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400" b="0" i="0">
                <a:solidFill>
                  <a:schemeClr val="accent2"/>
                </a:solidFill>
                <a:latin typeface="Verdana"/>
                <a:cs typeface="Verdana"/>
              </a:defRPr>
            </a:lvl1pPr>
          </a:lstStyle>
          <a:p>
            <a:pPr lvl="0"/>
            <a:r>
              <a:rPr lang="fr-FR" dirty="0" smtClean="0"/>
              <a:t>Click to Edit </a:t>
            </a:r>
            <a:r>
              <a:rPr lang="fr-FR" dirty="0" err="1" smtClean="0"/>
              <a:t>Optional</a:t>
            </a:r>
            <a:r>
              <a:rPr lang="fr-FR" dirty="0" smtClean="0"/>
              <a:t> </a:t>
            </a:r>
            <a:r>
              <a:rPr lang="fr-FR" dirty="0" err="1" smtClean="0"/>
              <a:t>Subtitle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13058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callout + sign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/>
          <p:cNvSpPr txBox="1"/>
          <p:nvPr userDrawn="1"/>
        </p:nvSpPr>
        <p:spPr>
          <a:xfrm>
            <a:off x="169327" y="4728637"/>
            <a:ext cx="31242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Auteur - Date</a:t>
            </a:r>
            <a:endParaRPr kumimoji="0" lang="fr-FR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Verdana"/>
            </a:endParaRPr>
          </a:p>
        </p:txBody>
      </p:sp>
      <p:sp>
        <p:nvSpPr>
          <p:cNvPr id="5" name="Espace réservé du texte 3"/>
          <p:cNvSpPr>
            <a:spLocks noGrp="1"/>
          </p:cNvSpPr>
          <p:nvPr>
            <p:ph type="body" sz="quarter" idx="15" hasCustomPrompt="1"/>
          </p:nvPr>
        </p:nvSpPr>
        <p:spPr>
          <a:xfrm>
            <a:off x="170180" y="3946819"/>
            <a:ext cx="4401819" cy="2465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latin typeface="Verdana"/>
                <a:cs typeface="Verdana"/>
              </a:defRPr>
            </a:lvl1pPr>
          </a:lstStyle>
          <a:p>
            <a:r>
              <a:rPr lang="fr-FR" sz="800" dirty="0" err="1" smtClean="0">
                <a:latin typeface="Verdana"/>
                <a:cs typeface="Verdana"/>
              </a:rPr>
              <a:t>Optional</a:t>
            </a:r>
            <a:r>
              <a:rPr lang="fr-FR" sz="800" dirty="0" smtClean="0">
                <a:latin typeface="Verdana"/>
                <a:cs typeface="Verdana"/>
              </a:rPr>
              <a:t> description / </a:t>
            </a:r>
            <a:r>
              <a:rPr lang="fr-FR" sz="800" dirty="0" err="1" smtClean="0">
                <a:latin typeface="Verdana"/>
                <a:cs typeface="Verdana"/>
              </a:rPr>
              <a:t>context</a:t>
            </a:r>
            <a:r>
              <a:rPr lang="fr-FR" sz="800" dirty="0" smtClean="0">
                <a:latin typeface="Verdana"/>
                <a:cs typeface="Verdana"/>
              </a:rPr>
              <a:t> </a:t>
            </a:r>
            <a:r>
              <a:rPr lang="fr-FR" sz="800" dirty="0" err="1" smtClean="0">
                <a:latin typeface="Verdana"/>
                <a:cs typeface="Verdana"/>
              </a:rPr>
              <a:t>goes</a:t>
            </a:r>
            <a:r>
              <a:rPr lang="fr-FR" sz="800" dirty="0" smtClean="0">
                <a:latin typeface="Verdana"/>
                <a:cs typeface="Verdana"/>
              </a:rPr>
              <a:t> </a:t>
            </a:r>
            <a:r>
              <a:rPr lang="fr-FR" sz="800" dirty="0" err="1" smtClean="0">
                <a:latin typeface="Verdana"/>
                <a:cs typeface="Verdana"/>
              </a:rPr>
              <a:t>here</a:t>
            </a:r>
            <a:endParaRPr lang="fr-FR" dirty="0"/>
          </a:p>
        </p:txBody>
      </p:sp>
      <p:sp>
        <p:nvSpPr>
          <p:cNvPr id="6" name="Espace réservé du texte 3"/>
          <p:cNvSpPr>
            <a:spLocks noGrp="1"/>
          </p:cNvSpPr>
          <p:nvPr>
            <p:ph type="body" sz="quarter" idx="16" hasCustomPrompt="1"/>
          </p:nvPr>
        </p:nvSpPr>
        <p:spPr>
          <a:xfrm>
            <a:off x="4743767" y="3946819"/>
            <a:ext cx="4146233" cy="2465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latin typeface="Verdana"/>
                <a:cs typeface="Verdana"/>
              </a:defRPr>
            </a:lvl1pPr>
          </a:lstStyle>
          <a:p>
            <a:r>
              <a:rPr lang="fr-FR" sz="800" dirty="0" err="1" smtClean="0">
                <a:latin typeface="Verdana"/>
                <a:cs typeface="Verdana"/>
              </a:rPr>
              <a:t>Optional</a:t>
            </a:r>
            <a:r>
              <a:rPr lang="fr-FR" sz="800" dirty="0" smtClean="0">
                <a:latin typeface="Verdana"/>
                <a:cs typeface="Verdana"/>
              </a:rPr>
              <a:t> description / </a:t>
            </a:r>
            <a:r>
              <a:rPr lang="fr-FR" sz="800" dirty="0" err="1" smtClean="0">
                <a:latin typeface="Verdana"/>
                <a:cs typeface="Verdana"/>
              </a:rPr>
              <a:t>context</a:t>
            </a:r>
            <a:r>
              <a:rPr lang="fr-FR" sz="800" dirty="0" smtClean="0">
                <a:latin typeface="Verdana"/>
                <a:cs typeface="Verdana"/>
              </a:rPr>
              <a:t> </a:t>
            </a:r>
            <a:r>
              <a:rPr lang="fr-FR" sz="800" dirty="0" err="1" smtClean="0">
                <a:latin typeface="Verdana"/>
                <a:cs typeface="Verdana"/>
              </a:rPr>
              <a:t>goes</a:t>
            </a:r>
            <a:r>
              <a:rPr lang="fr-FR" sz="800" dirty="0" smtClean="0">
                <a:latin typeface="Verdana"/>
                <a:cs typeface="Verdana"/>
              </a:rPr>
              <a:t> </a:t>
            </a:r>
            <a:r>
              <a:rPr lang="fr-FR" sz="800" dirty="0" err="1" smtClean="0">
                <a:latin typeface="Verdana"/>
                <a:cs typeface="Verdana"/>
              </a:rPr>
              <a:t>here</a:t>
            </a:r>
            <a:endParaRPr lang="fr-FR" dirty="0"/>
          </a:p>
        </p:txBody>
      </p:sp>
      <p:sp>
        <p:nvSpPr>
          <p:cNvPr id="7" name="Espace réservé du contenu 7"/>
          <p:cNvSpPr>
            <a:spLocks noGrp="1"/>
          </p:cNvSpPr>
          <p:nvPr>
            <p:ph sz="quarter" idx="11" hasCustomPrompt="1"/>
          </p:nvPr>
        </p:nvSpPr>
        <p:spPr>
          <a:xfrm>
            <a:off x="4725493" y="1277377"/>
            <a:ext cx="4064000" cy="2372286"/>
          </a:xfrm>
          <a:prstGeom prst="rect">
            <a:avLst/>
          </a:prstGeom>
        </p:spPr>
        <p:txBody>
          <a:bodyPr vert="horz"/>
          <a:lstStyle>
            <a:lvl1pPr marL="182563" indent="-182563">
              <a:defRPr sz="2400" b="0" i="0">
                <a:latin typeface="Verdana"/>
                <a:cs typeface="Verdana"/>
              </a:defRPr>
            </a:lvl1pPr>
            <a:lvl2pPr marL="355600" indent="-173038">
              <a:buSzPct val="50000"/>
              <a:defRPr sz="1600" b="0" i="0">
                <a:latin typeface="Verdana"/>
                <a:cs typeface="Verdana"/>
              </a:defRPr>
            </a:lvl2pPr>
            <a:lvl3pPr marL="539750" indent="-184150">
              <a:buSzPct val="50000"/>
              <a:buFont typeface="Wingdings" charset="2"/>
              <a:buChar char="§"/>
              <a:defRPr sz="1400" b="0" i="0">
                <a:latin typeface="Verdana"/>
                <a:cs typeface="Verdana"/>
              </a:defRPr>
            </a:lvl3pPr>
            <a:lvl4pPr marL="722313" indent="-182563">
              <a:buSzPct val="50000"/>
              <a:buFont typeface="Courier New"/>
              <a:buChar char="o"/>
              <a:defRPr sz="1100" b="0" i="0">
                <a:latin typeface="Verdana"/>
                <a:cs typeface="Verdana"/>
              </a:defRPr>
            </a:lvl4pPr>
            <a:lvl5pPr>
              <a:defRPr b="0" i="0">
                <a:latin typeface="Verdana"/>
                <a:cs typeface="Verdana"/>
              </a:defRPr>
            </a:lvl5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3"/>
            <a:r>
              <a:rPr lang="fr-FR" dirty="0" err="1" smtClean="0"/>
              <a:t>Fourth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7" hasCustomPrompt="1"/>
          </p:nvPr>
        </p:nvSpPr>
        <p:spPr>
          <a:xfrm>
            <a:off x="162629" y="1277377"/>
            <a:ext cx="4317999" cy="2372286"/>
          </a:xfrm>
          <a:prstGeom prst="rect">
            <a:avLst/>
          </a:prstGeom>
        </p:spPr>
        <p:txBody>
          <a:bodyPr vert="horz"/>
          <a:lstStyle>
            <a:lvl1pPr marL="182563" indent="-182563">
              <a:defRPr sz="2400" b="0" i="0">
                <a:latin typeface="Verdana"/>
                <a:cs typeface="Verdana"/>
              </a:defRPr>
            </a:lvl1pPr>
            <a:lvl2pPr marL="355600" indent="-173038">
              <a:buSzPct val="50000"/>
              <a:defRPr sz="1600" b="0" i="0">
                <a:latin typeface="Verdana"/>
                <a:cs typeface="Verdana"/>
              </a:defRPr>
            </a:lvl2pPr>
            <a:lvl3pPr marL="539750" indent="-184150">
              <a:buSzPct val="50000"/>
              <a:buFont typeface="Wingdings" charset="2"/>
              <a:buChar char="§"/>
              <a:defRPr sz="1400" b="0" i="0">
                <a:latin typeface="Verdana"/>
                <a:cs typeface="Verdana"/>
              </a:defRPr>
            </a:lvl3pPr>
            <a:lvl4pPr marL="722313" indent="-182563">
              <a:buSzPct val="50000"/>
              <a:buFont typeface="Courier New"/>
              <a:buChar char="o"/>
              <a:defRPr sz="1100" b="0" i="0">
                <a:latin typeface="Verdana"/>
                <a:cs typeface="Verdana"/>
              </a:defRPr>
            </a:lvl4pPr>
            <a:lvl5pPr>
              <a:defRPr b="0" i="0">
                <a:latin typeface="Verdana"/>
                <a:cs typeface="Verdana"/>
              </a:defRPr>
            </a:lvl5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3"/>
            <a:r>
              <a:rPr lang="fr-FR" dirty="0" err="1" smtClean="0"/>
              <a:t>Fourth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  <p:sp>
        <p:nvSpPr>
          <p:cNvPr id="9" name="Espace réservé du texte 2"/>
          <p:cNvSpPr>
            <a:spLocks noGrp="1"/>
          </p:cNvSpPr>
          <p:nvPr>
            <p:ph type="body" sz="quarter" idx="18" hasCustomPrompt="1"/>
          </p:nvPr>
        </p:nvSpPr>
        <p:spPr>
          <a:xfrm>
            <a:off x="153492" y="154378"/>
            <a:ext cx="8727371" cy="54855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b="0" i="0">
                <a:latin typeface="Verdana"/>
                <a:cs typeface="Verdana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</a:t>
            </a:r>
            <a:r>
              <a:rPr lang="fr-FR" dirty="0" err="1" smtClean="0"/>
              <a:t>Title</a:t>
            </a:r>
            <a:endParaRPr lang="fr-FR" dirty="0" smtClean="0"/>
          </a:p>
        </p:txBody>
      </p:sp>
      <p:sp>
        <p:nvSpPr>
          <p:cNvPr id="10" name="Espace réservé du texte 8"/>
          <p:cNvSpPr>
            <a:spLocks noGrp="1"/>
          </p:cNvSpPr>
          <p:nvPr>
            <p:ph type="body" sz="quarter" idx="20" hasCustomPrompt="1"/>
          </p:nvPr>
        </p:nvSpPr>
        <p:spPr>
          <a:xfrm>
            <a:off x="160190" y="685234"/>
            <a:ext cx="8720673" cy="356251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400" b="0" i="0">
                <a:solidFill>
                  <a:schemeClr val="accent2"/>
                </a:solidFill>
                <a:latin typeface="Verdana"/>
                <a:cs typeface="Verdana"/>
              </a:defRPr>
            </a:lvl1pPr>
          </a:lstStyle>
          <a:p>
            <a:pPr lvl="0"/>
            <a:r>
              <a:rPr lang="fr-FR" dirty="0" smtClean="0"/>
              <a:t>Click to Edit </a:t>
            </a:r>
            <a:r>
              <a:rPr lang="fr-FR" dirty="0" err="1" smtClean="0"/>
              <a:t>Optional</a:t>
            </a:r>
            <a:r>
              <a:rPr lang="fr-FR" dirty="0" smtClean="0"/>
              <a:t> </a:t>
            </a:r>
            <a:r>
              <a:rPr lang="fr-FR" dirty="0" err="1" smtClean="0"/>
              <a:t>Subtitle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148217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layout V2-2 + sign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" y="3859213"/>
            <a:ext cx="9135879" cy="652462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-1" y="4097338"/>
            <a:ext cx="9135879" cy="414337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ZoneTexte 4"/>
          <p:cNvSpPr txBox="1"/>
          <p:nvPr userDrawn="1"/>
        </p:nvSpPr>
        <p:spPr>
          <a:xfrm>
            <a:off x="169327" y="4728637"/>
            <a:ext cx="31242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Auteur - Date</a:t>
            </a:r>
            <a:endParaRPr kumimoji="0" lang="fr-FR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Verdana"/>
            </a:endParaRPr>
          </a:p>
        </p:txBody>
      </p:sp>
      <p:sp>
        <p:nvSpPr>
          <p:cNvPr id="7" name="Espace réservé du contenu 7"/>
          <p:cNvSpPr>
            <a:spLocks noGrp="1"/>
          </p:cNvSpPr>
          <p:nvPr>
            <p:ph sz="quarter" idx="17" hasCustomPrompt="1"/>
          </p:nvPr>
        </p:nvSpPr>
        <p:spPr>
          <a:xfrm>
            <a:off x="162629" y="1277377"/>
            <a:ext cx="8727371" cy="2372285"/>
          </a:xfrm>
          <a:prstGeom prst="rect">
            <a:avLst/>
          </a:prstGeom>
        </p:spPr>
        <p:txBody>
          <a:bodyPr vert="horz"/>
          <a:lstStyle>
            <a:lvl1pPr marL="182563" indent="-182563">
              <a:defRPr sz="2400" b="0" i="0">
                <a:latin typeface="Verdana"/>
                <a:cs typeface="Verdana"/>
              </a:defRPr>
            </a:lvl1pPr>
            <a:lvl2pPr marL="355600" indent="-173038">
              <a:buSzPct val="50000"/>
              <a:defRPr sz="1600" b="0" i="0">
                <a:latin typeface="Verdana"/>
                <a:cs typeface="Verdana"/>
              </a:defRPr>
            </a:lvl2pPr>
            <a:lvl3pPr marL="539750" indent="-184150">
              <a:buSzPct val="50000"/>
              <a:buFont typeface="Wingdings" charset="2"/>
              <a:buChar char="§"/>
              <a:defRPr sz="1400" b="0" i="0">
                <a:latin typeface="Verdana"/>
                <a:cs typeface="Verdana"/>
              </a:defRPr>
            </a:lvl3pPr>
            <a:lvl4pPr marL="722313" indent="-182563">
              <a:buSzPct val="50000"/>
              <a:buFont typeface="Courier New"/>
              <a:buChar char="o"/>
              <a:defRPr sz="1100" b="0" i="0">
                <a:latin typeface="Verdana"/>
                <a:cs typeface="Verdana"/>
              </a:defRPr>
            </a:lvl4pPr>
            <a:lvl5pPr>
              <a:defRPr b="0" i="0">
                <a:latin typeface="Verdana"/>
                <a:cs typeface="Verdana"/>
              </a:defRPr>
            </a:lvl5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3"/>
            <a:r>
              <a:rPr lang="fr-FR" dirty="0" err="1" smtClean="0"/>
              <a:t>Fourth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  <p:sp>
        <p:nvSpPr>
          <p:cNvPr id="6" name="Espace réservé du texte 2"/>
          <p:cNvSpPr>
            <a:spLocks noGrp="1"/>
          </p:cNvSpPr>
          <p:nvPr>
            <p:ph type="body" sz="quarter" idx="18" hasCustomPrompt="1"/>
          </p:nvPr>
        </p:nvSpPr>
        <p:spPr>
          <a:xfrm>
            <a:off x="153492" y="154378"/>
            <a:ext cx="8727371" cy="54855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b="0" i="0">
                <a:latin typeface="Verdana"/>
                <a:cs typeface="Verdana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</a:t>
            </a:r>
            <a:r>
              <a:rPr lang="fr-FR" dirty="0" err="1" smtClean="0"/>
              <a:t>Title</a:t>
            </a:r>
            <a:endParaRPr lang="fr-FR" dirty="0" smtClean="0"/>
          </a:p>
        </p:txBody>
      </p:sp>
      <p:sp>
        <p:nvSpPr>
          <p:cNvPr id="8" name="Espace réservé du texte 8"/>
          <p:cNvSpPr>
            <a:spLocks noGrp="1"/>
          </p:cNvSpPr>
          <p:nvPr>
            <p:ph type="body" sz="quarter" idx="20" hasCustomPrompt="1"/>
          </p:nvPr>
        </p:nvSpPr>
        <p:spPr>
          <a:xfrm>
            <a:off x="160190" y="685234"/>
            <a:ext cx="8720673" cy="356251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400" b="0" i="0">
                <a:solidFill>
                  <a:schemeClr val="accent2"/>
                </a:solidFill>
                <a:latin typeface="Verdana"/>
                <a:cs typeface="Verdana"/>
              </a:defRPr>
            </a:lvl1pPr>
          </a:lstStyle>
          <a:p>
            <a:pPr lvl="0"/>
            <a:r>
              <a:rPr lang="fr-FR" dirty="0" smtClean="0"/>
              <a:t>Click to Edit </a:t>
            </a:r>
            <a:r>
              <a:rPr lang="fr-FR" dirty="0" err="1" smtClean="0"/>
              <a:t>Optional</a:t>
            </a:r>
            <a:r>
              <a:rPr lang="fr-FR" dirty="0" smtClean="0"/>
              <a:t> </a:t>
            </a:r>
            <a:r>
              <a:rPr lang="fr-FR" dirty="0" err="1" smtClean="0"/>
              <a:t>Subtitle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7654002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V2-2 + sign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3859213"/>
            <a:ext cx="9135879" cy="652462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-1" y="4097338"/>
            <a:ext cx="9135879" cy="414337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ZoneTexte 11"/>
          <p:cNvSpPr txBox="1"/>
          <p:nvPr userDrawn="1"/>
        </p:nvSpPr>
        <p:spPr>
          <a:xfrm>
            <a:off x="169327" y="4728637"/>
            <a:ext cx="31242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Auteur - Date</a:t>
            </a:r>
            <a:endParaRPr kumimoji="0" lang="fr-FR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Verdana"/>
            </a:endParaRPr>
          </a:p>
        </p:txBody>
      </p:sp>
      <p:sp>
        <p:nvSpPr>
          <p:cNvPr id="13" name="Espace réservé du contenu 7"/>
          <p:cNvSpPr>
            <a:spLocks noGrp="1"/>
          </p:cNvSpPr>
          <p:nvPr>
            <p:ph sz="quarter" idx="11" hasCustomPrompt="1"/>
          </p:nvPr>
        </p:nvSpPr>
        <p:spPr>
          <a:xfrm>
            <a:off x="4725493" y="1277377"/>
            <a:ext cx="4064000" cy="2372285"/>
          </a:xfrm>
          <a:prstGeom prst="rect">
            <a:avLst/>
          </a:prstGeom>
        </p:spPr>
        <p:txBody>
          <a:bodyPr vert="horz"/>
          <a:lstStyle>
            <a:lvl1pPr marL="182563" indent="-182563">
              <a:defRPr sz="2400" b="0" i="0">
                <a:latin typeface="Verdana"/>
                <a:cs typeface="Verdana"/>
              </a:defRPr>
            </a:lvl1pPr>
            <a:lvl2pPr marL="355600" indent="-173038">
              <a:buSzPct val="50000"/>
              <a:defRPr sz="1600" b="0" i="0">
                <a:latin typeface="Verdana"/>
                <a:cs typeface="Verdana"/>
              </a:defRPr>
            </a:lvl2pPr>
            <a:lvl3pPr marL="539750" indent="-184150">
              <a:buSzPct val="50000"/>
              <a:buFont typeface="Wingdings" charset="2"/>
              <a:buChar char="§"/>
              <a:defRPr sz="1400" b="0" i="0">
                <a:latin typeface="Verdana"/>
                <a:cs typeface="Verdana"/>
              </a:defRPr>
            </a:lvl3pPr>
            <a:lvl4pPr marL="722313" indent="-182563">
              <a:buSzPct val="50000"/>
              <a:buFont typeface="Courier New"/>
              <a:buChar char="o"/>
              <a:defRPr sz="1100" b="0" i="0">
                <a:latin typeface="Verdana"/>
                <a:cs typeface="Verdana"/>
              </a:defRPr>
            </a:lvl4pPr>
            <a:lvl5pPr>
              <a:defRPr b="0" i="0">
                <a:latin typeface="Verdana"/>
                <a:cs typeface="Verdana"/>
              </a:defRPr>
            </a:lvl5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3"/>
            <a:r>
              <a:rPr lang="fr-FR" dirty="0" err="1" smtClean="0"/>
              <a:t>Fourth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  <p:sp>
        <p:nvSpPr>
          <p:cNvPr id="14" name="Espace réservé du contenu 7"/>
          <p:cNvSpPr>
            <a:spLocks noGrp="1"/>
          </p:cNvSpPr>
          <p:nvPr>
            <p:ph sz="quarter" idx="17" hasCustomPrompt="1"/>
          </p:nvPr>
        </p:nvSpPr>
        <p:spPr>
          <a:xfrm>
            <a:off x="162629" y="1277377"/>
            <a:ext cx="4317999" cy="2372285"/>
          </a:xfrm>
          <a:prstGeom prst="rect">
            <a:avLst/>
          </a:prstGeom>
        </p:spPr>
        <p:txBody>
          <a:bodyPr vert="horz"/>
          <a:lstStyle>
            <a:lvl1pPr marL="182563" indent="-182563">
              <a:defRPr sz="2400" b="0" i="0">
                <a:latin typeface="Verdana"/>
                <a:cs typeface="Verdana"/>
              </a:defRPr>
            </a:lvl1pPr>
            <a:lvl2pPr marL="355600" indent="-173038">
              <a:buSzPct val="50000"/>
              <a:defRPr sz="1600" b="0" i="0">
                <a:latin typeface="Verdana"/>
                <a:cs typeface="Verdana"/>
              </a:defRPr>
            </a:lvl2pPr>
            <a:lvl3pPr marL="539750" indent="-184150">
              <a:buSzPct val="50000"/>
              <a:buFont typeface="Wingdings" charset="2"/>
              <a:buChar char="§"/>
              <a:defRPr sz="1400" b="0" i="0">
                <a:latin typeface="Verdana"/>
                <a:cs typeface="Verdana"/>
              </a:defRPr>
            </a:lvl3pPr>
            <a:lvl4pPr marL="722313" indent="-182563">
              <a:buSzPct val="50000"/>
              <a:buFont typeface="Courier New"/>
              <a:buChar char="o"/>
              <a:defRPr sz="1100" b="0" i="0">
                <a:latin typeface="Verdana"/>
                <a:cs typeface="Verdana"/>
              </a:defRPr>
            </a:lvl4pPr>
            <a:lvl5pPr>
              <a:defRPr b="0" i="0">
                <a:latin typeface="Verdana"/>
                <a:cs typeface="Verdana"/>
              </a:defRPr>
            </a:lvl5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3"/>
            <a:r>
              <a:rPr lang="fr-FR" dirty="0" err="1" smtClean="0"/>
              <a:t>Fourth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  <p:sp>
        <p:nvSpPr>
          <p:cNvPr id="9" name="Espace réservé du texte 2"/>
          <p:cNvSpPr>
            <a:spLocks noGrp="1"/>
          </p:cNvSpPr>
          <p:nvPr>
            <p:ph type="body" sz="quarter" idx="18" hasCustomPrompt="1"/>
          </p:nvPr>
        </p:nvSpPr>
        <p:spPr>
          <a:xfrm>
            <a:off x="153492" y="154378"/>
            <a:ext cx="8727371" cy="54855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b="0" i="0">
                <a:latin typeface="Verdana"/>
                <a:cs typeface="Verdana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</a:t>
            </a:r>
            <a:r>
              <a:rPr lang="fr-FR" dirty="0" err="1" smtClean="0"/>
              <a:t>Title</a:t>
            </a:r>
            <a:endParaRPr lang="fr-FR" dirty="0" smtClean="0"/>
          </a:p>
        </p:txBody>
      </p:sp>
      <p:sp>
        <p:nvSpPr>
          <p:cNvPr id="10" name="Espace réservé du texte 8"/>
          <p:cNvSpPr>
            <a:spLocks noGrp="1"/>
          </p:cNvSpPr>
          <p:nvPr>
            <p:ph type="body" sz="quarter" idx="20" hasCustomPrompt="1"/>
          </p:nvPr>
        </p:nvSpPr>
        <p:spPr>
          <a:xfrm>
            <a:off x="160190" y="685234"/>
            <a:ext cx="8720673" cy="356251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400" b="0" i="0">
                <a:solidFill>
                  <a:schemeClr val="accent2"/>
                </a:solidFill>
                <a:latin typeface="Verdana"/>
                <a:cs typeface="Verdana"/>
              </a:defRPr>
            </a:lvl1pPr>
          </a:lstStyle>
          <a:p>
            <a:pPr lvl="0"/>
            <a:r>
              <a:rPr lang="fr-FR" dirty="0" smtClean="0"/>
              <a:t>Click to Edit </a:t>
            </a:r>
            <a:r>
              <a:rPr lang="fr-FR" dirty="0" err="1" smtClean="0"/>
              <a:t>Optional</a:t>
            </a:r>
            <a:r>
              <a:rPr lang="fr-FR" dirty="0" smtClean="0"/>
              <a:t> </a:t>
            </a:r>
            <a:r>
              <a:rPr lang="fr-FR" dirty="0" err="1" smtClean="0"/>
              <a:t>Subtitle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1670440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V2-2 with callout + sign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3859213"/>
            <a:ext cx="9135879" cy="652462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-1" y="4097338"/>
            <a:ext cx="9135879" cy="414337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Espace réservé du contenu 7"/>
          <p:cNvSpPr>
            <a:spLocks noGrp="1"/>
          </p:cNvSpPr>
          <p:nvPr>
            <p:ph sz="quarter" idx="11" hasCustomPrompt="1"/>
          </p:nvPr>
        </p:nvSpPr>
        <p:spPr>
          <a:xfrm>
            <a:off x="4725493" y="1277378"/>
            <a:ext cx="4064000" cy="2084626"/>
          </a:xfrm>
          <a:prstGeom prst="rect">
            <a:avLst/>
          </a:prstGeom>
        </p:spPr>
        <p:txBody>
          <a:bodyPr vert="horz"/>
          <a:lstStyle>
            <a:lvl1pPr marL="182563" indent="-182563">
              <a:defRPr sz="2400" b="0" i="0">
                <a:latin typeface="Verdana"/>
                <a:cs typeface="Verdana"/>
              </a:defRPr>
            </a:lvl1pPr>
            <a:lvl2pPr marL="355600" indent="-173038">
              <a:buSzPct val="50000"/>
              <a:defRPr sz="1600" b="0" i="0">
                <a:latin typeface="Verdana"/>
                <a:cs typeface="Verdana"/>
              </a:defRPr>
            </a:lvl2pPr>
            <a:lvl3pPr marL="539750" indent="-184150">
              <a:buSzPct val="50000"/>
              <a:buFont typeface="Wingdings" charset="2"/>
              <a:buChar char="§"/>
              <a:defRPr sz="1400" b="0" i="0">
                <a:latin typeface="Verdana"/>
                <a:cs typeface="Verdana"/>
              </a:defRPr>
            </a:lvl3pPr>
            <a:lvl4pPr marL="722313" indent="-182563">
              <a:buSzPct val="50000"/>
              <a:buFont typeface="Courier New"/>
              <a:buChar char="o"/>
              <a:defRPr sz="1100" b="0" i="0">
                <a:latin typeface="Verdana"/>
                <a:cs typeface="Verdana"/>
              </a:defRPr>
            </a:lvl4pPr>
            <a:lvl5pPr>
              <a:defRPr b="0" i="0">
                <a:latin typeface="Verdana"/>
                <a:cs typeface="Verdana"/>
              </a:defRPr>
            </a:lvl5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3"/>
            <a:r>
              <a:rPr lang="fr-FR" dirty="0" err="1" smtClean="0"/>
              <a:t>Fourth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  <p:sp>
        <p:nvSpPr>
          <p:cNvPr id="12" name="ZoneTexte 11"/>
          <p:cNvSpPr txBox="1"/>
          <p:nvPr userDrawn="1"/>
        </p:nvSpPr>
        <p:spPr>
          <a:xfrm>
            <a:off x="169327" y="4728637"/>
            <a:ext cx="31242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Auteur - Date</a:t>
            </a:r>
            <a:endParaRPr kumimoji="0" lang="fr-FR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Verdana"/>
            </a:endParaRPr>
          </a:p>
        </p:txBody>
      </p:sp>
      <p:sp>
        <p:nvSpPr>
          <p:cNvPr id="9" name="Espace réservé du texte 3"/>
          <p:cNvSpPr>
            <a:spLocks noGrp="1"/>
          </p:cNvSpPr>
          <p:nvPr>
            <p:ph type="body" sz="quarter" idx="15" hasCustomPrompt="1"/>
          </p:nvPr>
        </p:nvSpPr>
        <p:spPr>
          <a:xfrm>
            <a:off x="170180" y="3499159"/>
            <a:ext cx="4401819" cy="2465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latin typeface="Verdana"/>
                <a:cs typeface="Verdana"/>
              </a:defRPr>
            </a:lvl1pPr>
          </a:lstStyle>
          <a:p>
            <a:r>
              <a:rPr lang="fr-FR" sz="800" dirty="0" err="1" smtClean="0">
                <a:latin typeface="Verdana"/>
                <a:cs typeface="Verdana"/>
              </a:rPr>
              <a:t>Optional</a:t>
            </a:r>
            <a:r>
              <a:rPr lang="fr-FR" sz="800" dirty="0" smtClean="0">
                <a:latin typeface="Verdana"/>
                <a:cs typeface="Verdana"/>
              </a:rPr>
              <a:t> description / </a:t>
            </a:r>
            <a:r>
              <a:rPr lang="fr-FR" sz="800" dirty="0" err="1" smtClean="0">
                <a:latin typeface="Verdana"/>
                <a:cs typeface="Verdana"/>
              </a:rPr>
              <a:t>context</a:t>
            </a:r>
            <a:r>
              <a:rPr lang="fr-FR" sz="800" dirty="0" smtClean="0">
                <a:latin typeface="Verdana"/>
                <a:cs typeface="Verdana"/>
              </a:rPr>
              <a:t> </a:t>
            </a:r>
            <a:r>
              <a:rPr lang="fr-FR" sz="800" dirty="0" err="1" smtClean="0">
                <a:latin typeface="Verdana"/>
                <a:cs typeface="Verdana"/>
              </a:rPr>
              <a:t>goes</a:t>
            </a:r>
            <a:r>
              <a:rPr lang="fr-FR" sz="800" dirty="0" smtClean="0">
                <a:latin typeface="Verdana"/>
                <a:cs typeface="Verdana"/>
              </a:rPr>
              <a:t> </a:t>
            </a:r>
            <a:r>
              <a:rPr lang="fr-FR" sz="800" dirty="0" err="1" smtClean="0">
                <a:latin typeface="Verdana"/>
                <a:cs typeface="Verdana"/>
              </a:rPr>
              <a:t>here</a:t>
            </a:r>
            <a:endParaRPr lang="fr-FR" dirty="0"/>
          </a:p>
        </p:txBody>
      </p:sp>
      <p:sp>
        <p:nvSpPr>
          <p:cNvPr id="13" name="Espace réservé du texte 3"/>
          <p:cNvSpPr>
            <a:spLocks noGrp="1"/>
          </p:cNvSpPr>
          <p:nvPr>
            <p:ph type="body" sz="quarter" idx="16" hasCustomPrompt="1"/>
          </p:nvPr>
        </p:nvSpPr>
        <p:spPr>
          <a:xfrm>
            <a:off x="4743767" y="3499159"/>
            <a:ext cx="4146233" cy="2465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latin typeface="Verdana"/>
                <a:cs typeface="Verdana"/>
              </a:defRPr>
            </a:lvl1pPr>
          </a:lstStyle>
          <a:p>
            <a:r>
              <a:rPr lang="fr-FR" sz="800" dirty="0" err="1" smtClean="0">
                <a:latin typeface="Verdana"/>
                <a:cs typeface="Verdana"/>
              </a:rPr>
              <a:t>Optional</a:t>
            </a:r>
            <a:r>
              <a:rPr lang="fr-FR" sz="800" dirty="0" smtClean="0">
                <a:latin typeface="Verdana"/>
                <a:cs typeface="Verdana"/>
              </a:rPr>
              <a:t> description / </a:t>
            </a:r>
            <a:r>
              <a:rPr lang="fr-FR" sz="800" dirty="0" err="1" smtClean="0">
                <a:latin typeface="Verdana"/>
                <a:cs typeface="Verdana"/>
              </a:rPr>
              <a:t>context</a:t>
            </a:r>
            <a:r>
              <a:rPr lang="fr-FR" sz="800" dirty="0" smtClean="0">
                <a:latin typeface="Verdana"/>
                <a:cs typeface="Verdana"/>
              </a:rPr>
              <a:t> </a:t>
            </a:r>
            <a:r>
              <a:rPr lang="fr-FR" sz="800" dirty="0" err="1" smtClean="0">
                <a:latin typeface="Verdana"/>
                <a:cs typeface="Verdana"/>
              </a:rPr>
              <a:t>goes</a:t>
            </a:r>
            <a:r>
              <a:rPr lang="fr-FR" sz="800" dirty="0" smtClean="0">
                <a:latin typeface="Verdana"/>
                <a:cs typeface="Verdana"/>
              </a:rPr>
              <a:t> </a:t>
            </a:r>
            <a:r>
              <a:rPr lang="fr-FR" sz="800" dirty="0" err="1" smtClean="0">
                <a:latin typeface="Verdana"/>
                <a:cs typeface="Verdana"/>
              </a:rPr>
              <a:t>here</a:t>
            </a:r>
            <a:endParaRPr lang="fr-FR" dirty="0"/>
          </a:p>
        </p:txBody>
      </p:sp>
      <p:sp>
        <p:nvSpPr>
          <p:cNvPr id="14" name="Espace réservé du contenu 7"/>
          <p:cNvSpPr>
            <a:spLocks noGrp="1"/>
          </p:cNvSpPr>
          <p:nvPr>
            <p:ph sz="quarter" idx="17" hasCustomPrompt="1"/>
          </p:nvPr>
        </p:nvSpPr>
        <p:spPr>
          <a:xfrm>
            <a:off x="162629" y="1277378"/>
            <a:ext cx="4317999" cy="2084626"/>
          </a:xfrm>
          <a:prstGeom prst="rect">
            <a:avLst/>
          </a:prstGeom>
        </p:spPr>
        <p:txBody>
          <a:bodyPr vert="horz"/>
          <a:lstStyle>
            <a:lvl1pPr marL="182563" indent="-182563">
              <a:defRPr sz="2400" b="0" i="0">
                <a:latin typeface="Verdana"/>
                <a:cs typeface="Verdana"/>
              </a:defRPr>
            </a:lvl1pPr>
            <a:lvl2pPr marL="355600" indent="-173038">
              <a:buSzPct val="50000"/>
              <a:defRPr sz="1600" b="0" i="0">
                <a:latin typeface="Verdana"/>
                <a:cs typeface="Verdana"/>
              </a:defRPr>
            </a:lvl2pPr>
            <a:lvl3pPr marL="539750" indent="-184150">
              <a:buSzPct val="50000"/>
              <a:buFont typeface="Wingdings" charset="2"/>
              <a:buChar char="§"/>
              <a:defRPr sz="1400" b="0" i="0">
                <a:latin typeface="Verdana"/>
                <a:cs typeface="Verdana"/>
              </a:defRPr>
            </a:lvl3pPr>
            <a:lvl4pPr marL="722313" indent="-182563">
              <a:buSzPct val="50000"/>
              <a:buFont typeface="Courier New"/>
              <a:buChar char="o"/>
              <a:defRPr sz="1100" b="0" i="0">
                <a:latin typeface="Verdana"/>
                <a:cs typeface="Verdana"/>
              </a:defRPr>
            </a:lvl4pPr>
            <a:lvl5pPr>
              <a:defRPr b="0" i="0">
                <a:latin typeface="Verdana"/>
                <a:cs typeface="Verdana"/>
              </a:defRPr>
            </a:lvl5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3"/>
            <a:r>
              <a:rPr lang="fr-FR" dirty="0" err="1" smtClean="0"/>
              <a:t>Fourth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  <p:sp>
        <p:nvSpPr>
          <p:cNvPr id="10" name="Espace réservé du texte 2"/>
          <p:cNvSpPr>
            <a:spLocks noGrp="1"/>
          </p:cNvSpPr>
          <p:nvPr>
            <p:ph type="body" sz="quarter" idx="18" hasCustomPrompt="1"/>
          </p:nvPr>
        </p:nvSpPr>
        <p:spPr>
          <a:xfrm>
            <a:off x="153492" y="154378"/>
            <a:ext cx="8727371" cy="54855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b="0" i="0">
                <a:latin typeface="Verdana"/>
                <a:cs typeface="Verdana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</a:t>
            </a:r>
            <a:r>
              <a:rPr lang="fr-FR" dirty="0" err="1" smtClean="0"/>
              <a:t>Title</a:t>
            </a:r>
            <a:endParaRPr lang="fr-FR" dirty="0" smtClean="0"/>
          </a:p>
        </p:txBody>
      </p:sp>
      <p:sp>
        <p:nvSpPr>
          <p:cNvPr id="15" name="Espace réservé du texte 8"/>
          <p:cNvSpPr>
            <a:spLocks noGrp="1"/>
          </p:cNvSpPr>
          <p:nvPr>
            <p:ph type="body" sz="quarter" idx="20" hasCustomPrompt="1"/>
          </p:nvPr>
        </p:nvSpPr>
        <p:spPr>
          <a:xfrm>
            <a:off x="160190" y="685234"/>
            <a:ext cx="8720673" cy="356251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400" b="0" i="0">
                <a:solidFill>
                  <a:schemeClr val="accent2"/>
                </a:solidFill>
                <a:latin typeface="Verdana"/>
                <a:cs typeface="Verdana"/>
              </a:defRPr>
            </a:lvl1pPr>
          </a:lstStyle>
          <a:p>
            <a:pPr lvl="0"/>
            <a:r>
              <a:rPr lang="fr-FR" dirty="0" smtClean="0"/>
              <a:t>Click to Edit </a:t>
            </a:r>
            <a:r>
              <a:rPr lang="fr-FR" dirty="0" err="1" smtClean="0"/>
              <a:t>Optional</a:t>
            </a:r>
            <a:r>
              <a:rPr lang="fr-FR" dirty="0" smtClean="0"/>
              <a:t> </a:t>
            </a:r>
            <a:r>
              <a:rPr lang="fr-FR" dirty="0" err="1" smtClean="0"/>
              <a:t>Subtitle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169637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contenu 7"/>
          <p:cNvSpPr>
            <a:spLocks noGrp="1"/>
          </p:cNvSpPr>
          <p:nvPr>
            <p:ph sz="quarter" idx="17" hasCustomPrompt="1"/>
          </p:nvPr>
        </p:nvSpPr>
        <p:spPr>
          <a:xfrm>
            <a:off x="162629" y="1277377"/>
            <a:ext cx="8727371" cy="3234298"/>
          </a:xfrm>
          <a:prstGeom prst="rect">
            <a:avLst/>
          </a:prstGeom>
        </p:spPr>
        <p:txBody>
          <a:bodyPr vert="horz"/>
          <a:lstStyle>
            <a:lvl1pPr marL="182563" indent="-182563">
              <a:defRPr sz="2400" b="0" i="0">
                <a:latin typeface="Verdana"/>
                <a:cs typeface="Verdana"/>
              </a:defRPr>
            </a:lvl1pPr>
            <a:lvl2pPr marL="355600" indent="-173038">
              <a:buSzPct val="50000"/>
              <a:defRPr sz="1600" b="0" i="0">
                <a:latin typeface="Verdana"/>
                <a:cs typeface="Verdana"/>
              </a:defRPr>
            </a:lvl2pPr>
            <a:lvl3pPr marL="539750" indent="-184150">
              <a:buSzPct val="50000"/>
              <a:buFont typeface="Wingdings" charset="2"/>
              <a:buChar char="§"/>
              <a:defRPr sz="1400" b="0" i="0">
                <a:latin typeface="Verdana"/>
                <a:cs typeface="Verdana"/>
              </a:defRPr>
            </a:lvl3pPr>
            <a:lvl4pPr marL="722313" indent="-182563">
              <a:buSzPct val="50000"/>
              <a:buFont typeface="Courier New"/>
              <a:buChar char="o"/>
              <a:defRPr sz="1100" b="0" i="0">
                <a:latin typeface="Verdana"/>
                <a:cs typeface="Verdana"/>
              </a:defRPr>
            </a:lvl4pPr>
            <a:lvl5pPr>
              <a:defRPr b="0" i="0">
                <a:latin typeface="Verdana"/>
                <a:cs typeface="Verdana"/>
              </a:defRPr>
            </a:lvl5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3"/>
            <a:r>
              <a:rPr lang="fr-FR" dirty="0" err="1" smtClean="0"/>
              <a:t>Fourth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8" hasCustomPrompt="1"/>
          </p:nvPr>
        </p:nvSpPr>
        <p:spPr>
          <a:xfrm>
            <a:off x="153492" y="154378"/>
            <a:ext cx="8727371" cy="54855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b="0" i="0">
                <a:latin typeface="Verdana"/>
                <a:cs typeface="Verdana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</a:t>
            </a:r>
            <a:r>
              <a:rPr lang="fr-FR" dirty="0" err="1" smtClean="0"/>
              <a:t>Title</a:t>
            </a:r>
            <a:endParaRPr lang="fr-FR" dirty="0" smtClean="0"/>
          </a:p>
        </p:txBody>
      </p:sp>
      <p:sp>
        <p:nvSpPr>
          <p:cNvPr id="4" name="Espace réservé du texte 8"/>
          <p:cNvSpPr>
            <a:spLocks noGrp="1"/>
          </p:cNvSpPr>
          <p:nvPr>
            <p:ph type="body" sz="quarter" idx="20" hasCustomPrompt="1"/>
          </p:nvPr>
        </p:nvSpPr>
        <p:spPr>
          <a:xfrm>
            <a:off x="160190" y="685234"/>
            <a:ext cx="8720673" cy="356251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400" b="0" i="0">
                <a:solidFill>
                  <a:schemeClr val="accent2"/>
                </a:solidFill>
                <a:latin typeface="Verdana"/>
                <a:cs typeface="Verdana"/>
              </a:defRPr>
            </a:lvl1pPr>
          </a:lstStyle>
          <a:p>
            <a:pPr lvl="0"/>
            <a:r>
              <a:rPr lang="fr-FR" dirty="0" smtClean="0"/>
              <a:t>Click to Edit </a:t>
            </a:r>
            <a:r>
              <a:rPr lang="fr-FR" dirty="0" err="1" smtClean="0"/>
              <a:t>Optional</a:t>
            </a:r>
            <a:r>
              <a:rPr lang="fr-FR" dirty="0" smtClean="0"/>
              <a:t> </a:t>
            </a:r>
            <a:r>
              <a:rPr lang="fr-FR" dirty="0" err="1" smtClean="0"/>
              <a:t>Subtitle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6998702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contenu 7"/>
          <p:cNvSpPr>
            <a:spLocks noGrp="1"/>
          </p:cNvSpPr>
          <p:nvPr>
            <p:ph sz="quarter" idx="11" hasCustomPrompt="1"/>
          </p:nvPr>
        </p:nvSpPr>
        <p:spPr>
          <a:xfrm>
            <a:off x="4725493" y="1277377"/>
            <a:ext cx="4064000" cy="3234298"/>
          </a:xfrm>
          <a:prstGeom prst="rect">
            <a:avLst/>
          </a:prstGeom>
        </p:spPr>
        <p:txBody>
          <a:bodyPr vert="horz"/>
          <a:lstStyle>
            <a:lvl1pPr marL="182563" indent="-182563">
              <a:defRPr sz="2400" b="0" i="0">
                <a:latin typeface="Verdana"/>
                <a:cs typeface="Verdana"/>
              </a:defRPr>
            </a:lvl1pPr>
            <a:lvl2pPr marL="355600" indent="-173038">
              <a:buSzPct val="50000"/>
              <a:defRPr sz="1600" b="0" i="0">
                <a:latin typeface="Verdana"/>
                <a:cs typeface="Verdana"/>
              </a:defRPr>
            </a:lvl2pPr>
            <a:lvl3pPr marL="539750" indent="-184150">
              <a:buSzPct val="50000"/>
              <a:buFont typeface="Wingdings" charset="2"/>
              <a:buChar char="§"/>
              <a:defRPr sz="1400" b="0" i="0">
                <a:latin typeface="Verdana"/>
                <a:cs typeface="Verdana"/>
              </a:defRPr>
            </a:lvl3pPr>
            <a:lvl4pPr marL="722313" indent="-182563">
              <a:buSzPct val="50000"/>
              <a:buFont typeface="Courier New"/>
              <a:buChar char="o"/>
              <a:defRPr sz="1100" b="0" i="0">
                <a:latin typeface="Verdana"/>
                <a:cs typeface="Verdana"/>
              </a:defRPr>
            </a:lvl4pPr>
            <a:lvl5pPr>
              <a:defRPr b="0" i="0">
                <a:latin typeface="Verdana"/>
                <a:cs typeface="Verdana"/>
              </a:defRPr>
            </a:lvl5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3"/>
            <a:r>
              <a:rPr lang="fr-FR" dirty="0" err="1" smtClean="0"/>
              <a:t>Fourth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  <p:sp>
        <p:nvSpPr>
          <p:cNvPr id="13" name="Espace réservé du contenu 7"/>
          <p:cNvSpPr>
            <a:spLocks noGrp="1"/>
          </p:cNvSpPr>
          <p:nvPr>
            <p:ph sz="quarter" idx="17" hasCustomPrompt="1"/>
          </p:nvPr>
        </p:nvSpPr>
        <p:spPr>
          <a:xfrm>
            <a:off x="162629" y="1277377"/>
            <a:ext cx="4317999" cy="3234298"/>
          </a:xfrm>
          <a:prstGeom prst="rect">
            <a:avLst/>
          </a:prstGeom>
        </p:spPr>
        <p:txBody>
          <a:bodyPr vert="horz"/>
          <a:lstStyle>
            <a:lvl1pPr marL="182563" indent="-182563">
              <a:defRPr sz="2400" b="0" i="0">
                <a:latin typeface="Verdana"/>
                <a:cs typeface="Verdana"/>
              </a:defRPr>
            </a:lvl1pPr>
            <a:lvl2pPr marL="355600" indent="-173038">
              <a:buSzPct val="50000"/>
              <a:defRPr sz="1600" b="0" i="0">
                <a:latin typeface="Verdana"/>
                <a:cs typeface="Verdana"/>
              </a:defRPr>
            </a:lvl2pPr>
            <a:lvl3pPr marL="539750" indent="-184150">
              <a:buSzPct val="50000"/>
              <a:buFont typeface="Wingdings" charset="2"/>
              <a:buChar char="§"/>
              <a:defRPr sz="1400" b="0" i="0">
                <a:latin typeface="Verdana"/>
                <a:cs typeface="Verdana"/>
              </a:defRPr>
            </a:lvl3pPr>
            <a:lvl4pPr marL="722313" indent="-182563">
              <a:buSzPct val="50000"/>
              <a:buFont typeface="Courier New"/>
              <a:buChar char="o"/>
              <a:defRPr sz="1100" b="0" i="0">
                <a:latin typeface="Verdana"/>
                <a:cs typeface="Verdana"/>
              </a:defRPr>
            </a:lvl4pPr>
            <a:lvl5pPr>
              <a:defRPr b="0" i="0">
                <a:latin typeface="Verdana"/>
                <a:cs typeface="Verdana"/>
              </a:defRPr>
            </a:lvl5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3"/>
            <a:r>
              <a:rPr lang="fr-FR" dirty="0" err="1" smtClean="0"/>
              <a:t>Fourth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  <p:sp>
        <p:nvSpPr>
          <p:cNvPr id="4" name="Espace réservé du texte 2"/>
          <p:cNvSpPr>
            <a:spLocks noGrp="1"/>
          </p:cNvSpPr>
          <p:nvPr>
            <p:ph type="body" sz="quarter" idx="18" hasCustomPrompt="1"/>
          </p:nvPr>
        </p:nvSpPr>
        <p:spPr>
          <a:xfrm>
            <a:off x="153492" y="154378"/>
            <a:ext cx="8727371" cy="54855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b="0" i="0">
                <a:latin typeface="Verdana"/>
                <a:cs typeface="Verdana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</a:t>
            </a:r>
            <a:r>
              <a:rPr lang="fr-FR" dirty="0" err="1" smtClean="0"/>
              <a:t>Title</a:t>
            </a:r>
            <a:endParaRPr lang="fr-FR" dirty="0" smtClean="0"/>
          </a:p>
        </p:txBody>
      </p:sp>
      <p:sp>
        <p:nvSpPr>
          <p:cNvPr id="5" name="Espace réservé du texte 8"/>
          <p:cNvSpPr>
            <a:spLocks noGrp="1"/>
          </p:cNvSpPr>
          <p:nvPr>
            <p:ph type="body" sz="quarter" idx="20" hasCustomPrompt="1"/>
          </p:nvPr>
        </p:nvSpPr>
        <p:spPr>
          <a:xfrm>
            <a:off x="160190" y="685234"/>
            <a:ext cx="8720673" cy="356251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400" b="0" i="0">
                <a:solidFill>
                  <a:schemeClr val="accent2"/>
                </a:solidFill>
                <a:latin typeface="Verdana"/>
                <a:cs typeface="Verdana"/>
              </a:defRPr>
            </a:lvl1pPr>
          </a:lstStyle>
          <a:p>
            <a:pPr lvl="0"/>
            <a:r>
              <a:rPr lang="fr-FR" dirty="0" smtClean="0"/>
              <a:t>Click to Edit </a:t>
            </a:r>
            <a:r>
              <a:rPr lang="fr-FR" dirty="0" err="1" smtClean="0"/>
              <a:t>Optional</a:t>
            </a:r>
            <a:r>
              <a:rPr lang="fr-FR" dirty="0" smtClean="0"/>
              <a:t> </a:t>
            </a:r>
            <a:r>
              <a:rPr lang="fr-FR" dirty="0" err="1" smtClean="0"/>
              <a:t>Subtitle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9626836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3"/>
          <p:cNvSpPr>
            <a:spLocks noGrp="1"/>
          </p:cNvSpPr>
          <p:nvPr>
            <p:ph type="body" sz="quarter" idx="15" hasCustomPrompt="1"/>
          </p:nvPr>
        </p:nvSpPr>
        <p:spPr>
          <a:xfrm>
            <a:off x="170180" y="3946819"/>
            <a:ext cx="4401819" cy="2465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latin typeface="Verdana"/>
                <a:cs typeface="Verdana"/>
              </a:defRPr>
            </a:lvl1pPr>
          </a:lstStyle>
          <a:p>
            <a:r>
              <a:rPr lang="fr-FR" sz="800" dirty="0" err="1" smtClean="0">
                <a:latin typeface="Verdana"/>
                <a:cs typeface="Verdana"/>
              </a:rPr>
              <a:t>Optional</a:t>
            </a:r>
            <a:r>
              <a:rPr lang="fr-FR" sz="800" dirty="0" smtClean="0">
                <a:latin typeface="Verdana"/>
                <a:cs typeface="Verdana"/>
              </a:rPr>
              <a:t> description / </a:t>
            </a:r>
            <a:r>
              <a:rPr lang="fr-FR" sz="800" dirty="0" err="1" smtClean="0">
                <a:latin typeface="Verdana"/>
                <a:cs typeface="Verdana"/>
              </a:rPr>
              <a:t>context</a:t>
            </a:r>
            <a:r>
              <a:rPr lang="fr-FR" sz="800" dirty="0" smtClean="0">
                <a:latin typeface="Verdana"/>
                <a:cs typeface="Verdana"/>
              </a:rPr>
              <a:t> </a:t>
            </a:r>
            <a:r>
              <a:rPr lang="fr-FR" sz="800" dirty="0" err="1" smtClean="0">
                <a:latin typeface="Verdana"/>
                <a:cs typeface="Verdana"/>
              </a:rPr>
              <a:t>goes</a:t>
            </a:r>
            <a:r>
              <a:rPr lang="fr-FR" sz="800" dirty="0" smtClean="0">
                <a:latin typeface="Verdana"/>
                <a:cs typeface="Verdana"/>
              </a:rPr>
              <a:t> </a:t>
            </a:r>
            <a:r>
              <a:rPr lang="fr-FR" sz="800" dirty="0" err="1" smtClean="0">
                <a:latin typeface="Verdana"/>
                <a:cs typeface="Verdana"/>
              </a:rPr>
              <a:t>here</a:t>
            </a:r>
            <a:endParaRPr lang="fr-FR" dirty="0"/>
          </a:p>
        </p:txBody>
      </p:sp>
      <p:sp>
        <p:nvSpPr>
          <p:cNvPr id="6" name="Espace réservé du texte 3"/>
          <p:cNvSpPr>
            <a:spLocks noGrp="1"/>
          </p:cNvSpPr>
          <p:nvPr>
            <p:ph type="body" sz="quarter" idx="16" hasCustomPrompt="1"/>
          </p:nvPr>
        </p:nvSpPr>
        <p:spPr>
          <a:xfrm>
            <a:off x="4743767" y="3946819"/>
            <a:ext cx="4146233" cy="2465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latin typeface="Verdana"/>
                <a:cs typeface="Verdana"/>
              </a:defRPr>
            </a:lvl1pPr>
          </a:lstStyle>
          <a:p>
            <a:r>
              <a:rPr lang="fr-FR" sz="800" dirty="0" err="1" smtClean="0">
                <a:latin typeface="Verdana"/>
                <a:cs typeface="Verdana"/>
              </a:rPr>
              <a:t>Optional</a:t>
            </a:r>
            <a:r>
              <a:rPr lang="fr-FR" sz="800" dirty="0" smtClean="0">
                <a:latin typeface="Verdana"/>
                <a:cs typeface="Verdana"/>
              </a:rPr>
              <a:t> description / </a:t>
            </a:r>
            <a:r>
              <a:rPr lang="fr-FR" sz="800" dirty="0" err="1" smtClean="0">
                <a:latin typeface="Verdana"/>
                <a:cs typeface="Verdana"/>
              </a:rPr>
              <a:t>context</a:t>
            </a:r>
            <a:r>
              <a:rPr lang="fr-FR" sz="800" dirty="0" smtClean="0">
                <a:latin typeface="Verdana"/>
                <a:cs typeface="Verdana"/>
              </a:rPr>
              <a:t> </a:t>
            </a:r>
            <a:r>
              <a:rPr lang="fr-FR" sz="800" dirty="0" err="1" smtClean="0">
                <a:latin typeface="Verdana"/>
                <a:cs typeface="Verdana"/>
              </a:rPr>
              <a:t>goes</a:t>
            </a:r>
            <a:r>
              <a:rPr lang="fr-FR" sz="800" dirty="0" smtClean="0">
                <a:latin typeface="Verdana"/>
                <a:cs typeface="Verdana"/>
              </a:rPr>
              <a:t> </a:t>
            </a:r>
            <a:r>
              <a:rPr lang="fr-FR" sz="800" dirty="0" err="1" smtClean="0">
                <a:latin typeface="Verdana"/>
                <a:cs typeface="Verdana"/>
              </a:rPr>
              <a:t>here</a:t>
            </a:r>
            <a:endParaRPr lang="fr-FR" dirty="0"/>
          </a:p>
        </p:txBody>
      </p:sp>
      <p:sp>
        <p:nvSpPr>
          <p:cNvPr id="7" name="Espace réservé du contenu 7"/>
          <p:cNvSpPr>
            <a:spLocks noGrp="1"/>
          </p:cNvSpPr>
          <p:nvPr>
            <p:ph sz="quarter" idx="11" hasCustomPrompt="1"/>
          </p:nvPr>
        </p:nvSpPr>
        <p:spPr>
          <a:xfrm>
            <a:off x="4725493" y="1277377"/>
            <a:ext cx="4064000" cy="2372286"/>
          </a:xfrm>
          <a:prstGeom prst="rect">
            <a:avLst/>
          </a:prstGeom>
        </p:spPr>
        <p:txBody>
          <a:bodyPr vert="horz"/>
          <a:lstStyle>
            <a:lvl1pPr marL="182563" indent="-182563">
              <a:defRPr sz="2400" b="0" i="0">
                <a:latin typeface="Verdana"/>
                <a:cs typeface="Verdana"/>
              </a:defRPr>
            </a:lvl1pPr>
            <a:lvl2pPr marL="355600" indent="-173038">
              <a:buSzPct val="50000"/>
              <a:defRPr sz="1600" b="0" i="0">
                <a:latin typeface="Verdana"/>
                <a:cs typeface="Verdana"/>
              </a:defRPr>
            </a:lvl2pPr>
            <a:lvl3pPr marL="539750" indent="-184150">
              <a:buSzPct val="50000"/>
              <a:buFont typeface="Wingdings" charset="2"/>
              <a:buChar char="§"/>
              <a:defRPr sz="1400" b="0" i="0">
                <a:latin typeface="Verdana"/>
                <a:cs typeface="Verdana"/>
              </a:defRPr>
            </a:lvl3pPr>
            <a:lvl4pPr marL="722313" indent="-182563">
              <a:buSzPct val="50000"/>
              <a:buFont typeface="Courier New"/>
              <a:buChar char="o"/>
              <a:defRPr sz="1100" b="0" i="0">
                <a:latin typeface="Verdana"/>
                <a:cs typeface="Verdana"/>
              </a:defRPr>
            </a:lvl4pPr>
            <a:lvl5pPr>
              <a:defRPr b="0" i="0">
                <a:latin typeface="Verdana"/>
                <a:cs typeface="Verdana"/>
              </a:defRPr>
            </a:lvl5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3"/>
            <a:r>
              <a:rPr lang="fr-FR" dirty="0" err="1" smtClean="0"/>
              <a:t>Fourth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7" hasCustomPrompt="1"/>
          </p:nvPr>
        </p:nvSpPr>
        <p:spPr>
          <a:xfrm>
            <a:off x="162629" y="1277377"/>
            <a:ext cx="4317999" cy="2372286"/>
          </a:xfrm>
          <a:prstGeom prst="rect">
            <a:avLst/>
          </a:prstGeom>
        </p:spPr>
        <p:txBody>
          <a:bodyPr vert="horz"/>
          <a:lstStyle>
            <a:lvl1pPr marL="182563" indent="-182563">
              <a:defRPr sz="2400" b="0" i="0">
                <a:latin typeface="Verdana"/>
                <a:cs typeface="Verdana"/>
              </a:defRPr>
            </a:lvl1pPr>
            <a:lvl2pPr marL="355600" indent="-173038">
              <a:buSzPct val="50000"/>
              <a:defRPr sz="1600" b="0" i="0">
                <a:latin typeface="Verdana"/>
                <a:cs typeface="Verdana"/>
              </a:defRPr>
            </a:lvl2pPr>
            <a:lvl3pPr marL="539750" indent="-184150">
              <a:buSzPct val="50000"/>
              <a:buFont typeface="Wingdings" charset="2"/>
              <a:buChar char="§"/>
              <a:defRPr sz="1400" b="0" i="0">
                <a:latin typeface="Verdana"/>
                <a:cs typeface="Verdana"/>
              </a:defRPr>
            </a:lvl3pPr>
            <a:lvl4pPr marL="722313" indent="-182563">
              <a:buSzPct val="50000"/>
              <a:buFont typeface="Courier New"/>
              <a:buChar char="o"/>
              <a:defRPr sz="1100" b="0" i="0">
                <a:latin typeface="Verdana"/>
                <a:cs typeface="Verdana"/>
              </a:defRPr>
            </a:lvl4pPr>
            <a:lvl5pPr>
              <a:defRPr b="0" i="0">
                <a:latin typeface="Verdana"/>
                <a:cs typeface="Verdana"/>
              </a:defRPr>
            </a:lvl5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3"/>
            <a:r>
              <a:rPr lang="fr-FR" dirty="0" err="1" smtClean="0"/>
              <a:t>Fourth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  <p:sp>
        <p:nvSpPr>
          <p:cNvPr id="9" name="Espace réservé du texte 2"/>
          <p:cNvSpPr>
            <a:spLocks noGrp="1"/>
          </p:cNvSpPr>
          <p:nvPr>
            <p:ph type="body" sz="quarter" idx="18" hasCustomPrompt="1"/>
          </p:nvPr>
        </p:nvSpPr>
        <p:spPr>
          <a:xfrm>
            <a:off x="153492" y="154378"/>
            <a:ext cx="8727371" cy="54855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b="0" i="0">
                <a:latin typeface="Verdana"/>
                <a:cs typeface="Verdana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</a:t>
            </a:r>
            <a:r>
              <a:rPr lang="fr-FR" dirty="0" err="1" smtClean="0"/>
              <a:t>Title</a:t>
            </a:r>
            <a:endParaRPr lang="fr-FR" dirty="0" smtClean="0"/>
          </a:p>
        </p:txBody>
      </p:sp>
      <p:sp>
        <p:nvSpPr>
          <p:cNvPr id="10" name="Espace réservé du texte 8"/>
          <p:cNvSpPr>
            <a:spLocks noGrp="1"/>
          </p:cNvSpPr>
          <p:nvPr>
            <p:ph type="body" sz="quarter" idx="20" hasCustomPrompt="1"/>
          </p:nvPr>
        </p:nvSpPr>
        <p:spPr>
          <a:xfrm>
            <a:off x="160190" y="685234"/>
            <a:ext cx="8720673" cy="356251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400" b="0" i="0">
                <a:solidFill>
                  <a:schemeClr val="accent2"/>
                </a:solidFill>
                <a:latin typeface="Verdana"/>
                <a:cs typeface="Verdana"/>
              </a:defRPr>
            </a:lvl1pPr>
          </a:lstStyle>
          <a:p>
            <a:pPr lvl="0"/>
            <a:r>
              <a:rPr lang="fr-FR" dirty="0" smtClean="0"/>
              <a:t>Click to Edit </a:t>
            </a:r>
            <a:r>
              <a:rPr lang="fr-FR" dirty="0" err="1" smtClean="0"/>
              <a:t>Optional</a:t>
            </a:r>
            <a:r>
              <a:rPr lang="fr-FR" dirty="0" smtClean="0"/>
              <a:t> </a:t>
            </a:r>
            <a:r>
              <a:rPr lang="fr-FR" dirty="0" err="1" smtClean="0"/>
              <a:t>Subtitle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3286651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layout V2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" y="3859213"/>
            <a:ext cx="9135879" cy="652462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-1" y="4097338"/>
            <a:ext cx="9135879" cy="414337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Espace réservé du contenu 7"/>
          <p:cNvSpPr>
            <a:spLocks noGrp="1"/>
          </p:cNvSpPr>
          <p:nvPr>
            <p:ph sz="quarter" idx="17" hasCustomPrompt="1"/>
          </p:nvPr>
        </p:nvSpPr>
        <p:spPr>
          <a:xfrm>
            <a:off x="162629" y="1277377"/>
            <a:ext cx="8727371" cy="2372285"/>
          </a:xfrm>
          <a:prstGeom prst="rect">
            <a:avLst/>
          </a:prstGeom>
        </p:spPr>
        <p:txBody>
          <a:bodyPr vert="horz"/>
          <a:lstStyle>
            <a:lvl1pPr marL="182563" indent="-182563">
              <a:defRPr sz="2400" b="0" i="0">
                <a:latin typeface="Verdana"/>
                <a:cs typeface="Verdana"/>
              </a:defRPr>
            </a:lvl1pPr>
            <a:lvl2pPr marL="355600" indent="-173038">
              <a:buSzPct val="50000"/>
              <a:defRPr sz="1600" b="0" i="0">
                <a:latin typeface="Verdana"/>
                <a:cs typeface="Verdana"/>
              </a:defRPr>
            </a:lvl2pPr>
            <a:lvl3pPr marL="539750" indent="-184150">
              <a:buSzPct val="50000"/>
              <a:buFont typeface="Wingdings" charset="2"/>
              <a:buChar char="§"/>
              <a:defRPr sz="1400" b="0" i="0">
                <a:latin typeface="Verdana"/>
                <a:cs typeface="Verdana"/>
              </a:defRPr>
            </a:lvl3pPr>
            <a:lvl4pPr marL="722313" indent="-182563">
              <a:buSzPct val="50000"/>
              <a:buFont typeface="Courier New"/>
              <a:buChar char="o"/>
              <a:defRPr sz="1100" b="0" i="0">
                <a:latin typeface="Verdana"/>
                <a:cs typeface="Verdana"/>
              </a:defRPr>
            </a:lvl4pPr>
            <a:lvl5pPr>
              <a:defRPr b="0" i="0">
                <a:latin typeface="Verdana"/>
                <a:cs typeface="Verdana"/>
              </a:defRPr>
            </a:lvl5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3"/>
            <a:r>
              <a:rPr lang="fr-FR" dirty="0" err="1" smtClean="0"/>
              <a:t>Fourth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  <p:sp>
        <p:nvSpPr>
          <p:cNvPr id="5" name="Espace réservé du texte 2"/>
          <p:cNvSpPr>
            <a:spLocks noGrp="1"/>
          </p:cNvSpPr>
          <p:nvPr>
            <p:ph type="body" sz="quarter" idx="18" hasCustomPrompt="1"/>
          </p:nvPr>
        </p:nvSpPr>
        <p:spPr>
          <a:xfrm>
            <a:off x="153492" y="154378"/>
            <a:ext cx="8727371" cy="54855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b="0" i="0">
                <a:latin typeface="Verdana"/>
                <a:cs typeface="Verdana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</a:t>
            </a:r>
            <a:r>
              <a:rPr lang="fr-FR" dirty="0" err="1" smtClean="0"/>
              <a:t>Title</a:t>
            </a:r>
            <a:endParaRPr lang="fr-FR" dirty="0" smtClean="0"/>
          </a:p>
        </p:txBody>
      </p:sp>
      <p:sp>
        <p:nvSpPr>
          <p:cNvPr id="6" name="Espace réservé du texte 8"/>
          <p:cNvSpPr>
            <a:spLocks noGrp="1"/>
          </p:cNvSpPr>
          <p:nvPr>
            <p:ph type="body" sz="quarter" idx="20" hasCustomPrompt="1"/>
          </p:nvPr>
        </p:nvSpPr>
        <p:spPr>
          <a:xfrm>
            <a:off x="160190" y="685234"/>
            <a:ext cx="8720673" cy="356251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400" b="0" i="0">
                <a:solidFill>
                  <a:schemeClr val="accent2"/>
                </a:solidFill>
                <a:latin typeface="Verdana"/>
                <a:cs typeface="Verdana"/>
              </a:defRPr>
            </a:lvl1pPr>
          </a:lstStyle>
          <a:p>
            <a:pPr lvl="0"/>
            <a:r>
              <a:rPr lang="fr-FR" dirty="0" smtClean="0"/>
              <a:t>Click to Edit </a:t>
            </a:r>
            <a:r>
              <a:rPr lang="fr-FR" dirty="0" err="1" smtClean="0"/>
              <a:t>Optional</a:t>
            </a:r>
            <a:r>
              <a:rPr lang="fr-FR" dirty="0" smtClean="0"/>
              <a:t> </a:t>
            </a:r>
            <a:r>
              <a:rPr lang="fr-FR" dirty="0" err="1" smtClean="0"/>
              <a:t>Subtitle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892852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layout + sign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7"/>
          <p:cNvSpPr>
            <a:spLocks noGrp="1"/>
          </p:cNvSpPr>
          <p:nvPr>
            <p:ph sz="quarter" idx="17" hasCustomPrompt="1"/>
          </p:nvPr>
        </p:nvSpPr>
        <p:spPr>
          <a:xfrm>
            <a:off x="225461" y="1282446"/>
            <a:ext cx="8727371" cy="3266694"/>
          </a:xfrm>
          <a:prstGeom prst="rect">
            <a:avLst/>
          </a:prstGeom>
        </p:spPr>
        <p:txBody>
          <a:bodyPr vert="horz"/>
          <a:lstStyle>
            <a:lvl1pPr marL="182563" indent="-182563">
              <a:defRPr sz="2400" b="0" i="0">
                <a:latin typeface="Verdana"/>
                <a:cs typeface="Verdana"/>
              </a:defRPr>
            </a:lvl1pPr>
            <a:lvl2pPr marL="355600" indent="-173038">
              <a:buSzPct val="50000"/>
              <a:defRPr sz="1600" b="0" i="0">
                <a:latin typeface="Verdana"/>
                <a:cs typeface="Verdana"/>
              </a:defRPr>
            </a:lvl2pPr>
            <a:lvl3pPr marL="539750" indent="-184150">
              <a:buSzPct val="50000"/>
              <a:buFont typeface="Wingdings" charset="2"/>
              <a:buChar char="§"/>
              <a:defRPr sz="1400" b="0" i="0">
                <a:latin typeface="Verdana"/>
                <a:cs typeface="Verdana"/>
              </a:defRPr>
            </a:lvl3pPr>
            <a:lvl4pPr marL="722313" indent="-182563">
              <a:buSzPct val="50000"/>
              <a:buFont typeface="Courier New"/>
              <a:buChar char="o"/>
              <a:defRPr sz="1100" b="0" i="0">
                <a:latin typeface="Verdana"/>
                <a:cs typeface="Verdana"/>
              </a:defRPr>
            </a:lvl4pPr>
            <a:lvl5pPr>
              <a:defRPr b="0" i="0">
                <a:latin typeface="Verdana"/>
                <a:cs typeface="Verdana"/>
              </a:defRPr>
            </a:lvl5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</a:t>
            </a:r>
            <a:r>
              <a:rPr lang="fr-FR" dirty="0" err="1" smtClean="0"/>
              <a:t>text</a:t>
            </a:r>
            <a:endParaRPr lang="fr-FR" dirty="0" smtClean="0"/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3"/>
            <a:r>
              <a:rPr lang="fr-FR" dirty="0" err="1" smtClean="0"/>
              <a:t>Fourth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  <p:sp>
        <p:nvSpPr>
          <p:cNvPr id="12" name="Espace réservé du texte 2"/>
          <p:cNvSpPr>
            <a:spLocks noGrp="1"/>
          </p:cNvSpPr>
          <p:nvPr>
            <p:ph type="body" sz="quarter" idx="18" hasCustomPrompt="1"/>
          </p:nvPr>
        </p:nvSpPr>
        <p:spPr>
          <a:xfrm>
            <a:off x="225460" y="236703"/>
            <a:ext cx="8727371" cy="668927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b="0" i="0">
                <a:latin typeface="Verdana"/>
                <a:cs typeface="Verdana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</a:t>
            </a:r>
            <a:r>
              <a:rPr lang="fr-FR" dirty="0" err="1" smtClean="0"/>
              <a:t>title</a:t>
            </a:r>
            <a:endParaRPr lang="fr-FR" dirty="0" smtClean="0"/>
          </a:p>
        </p:txBody>
      </p:sp>
      <p:sp>
        <p:nvSpPr>
          <p:cNvPr id="13" name="Espace réservé du texte 8"/>
          <p:cNvSpPr>
            <a:spLocks noGrp="1"/>
          </p:cNvSpPr>
          <p:nvPr>
            <p:ph type="body" sz="quarter" idx="20" hasCustomPrompt="1"/>
          </p:nvPr>
        </p:nvSpPr>
        <p:spPr>
          <a:xfrm>
            <a:off x="232159" y="926194"/>
            <a:ext cx="8720673" cy="356251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400" b="0" i="0">
                <a:solidFill>
                  <a:schemeClr val="accent2"/>
                </a:solidFill>
                <a:latin typeface="Verdana"/>
                <a:cs typeface="Verdana"/>
              </a:defRPr>
            </a:lvl1pPr>
          </a:lstStyle>
          <a:p>
            <a:pPr lvl="0"/>
            <a:r>
              <a:rPr lang="fr-FR" dirty="0" smtClean="0"/>
              <a:t>Click to Edit </a:t>
            </a:r>
            <a:r>
              <a:rPr lang="fr-FR" dirty="0" err="1" smtClean="0"/>
              <a:t>Optional</a:t>
            </a:r>
            <a:r>
              <a:rPr lang="fr-FR" dirty="0" smtClean="0"/>
              <a:t> </a:t>
            </a:r>
            <a:r>
              <a:rPr lang="fr-FR" dirty="0" err="1" smtClean="0"/>
              <a:t>Subtitle</a:t>
            </a:r>
            <a:endParaRPr lang="fr-FR" dirty="0" smtClean="0"/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176" y="-3520"/>
            <a:ext cx="5396825" cy="629068"/>
          </a:xfrm>
          <a:prstGeom prst="rect">
            <a:avLst/>
          </a:prstGeom>
        </p:spPr>
      </p:pic>
      <p:sp>
        <p:nvSpPr>
          <p:cNvPr id="7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15306" y="4767263"/>
            <a:ext cx="1176083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AA581-84C2-47F7-9106-5A0F635A983B}" type="datetime1">
              <a:rPr lang="fr-FR" smtClean="0"/>
              <a:t>25/04/2017</a:t>
            </a:fld>
            <a:endParaRPr lang="fr-FR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76618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8923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V2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3859213"/>
            <a:ext cx="9135879" cy="652462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-1" y="4097338"/>
            <a:ext cx="9135879" cy="414337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Espace réservé du contenu 7"/>
          <p:cNvSpPr>
            <a:spLocks noGrp="1"/>
          </p:cNvSpPr>
          <p:nvPr>
            <p:ph sz="quarter" idx="11" hasCustomPrompt="1"/>
          </p:nvPr>
        </p:nvSpPr>
        <p:spPr>
          <a:xfrm>
            <a:off x="4725493" y="1277377"/>
            <a:ext cx="4064000" cy="2372285"/>
          </a:xfrm>
          <a:prstGeom prst="rect">
            <a:avLst/>
          </a:prstGeom>
        </p:spPr>
        <p:txBody>
          <a:bodyPr vert="horz"/>
          <a:lstStyle>
            <a:lvl1pPr marL="182563" indent="-182563">
              <a:defRPr sz="2400" b="0" i="0">
                <a:latin typeface="Verdana"/>
                <a:cs typeface="Verdana"/>
              </a:defRPr>
            </a:lvl1pPr>
            <a:lvl2pPr marL="355600" indent="-173038">
              <a:buSzPct val="50000"/>
              <a:defRPr sz="1600" b="0" i="0">
                <a:latin typeface="Verdana"/>
                <a:cs typeface="Verdana"/>
              </a:defRPr>
            </a:lvl2pPr>
            <a:lvl3pPr marL="539750" indent="-184150">
              <a:buSzPct val="50000"/>
              <a:buFont typeface="Wingdings" charset="2"/>
              <a:buChar char="§"/>
              <a:defRPr sz="1400" b="0" i="0">
                <a:latin typeface="Verdana"/>
                <a:cs typeface="Verdana"/>
              </a:defRPr>
            </a:lvl3pPr>
            <a:lvl4pPr marL="722313" indent="-182563">
              <a:buSzPct val="50000"/>
              <a:buFont typeface="Courier New"/>
              <a:buChar char="o"/>
              <a:defRPr sz="1100" b="0" i="0">
                <a:latin typeface="Verdana"/>
                <a:cs typeface="Verdana"/>
              </a:defRPr>
            </a:lvl4pPr>
            <a:lvl5pPr>
              <a:defRPr b="0" i="0">
                <a:latin typeface="Verdana"/>
                <a:cs typeface="Verdana"/>
              </a:defRPr>
            </a:lvl5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3"/>
            <a:r>
              <a:rPr lang="fr-FR" dirty="0" err="1" smtClean="0"/>
              <a:t>Fourth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  <p:sp>
        <p:nvSpPr>
          <p:cNvPr id="14" name="Espace réservé du contenu 7"/>
          <p:cNvSpPr>
            <a:spLocks noGrp="1"/>
          </p:cNvSpPr>
          <p:nvPr>
            <p:ph sz="quarter" idx="17" hasCustomPrompt="1"/>
          </p:nvPr>
        </p:nvSpPr>
        <p:spPr>
          <a:xfrm>
            <a:off x="162629" y="1277377"/>
            <a:ext cx="4317999" cy="2372285"/>
          </a:xfrm>
          <a:prstGeom prst="rect">
            <a:avLst/>
          </a:prstGeom>
        </p:spPr>
        <p:txBody>
          <a:bodyPr vert="horz"/>
          <a:lstStyle>
            <a:lvl1pPr marL="182563" indent="-182563">
              <a:defRPr sz="2400" b="0" i="0">
                <a:latin typeface="Verdana"/>
                <a:cs typeface="Verdana"/>
              </a:defRPr>
            </a:lvl1pPr>
            <a:lvl2pPr marL="355600" indent="-173038">
              <a:buSzPct val="50000"/>
              <a:defRPr sz="1600" b="0" i="0">
                <a:latin typeface="Verdana"/>
                <a:cs typeface="Verdana"/>
              </a:defRPr>
            </a:lvl2pPr>
            <a:lvl3pPr marL="539750" indent="-184150">
              <a:buSzPct val="50000"/>
              <a:buFont typeface="Wingdings" charset="2"/>
              <a:buChar char="§"/>
              <a:defRPr sz="1400" b="0" i="0">
                <a:latin typeface="Verdana"/>
                <a:cs typeface="Verdana"/>
              </a:defRPr>
            </a:lvl3pPr>
            <a:lvl4pPr marL="722313" indent="-182563">
              <a:buSzPct val="50000"/>
              <a:buFont typeface="Courier New"/>
              <a:buChar char="o"/>
              <a:defRPr sz="1100" b="0" i="0">
                <a:latin typeface="Verdana"/>
                <a:cs typeface="Verdana"/>
              </a:defRPr>
            </a:lvl4pPr>
            <a:lvl5pPr>
              <a:defRPr b="0" i="0">
                <a:latin typeface="Verdana"/>
                <a:cs typeface="Verdana"/>
              </a:defRPr>
            </a:lvl5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3"/>
            <a:r>
              <a:rPr lang="fr-FR" dirty="0" err="1" smtClean="0"/>
              <a:t>Fourth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  <p:sp>
        <p:nvSpPr>
          <p:cNvPr id="6" name="Espace réservé du texte 2"/>
          <p:cNvSpPr>
            <a:spLocks noGrp="1"/>
          </p:cNvSpPr>
          <p:nvPr>
            <p:ph type="body" sz="quarter" idx="18" hasCustomPrompt="1"/>
          </p:nvPr>
        </p:nvSpPr>
        <p:spPr>
          <a:xfrm>
            <a:off x="153492" y="154378"/>
            <a:ext cx="8727371" cy="54855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b="0" i="0">
                <a:latin typeface="Verdana"/>
                <a:cs typeface="Verdana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</a:t>
            </a:r>
            <a:r>
              <a:rPr lang="fr-FR" dirty="0" err="1" smtClean="0"/>
              <a:t>Title</a:t>
            </a:r>
            <a:endParaRPr lang="fr-FR" dirty="0" smtClean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20" hasCustomPrompt="1"/>
          </p:nvPr>
        </p:nvSpPr>
        <p:spPr>
          <a:xfrm>
            <a:off x="160190" y="685234"/>
            <a:ext cx="8720673" cy="356251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400" b="0" i="0">
                <a:solidFill>
                  <a:schemeClr val="accent2"/>
                </a:solidFill>
                <a:latin typeface="Verdana"/>
                <a:cs typeface="Verdana"/>
              </a:defRPr>
            </a:lvl1pPr>
          </a:lstStyle>
          <a:p>
            <a:pPr lvl="0"/>
            <a:r>
              <a:rPr lang="fr-FR" dirty="0" smtClean="0"/>
              <a:t>Click to Edit </a:t>
            </a:r>
            <a:r>
              <a:rPr lang="fr-FR" dirty="0" err="1" smtClean="0"/>
              <a:t>Optional</a:t>
            </a:r>
            <a:r>
              <a:rPr lang="fr-FR" dirty="0" smtClean="0"/>
              <a:t> </a:t>
            </a:r>
            <a:r>
              <a:rPr lang="fr-FR" dirty="0" err="1" smtClean="0"/>
              <a:t>Subtitle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1164099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V2-2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3859213"/>
            <a:ext cx="9135879" cy="652462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-1" y="4097338"/>
            <a:ext cx="9135879" cy="414337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Espace réservé du contenu 7"/>
          <p:cNvSpPr>
            <a:spLocks noGrp="1"/>
          </p:cNvSpPr>
          <p:nvPr>
            <p:ph sz="quarter" idx="11" hasCustomPrompt="1"/>
          </p:nvPr>
        </p:nvSpPr>
        <p:spPr>
          <a:xfrm>
            <a:off x="4725493" y="1277378"/>
            <a:ext cx="4064000" cy="2084626"/>
          </a:xfrm>
          <a:prstGeom prst="rect">
            <a:avLst/>
          </a:prstGeom>
        </p:spPr>
        <p:txBody>
          <a:bodyPr vert="horz"/>
          <a:lstStyle>
            <a:lvl1pPr marL="182563" indent="-182563">
              <a:defRPr sz="2400" b="0" i="0">
                <a:latin typeface="Verdana"/>
                <a:cs typeface="Verdana"/>
              </a:defRPr>
            </a:lvl1pPr>
            <a:lvl2pPr marL="355600" indent="-173038">
              <a:buSzPct val="50000"/>
              <a:defRPr sz="1600" b="0" i="0">
                <a:latin typeface="Verdana"/>
                <a:cs typeface="Verdana"/>
              </a:defRPr>
            </a:lvl2pPr>
            <a:lvl3pPr marL="539750" indent="-184150">
              <a:buSzPct val="50000"/>
              <a:buFont typeface="Wingdings" charset="2"/>
              <a:buChar char="§"/>
              <a:defRPr sz="1400" b="0" i="0">
                <a:latin typeface="Verdana"/>
                <a:cs typeface="Verdana"/>
              </a:defRPr>
            </a:lvl3pPr>
            <a:lvl4pPr marL="722313" indent="-182563">
              <a:buSzPct val="50000"/>
              <a:buFont typeface="Courier New"/>
              <a:buChar char="o"/>
              <a:defRPr sz="1100" b="0" i="0">
                <a:latin typeface="Verdana"/>
                <a:cs typeface="Verdana"/>
              </a:defRPr>
            </a:lvl4pPr>
            <a:lvl5pPr>
              <a:defRPr b="0" i="0">
                <a:latin typeface="Verdana"/>
                <a:cs typeface="Verdana"/>
              </a:defRPr>
            </a:lvl5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3"/>
            <a:r>
              <a:rPr lang="fr-FR" dirty="0" err="1" smtClean="0"/>
              <a:t>Fourth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  <p:sp>
        <p:nvSpPr>
          <p:cNvPr id="9" name="Espace réservé du texte 3"/>
          <p:cNvSpPr>
            <a:spLocks noGrp="1"/>
          </p:cNvSpPr>
          <p:nvPr>
            <p:ph type="body" sz="quarter" idx="15" hasCustomPrompt="1"/>
          </p:nvPr>
        </p:nvSpPr>
        <p:spPr>
          <a:xfrm>
            <a:off x="170180" y="3499159"/>
            <a:ext cx="4401819" cy="2465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latin typeface="Verdana"/>
                <a:cs typeface="Verdana"/>
              </a:defRPr>
            </a:lvl1pPr>
          </a:lstStyle>
          <a:p>
            <a:r>
              <a:rPr lang="fr-FR" sz="800" dirty="0" err="1" smtClean="0">
                <a:latin typeface="Verdana"/>
                <a:cs typeface="Verdana"/>
              </a:rPr>
              <a:t>Optional</a:t>
            </a:r>
            <a:r>
              <a:rPr lang="fr-FR" sz="800" dirty="0" smtClean="0">
                <a:latin typeface="Verdana"/>
                <a:cs typeface="Verdana"/>
              </a:rPr>
              <a:t> description / </a:t>
            </a:r>
            <a:r>
              <a:rPr lang="fr-FR" sz="800" dirty="0" err="1" smtClean="0">
                <a:latin typeface="Verdana"/>
                <a:cs typeface="Verdana"/>
              </a:rPr>
              <a:t>context</a:t>
            </a:r>
            <a:r>
              <a:rPr lang="fr-FR" sz="800" dirty="0" smtClean="0">
                <a:latin typeface="Verdana"/>
                <a:cs typeface="Verdana"/>
              </a:rPr>
              <a:t> </a:t>
            </a:r>
            <a:r>
              <a:rPr lang="fr-FR" sz="800" dirty="0" err="1" smtClean="0">
                <a:latin typeface="Verdana"/>
                <a:cs typeface="Verdana"/>
              </a:rPr>
              <a:t>goes</a:t>
            </a:r>
            <a:r>
              <a:rPr lang="fr-FR" sz="800" dirty="0" smtClean="0">
                <a:latin typeface="Verdana"/>
                <a:cs typeface="Verdana"/>
              </a:rPr>
              <a:t> </a:t>
            </a:r>
            <a:r>
              <a:rPr lang="fr-FR" sz="800" dirty="0" err="1" smtClean="0">
                <a:latin typeface="Verdana"/>
                <a:cs typeface="Verdana"/>
              </a:rPr>
              <a:t>here</a:t>
            </a:r>
            <a:endParaRPr lang="fr-FR" dirty="0"/>
          </a:p>
        </p:txBody>
      </p:sp>
      <p:sp>
        <p:nvSpPr>
          <p:cNvPr id="13" name="Espace réservé du texte 3"/>
          <p:cNvSpPr>
            <a:spLocks noGrp="1"/>
          </p:cNvSpPr>
          <p:nvPr>
            <p:ph type="body" sz="quarter" idx="16" hasCustomPrompt="1"/>
          </p:nvPr>
        </p:nvSpPr>
        <p:spPr>
          <a:xfrm>
            <a:off x="4743767" y="3499159"/>
            <a:ext cx="4146233" cy="2465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latin typeface="Verdana"/>
                <a:cs typeface="Verdana"/>
              </a:defRPr>
            </a:lvl1pPr>
          </a:lstStyle>
          <a:p>
            <a:r>
              <a:rPr lang="fr-FR" sz="800" dirty="0" err="1" smtClean="0">
                <a:latin typeface="Verdana"/>
                <a:cs typeface="Verdana"/>
              </a:rPr>
              <a:t>Optional</a:t>
            </a:r>
            <a:r>
              <a:rPr lang="fr-FR" sz="800" dirty="0" smtClean="0">
                <a:latin typeface="Verdana"/>
                <a:cs typeface="Verdana"/>
              </a:rPr>
              <a:t> description / </a:t>
            </a:r>
            <a:r>
              <a:rPr lang="fr-FR" sz="800" dirty="0" err="1" smtClean="0">
                <a:latin typeface="Verdana"/>
                <a:cs typeface="Verdana"/>
              </a:rPr>
              <a:t>context</a:t>
            </a:r>
            <a:r>
              <a:rPr lang="fr-FR" sz="800" dirty="0" smtClean="0">
                <a:latin typeface="Verdana"/>
                <a:cs typeface="Verdana"/>
              </a:rPr>
              <a:t> </a:t>
            </a:r>
            <a:r>
              <a:rPr lang="fr-FR" sz="800" dirty="0" err="1" smtClean="0">
                <a:latin typeface="Verdana"/>
                <a:cs typeface="Verdana"/>
              </a:rPr>
              <a:t>goes</a:t>
            </a:r>
            <a:r>
              <a:rPr lang="fr-FR" sz="800" dirty="0" smtClean="0">
                <a:latin typeface="Verdana"/>
                <a:cs typeface="Verdana"/>
              </a:rPr>
              <a:t> </a:t>
            </a:r>
            <a:r>
              <a:rPr lang="fr-FR" sz="800" dirty="0" err="1" smtClean="0">
                <a:latin typeface="Verdana"/>
                <a:cs typeface="Verdana"/>
              </a:rPr>
              <a:t>here</a:t>
            </a:r>
            <a:endParaRPr lang="fr-FR" dirty="0"/>
          </a:p>
        </p:txBody>
      </p:sp>
      <p:sp>
        <p:nvSpPr>
          <p:cNvPr id="14" name="Espace réservé du contenu 7"/>
          <p:cNvSpPr>
            <a:spLocks noGrp="1"/>
          </p:cNvSpPr>
          <p:nvPr>
            <p:ph sz="quarter" idx="17" hasCustomPrompt="1"/>
          </p:nvPr>
        </p:nvSpPr>
        <p:spPr>
          <a:xfrm>
            <a:off x="162629" y="1277378"/>
            <a:ext cx="4317999" cy="2084626"/>
          </a:xfrm>
          <a:prstGeom prst="rect">
            <a:avLst/>
          </a:prstGeom>
        </p:spPr>
        <p:txBody>
          <a:bodyPr vert="horz"/>
          <a:lstStyle>
            <a:lvl1pPr marL="182563" indent="-182563">
              <a:defRPr sz="2400" b="0" i="0">
                <a:latin typeface="Verdana"/>
                <a:cs typeface="Verdana"/>
              </a:defRPr>
            </a:lvl1pPr>
            <a:lvl2pPr marL="355600" indent="-173038">
              <a:buSzPct val="50000"/>
              <a:defRPr sz="1600" b="0" i="0">
                <a:latin typeface="Verdana"/>
                <a:cs typeface="Verdana"/>
              </a:defRPr>
            </a:lvl2pPr>
            <a:lvl3pPr marL="539750" indent="-184150">
              <a:buSzPct val="50000"/>
              <a:buFont typeface="Wingdings" charset="2"/>
              <a:buChar char="§"/>
              <a:defRPr sz="1400" b="0" i="0">
                <a:latin typeface="Verdana"/>
                <a:cs typeface="Verdana"/>
              </a:defRPr>
            </a:lvl3pPr>
            <a:lvl4pPr marL="722313" indent="-182563">
              <a:buSzPct val="50000"/>
              <a:buFont typeface="Courier New"/>
              <a:buChar char="o"/>
              <a:defRPr sz="1100" b="0" i="0">
                <a:latin typeface="Verdana"/>
                <a:cs typeface="Verdana"/>
              </a:defRPr>
            </a:lvl4pPr>
            <a:lvl5pPr>
              <a:defRPr b="0" i="0">
                <a:latin typeface="Verdana"/>
                <a:cs typeface="Verdana"/>
              </a:defRPr>
            </a:lvl5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3"/>
            <a:r>
              <a:rPr lang="fr-FR" dirty="0" err="1" smtClean="0"/>
              <a:t>Fourth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  <p:sp>
        <p:nvSpPr>
          <p:cNvPr id="10" name="Espace réservé du texte 2"/>
          <p:cNvSpPr>
            <a:spLocks noGrp="1"/>
          </p:cNvSpPr>
          <p:nvPr>
            <p:ph type="body" sz="quarter" idx="18" hasCustomPrompt="1"/>
          </p:nvPr>
        </p:nvSpPr>
        <p:spPr>
          <a:xfrm>
            <a:off x="153492" y="154378"/>
            <a:ext cx="8727371" cy="54855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b="0" i="0">
                <a:latin typeface="Verdana"/>
                <a:cs typeface="Verdana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</a:t>
            </a:r>
            <a:r>
              <a:rPr lang="fr-FR" dirty="0" err="1" smtClean="0"/>
              <a:t>Title</a:t>
            </a:r>
            <a:endParaRPr lang="fr-FR" dirty="0" smtClean="0"/>
          </a:p>
        </p:txBody>
      </p:sp>
      <p:sp>
        <p:nvSpPr>
          <p:cNvPr id="12" name="Espace réservé du texte 8"/>
          <p:cNvSpPr>
            <a:spLocks noGrp="1"/>
          </p:cNvSpPr>
          <p:nvPr>
            <p:ph type="body" sz="quarter" idx="20" hasCustomPrompt="1"/>
          </p:nvPr>
        </p:nvSpPr>
        <p:spPr>
          <a:xfrm>
            <a:off x="160190" y="685234"/>
            <a:ext cx="8720673" cy="356251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400" b="0" i="0">
                <a:solidFill>
                  <a:schemeClr val="accent2"/>
                </a:solidFill>
                <a:latin typeface="Verdana"/>
                <a:cs typeface="Verdana"/>
              </a:defRPr>
            </a:lvl1pPr>
          </a:lstStyle>
          <a:p>
            <a:pPr lvl="0"/>
            <a:r>
              <a:rPr lang="fr-FR" dirty="0" smtClean="0"/>
              <a:t>Click to Edit </a:t>
            </a:r>
            <a:r>
              <a:rPr lang="fr-FR" dirty="0" err="1" smtClean="0"/>
              <a:t>Optional</a:t>
            </a:r>
            <a:r>
              <a:rPr lang="fr-FR" dirty="0" smtClean="0"/>
              <a:t> </a:t>
            </a:r>
            <a:r>
              <a:rPr lang="fr-FR" dirty="0" err="1" smtClean="0"/>
              <a:t>Subtitle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576309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ign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 descr=" A - PowerPoint Intro Blanche V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227014" y="1828170"/>
            <a:ext cx="8673872" cy="553998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>
              <a:buFont typeface="Arial"/>
              <a:buNone/>
              <a:defRPr sz="36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2415" y="2529258"/>
            <a:ext cx="8673872" cy="2154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400" b="0" i="0" baseline="0">
                <a:solidFill>
                  <a:schemeClr val="accent2"/>
                </a:solidFill>
                <a:latin typeface="Verdana"/>
                <a:cs typeface="Verdana"/>
              </a:defRPr>
            </a:lvl1pPr>
            <a:lvl2pPr marL="457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Optional Subtitle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-1" y="3859213"/>
            <a:ext cx="9135879" cy="652462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1" y="4097338"/>
            <a:ext cx="9135879" cy="414337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6" name="Imag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92066" y="4643967"/>
            <a:ext cx="393700" cy="381000"/>
          </a:xfrm>
          <a:prstGeom prst="rect">
            <a:avLst/>
          </a:prstGeom>
        </p:spPr>
      </p:pic>
      <p:sp>
        <p:nvSpPr>
          <p:cNvPr id="17" name="ZoneTexte 16"/>
          <p:cNvSpPr txBox="1"/>
          <p:nvPr userDrawn="1"/>
        </p:nvSpPr>
        <p:spPr>
          <a:xfrm>
            <a:off x="169327" y="4728637"/>
            <a:ext cx="31242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Auteur - Date</a:t>
            </a:r>
            <a:endParaRPr kumimoji="0" lang="fr-FR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Verdana"/>
            </a:endParaRPr>
          </a:p>
        </p:txBody>
      </p:sp>
      <p:pic>
        <p:nvPicPr>
          <p:cNvPr id="18" name="Image 1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724406" y="4702705"/>
            <a:ext cx="3632200" cy="190500"/>
          </a:xfrm>
          <a:prstGeom prst="rect">
            <a:avLst/>
          </a:prstGeom>
        </p:spPr>
      </p:pic>
      <p:sp>
        <p:nvSpPr>
          <p:cNvPr id="20" name="ZoneTexte 19"/>
          <p:cNvSpPr txBox="1"/>
          <p:nvPr userDrawn="1"/>
        </p:nvSpPr>
        <p:spPr>
          <a:xfrm>
            <a:off x="8826423" y="4721308"/>
            <a:ext cx="4275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0C1694-9101-9A45-A428-FD842B6D6CA4}" type="slidenum">
              <a:rPr kumimoji="0" lang="fr-FR" sz="700" b="0" i="0" u="none" strike="noStrike" kern="1200" cap="none" spc="0" normalizeH="0" baseline="0" noProof="0" smtClean="0">
                <a:ln>
                  <a:noFill/>
                </a:ln>
                <a:solidFill>
                  <a:srgbClr val="95ACBA"/>
                </a:solidFill>
                <a:effectLst/>
                <a:uLnTx/>
                <a:uFillTx/>
                <a:latin typeface="Verdana Bold"/>
                <a:ea typeface="+mn-ea"/>
                <a:cs typeface="Verdana Bold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fr-FR" sz="700" b="0" i="0" u="none" strike="noStrike" kern="1200" cap="none" spc="0" normalizeH="0" baseline="0" noProof="0" dirty="0">
              <a:ln>
                <a:noFill/>
              </a:ln>
              <a:solidFill>
                <a:srgbClr val="95ACBA"/>
              </a:solidFill>
              <a:effectLst/>
              <a:uLnTx/>
              <a:uFillTx/>
              <a:latin typeface="Verdana Bold"/>
              <a:ea typeface="+mn-ea"/>
              <a:cs typeface="Verdana Bold"/>
            </a:endParaRPr>
          </a:p>
        </p:txBody>
      </p:sp>
    </p:spTree>
    <p:extLst>
      <p:ext uri="{BB962C8B-B14F-4D97-AF65-F5344CB8AC3E}">
        <p14:creationId xmlns:p14="http://schemas.microsoft.com/office/powerpoint/2010/main" val="7964136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 I - PowerPoint Fin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-1" y="3859213"/>
            <a:ext cx="9135879" cy="652462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1" y="4097338"/>
            <a:ext cx="9135879" cy="414337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ZoneTexte 20"/>
          <p:cNvSpPr txBox="1"/>
          <p:nvPr userDrawn="1"/>
        </p:nvSpPr>
        <p:spPr>
          <a:xfrm>
            <a:off x="8826423" y="4721308"/>
            <a:ext cx="4275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0C1694-9101-9A45-A428-FD842B6D6CA4}" type="slidenum">
              <a:rPr kumimoji="0" lang="fr-FR" sz="700" b="0" i="0" u="none" strike="noStrike" kern="1200" cap="none" spc="0" normalizeH="0" baseline="0" noProof="0" smtClean="0">
                <a:ln>
                  <a:noFill/>
                </a:ln>
                <a:solidFill>
                  <a:srgbClr val="95ACBA"/>
                </a:solidFill>
                <a:effectLst/>
                <a:uLnTx/>
                <a:uFillTx/>
                <a:latin typeface="Verdana Bold"/>
                <a:ea typeface="+mn-ea"/>
                <a:cs typeface="Verdana Bold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fr-FR" sz="700" b="0" i="0" u="none" strike="noStrike" kern="1200" cap="none" spc="0" normalizeH="0" baseline="0" noProof="0" dirty="0">
              <a:ln>
                <a:noFill/>
              </a:ln>
              <a:solidFill>
                <a:srgbClr val="95ACBA"/>
              </a:solidFill>
              <a:effectLst/>
              <a:uLnTx/>
              <a:uFillTx/>
              <a:latin typeface="Verdana Bold"/>
              <a:ea typeface="+mn-ea"/>
              <a:cs typeface="Verdana Bold"/>
            </a:endParaRPr>
          </a:p>
        </p:txBody>
      </p:sp>
      <p:sp>
        <p:nvSpPr>
          <p:cNvPr id="9" name="ZoneTexte 8"/>
          <p:cNvSpPr txBox="1"/>
          <p:nvPr userDrawn="1"/>
        </p:nvSpPr>
        <p:spPr>
          <a:xfrm>
            <a:off x="4660240" y="4804594"/>
            <a:ext cx="3338297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fr-FR" sz="750" b="0" i="1" u="none" strike="noStrike" kern="1200" spc="400" baseline="0" dirty="0" smtClean="0">
                <a:solidFill>
                  <a:schemeClr val="tx1"/>
                </a:solidFill>
                <a:latin typeface="Gill Sans MT"/>
                <a:ea typeface="+mn-ea"/>
                <a:cs typeface="Gill Sans MT"/>
              </a:rPr>
              <a:t>THE EUROPEAN NEUTRON SOURCE</a:t>
            </a:r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32" y="1955799"/>
            <a:ext cx="1128250" cy="981275"/>
          </a:xfrm>
          <a:prstGeom prst="rect">
            <a:avLst/>
          </a:prstGeom>
        </p:spPr>
      </p:pic>
      <p:sp>
        <p:nvSpPr>
          <p:cNvPr id="11" name="ZoneTexte 10"/>
          <p:cNvSpPr txBox="1"/>
          <p:nvPr userDrawn="1"/>
        </p:nvSpPr>
        <p:spPr>
          <a:xfrm>
            <a:off x="1492250" y="2331020"/>
            <a:ext cx="26797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fr-FR" sz="800" b="0" i="1" u="none" strike="noStrike" kern="1200" spc="400" baseline="0" dirty="0" smtClean="0">
                <a:solidFill>
                  <a:schemeClr val="bg1">
                    <a:lumMod val="95000"/>
                  </a:schemeClr>
                </a:solidFill>
                <a:latin typeface="Gill Sans MT"/>
                <a:ea typeface="+mn-ea"/>
                <a:cs typeface="Gill Sans MT"/>
              </a:rPr>
              <a:t>INSTITUT LAUE LANGEVIN</a:t>
            </a:r>
          </a:p>
        </p:txBody>
      </p:sp>
      <p:sp>
        <p:nvSpPr>
          <p:cNvPr id="15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15306" y="4767263"/>
            <a:ext cx="1176083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68DFB-E73D-4817-870F-46770F77764C}" type="datetime1">
              <a:rPr lang="fr-FR" smtClean="0"/>
              <a:t>25/04/2017</a:t>
            </a:fld>
            <a:endParaRPr lang="fr-FR"/>
          </a:p>
        </p:txBody>
      </p:sp>
      <p:sp>
        <p:nvSpPr>
          <p:cNvPr id="1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76618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pic>
        <p:nvPicPr>
          <p:cNvPr id="18" name="Image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364" y="4580099"/>
            <a:ext cx="500742" cy="43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4147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+ sign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505325"/>
          </a:xfrm>
          <a:prstGeom prst="rect">
            <a:avLst/>
          </a:prstGeom>
        </p:spPr>
      </p:pic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2415" y="3322360"/>
            <a:ext cx="8673872" cy="2154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400" b="0" i="0" baseline="0">
                <a:solidFill>
                  <a:schemeClr val="accent2"/>
                </a:solidFill>
                <a:latin typeface="Verdana"/>
                <a:cs typeface="Verdana"/>
              </a:defRPr>
            </a:lvl1pPr>
            <a:lvl2pPr marL="457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Optional Subtitle</a:t>
            </a:r>
            <a:endParaRPr lang="en-US" dirty="0"/>
          </a:p>
        </p:txBody>
      </p:sp>
      <p:sp>
        <p:nvSpPr>
          <p:cNvPr id="4" name="ZoneTexte 3"/>
          <p:cNvSpPr txBox="1"/>
          <p:nvPr userDrawn="1"/>
        </p:nvSpPr>
        <p:spPr>
          <a:xfrm>
            <a:off x="-482732" y="51455"/>
            <a:ext cx="379730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fr-FR" sz="850" b="0" i="1" u="none" strike="noStrike" kern="1200" spc="400" baseline="0" dirty="0" smtClean="0">
                <a:solidFill>
                  <a:schemeClr val="tx1"/>
                </a:solidFill>
                <a:latin typeface="Gill Sans MT"/>
                <a:ea typeface="+mn-ea"/>
                <a:cs typeface="Gill Sans MT"/>
              </a:rPr>
              <a:t>INSTITUT LAUE LANGEVIN</a:t>
            </a:r>
          </a:p>
        </p:txBody>
      </p:sp>
      <p:sp>
        <p:nvSpPr>
          <p:cNvPr id="5" name="Espace réservé du texte 2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1726163"/>
            <a:ext cx="9144000" cy="1343607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b="0" i="0">
                <a:latin typeface="Verdana"/>
                <a:cs typeface="Verdana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</a:t>
            </a:r>
            <a:r>
              <a:rPr lang="fr-FR" dirty="0" err="1" smtClean="0"/>
              <a:t>title</a:t>
            </a:r>
            <a:endParaRPr lang="fr-FR" dirty="0" smtClean="0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15306" y="4767263"/>
            <a:ext cx="1176083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0BF49-95A3-4D3E-AF0E-9789885A4A4D}" type="datetime1">
              <a:rPr lang="fr-FR" smtClean="0"/>
              <a:t>25/04/2017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76618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857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+ sign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505325"/>
          </a:xfrm>
          <a:prstGeom prst="rect">
            <a:avLst/>
          </a:prstGeom>
        </p:spPr>
      </p:pic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2415" y="3322360"/>
            <a:ext cx="8673872" cy="2154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400" b="0" i="0" baseline="0">
                <a:solidFill>
                  <a:schemeClr val="accent2"/>
                </a:solidFill>
                <a:latin typeface="Verdana"/>
                <a:cs typeface="Verdana"/>
              </a:defRPr>
            </a:lvl1pPr>
            <a:lvl2pPr marL="457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Optional Subtitle</a:t>
            </a:r>
            <a:endParaRPr lang="en-US" dirty="0"/>
          </a:p>
        </p:txBody>
      </p:sp>
      <p:sp>
        <p:nvSpPr>
          <p:cNvPr id="4" name="ZoneTexte 3"/>
          <p:cNvSpPr txBox="1"/>
          <p:nvPr userDrawn="1"/>
        </p:nvSpPr>
        <p:spPr>
          <a:xfrm>
            <a:off x="-482732" y="51455"/>
            <a:ext cx="379730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fr-FR" sz="850" b="0" i="1" u="none" strike="noStrike" kern="1200" spc="400" baseline="0" dirty="0" smtClean="0">
                <a:solidFill>
                  <a:schemeClr val="tx1"/>
                </a:solidFill>
                <a:latin typeface="Gill Sans MT"/>
                <a:ea typeface="+mn-ea"/>
                <a:cs typeface="Gill Sans MT"/>
              </a:rPr>
              <a:t>INSTITUT LAUE LANGEVIN</a:t>
            </a:r>
          </a:p>
        </p:txBody>
      </p:sp>
      <p:sp>
        <p:nvSpPr>
          <p:cNvPr id="5" name="Espace réservé du texte 2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1726163"/>
            <a:ext cx="9144000" cy="1343607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b="0" i="0">
                <a:latin typeface="Verdana"/>
                <a:cs typeface="Verdana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</a:t>
            </a:r>
            <a:r>
              <a:rPr lang="fr-FR" dirty="0" err="1" smtClean="0"/>
              <a:t>title</a:t>
            </a:r>
            <a:endParaRPr lang="fr-FR" dirty="0" smtClean="0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15306" y="4767263"/>
            <a:ext cx="1176083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0BF49-95A3-4D3E-AF0E-9789885A4A4D}" type="datetime1">
              <a:rPr lang="fr-FR" smtClean="0"/>
              <a:t>25/04/2017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76618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098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tandard layout + sign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 userDrawn="1"/>
        </p:nvSpPr>
        <p:spPr>
          <a:xfrm>
            <a:off x="169327" y="4728637"/>
            <a:ext cx="31242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Auteur - Date</a:t>
            </a:r>
            <a:endParaRPr kumimoji="0" lang="fr-FR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Verdana"/>
            </a:endParaRPr>
          </a:p>
        </p:txBody>
      </p:sp>
      <p:sp>
        <p:nvSpPr>
          <p:cNvPr id="11" name="Espace réservé du contenu 7"/>
          <p:cNvSpPr>
            <a:spLocks noGrp="1"/>
          </p:cNvSpPr>
          <p:nvPr>
            <p:ph sz="quarter" idx="17" hasCustomPrompt="1"/>
          </p:nvPr>
        </p:nvSpPr>
        <p:spPr>
          <a:xfrm>
            <a:off x="162629" y="1277377"/>
            <a:ext cx="8727371" cy="3234298"/>
          </a:xfrm>
          <a:prstGeom prst="rect">
            <a:avLst/>
          </a:prstGeom>
        </p:spPr>
        <p:txBody>
          <a:bodyPr vert="horz"/>
          <a:lstStyle>
            <a:lvl1pPr marL="182563" indent="-182563">
              <a:defRPr sz="2400" b="0" i="0">
                <a:latin typeface="Verdana"/>
                <a:cs typeface="Verdana"/>
              </a:defRPr>
            </a:lvl1pPr>
            <a:lvl2pPr marL="355600" indent="-173038">
              <a:buSzPct val="50000"/>
              <a:defRPr sz="1600" b="0" i="0">
                <a:latin typeface="Verdana"/>
                <a:cs typeface="Verdana"/>
              </a:defRPr>
            </a:lvl2pPr>
            <a:lvl3pPr marL="539750" indent="-184150">
              <a:buSzPct val="50000"/>
              <a:buFont typeface="Wingdings" charset="2"/>
              <a:buChar char="§"/>
              <a:defRPr sz="1400" b="0" i="0">
                <a:latin typeface="Verdana"/>
                <a:cs typeface="Verdana"/>
              </a:defRPr>
            </a:lvl3pPr>
            <a:lvl4pPr marL="722313" indent="-182563">
              <a:buSzPct val="50000"/>
              <a:buFont typeface="Courier New"/>
              <a:buChar char="o"/>
              <a:defRPr sz="1100" b="0" i="0">
                <a:latin typeface="Verdana"/>
                <a:cs typeface="Verdana"/>
              </a:defRPr>
            </a:lvl4pPr>
            <a:lvl5pPr>
              <a:defRPr b="0" i="0">
                <a:latin typeface="Verdana"/>
                <a:cs typeface="Verdana"/>
              </a:defRPr>
            </a:lvl5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3"/>
            <a:r>
              <a:rPr lang="fr-FR" dirty="0" err="1" smtClean="0"/>
              <a:t>Fourth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  <p:sp>
        <p:nvSpPr>
          <p:cNvPr id="4" name="Espace réservé du texte 2"/>
          <p:cNvSpPr>
            <a:spLocks noGrp="1"/>
          </p:cNvSpPr>
          <p:nvPr>
            <p:ph type="body" sz="quarter" idx="18" hasCustomPrompt="1"/>
          </p:nvPr>
        </p:nvSpPr>
        <p:spPr>
          <a:xfrm>
            <a:off x="153492" y="154378"/>
            <a:ext cx="8727371" cy="54855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b="0" i="0">
                <a:latin typeface="Verdana"/>
                <a:cs typeface="Verdana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</a:t>
            </a:r>
            <a:r>
              <a:rPr lang="fr-FR" dirty="0" err="1" smtClean="0"/>
              <a:t>Title</a:t>
            </a:r>
            <a:endParaRPr lang="fr-FR" dirty="0" smtClean="0"/>
          </a:p>
        </p:txBody>
      </p:sp>
      <p:sp>
        <p:nvSpPr>
          <p:cNvPr id="5" name="Espace réservé du texte 8"/>
          <p:cNvSpPr>
            <a:spLocks noGrp="1"/>
          </p:cNvSpPr>
          <p:nvPr>
            <p:ph type="body" sz="quarter" idx="20" hasCustomPrompt="1"/>
          </p:nvPr>
        </p:nvSpPr>
        <p:spPr>
          <a:xfrm>
            <a:off x="160190" y="685234"/>
            <a:ext cx="8720673" cy="356251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400" b="0" i="0">
                <a:solidFill>
                  <a:schemeClr val="accent2"/>
                </a:solidFill>
                <a:latin typeface="Verdana"/>
                <a:cs typeface="Verdana"/>
              </a:defRPr>
            </a:lvl1pPr>
          </a:lstStyle>
          <a:p>
            <a:pPr lvl="0"/>
            <a:r>
              <a:rPr lang="fr-FR" dirty="0" smtClean="0"/>
              <a:t>Click to Edit </a:t>
            </a:r>
            <a:r>
              <a:rPr lang="fr-FR" dirty="0" err="1" smtClean="0"/>
              <a:t>Optional</a:t>
            </a:r>
            <a:r>
              <a:rPr lang="fr-FR" dirty="0" smtClean="0"/>
              <a:t> </a:t>
            </a:r>
            <a:r>
              <a:rPr lang="fr-FR" dirty="0" err="1" smtClean="0"/>
              <a:t>Subtitle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6366354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 I - PowerPoint Fin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-1" y="3859213"/>
            <a:ext cx="9135879" cy="652462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1" y="4097338"/>
            <a:ext cx="9135879" cy="414337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ZoneTexte 20"/>
          <p:cNvSpPr txBox="1"/>
          <p:nvPr userDrawn="1"/>
        </p:nvSpPr>
        <p:spPr>
          <a:xfrm>
            <a:off x="8826423" y="4721308"/>
            <a:ext cx="4275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0C1694-9101-9A45-A428-FD842B6D6CA4}" type="slidenum">
              <a:rPr kumimoji="0" lang="fr-FR" sz="700" b="0" i="0" u="none" strike="noStrike" kern="1200" cap="none" spc="0" normalizeH="0" baseline="0" noProof="0" smtClean="0">
                <a:ln>
                  <a:noFill/>
                </a:ln>
                <a:solidFill>
                  <a:srgbClr val="95ACBA"/>
                </a:solidFill>
                <a:effectLst/>
                <a:uLnTx/>
                <a:uFillTx/>
                <a:latin typeface="Verdana Bold"/>
                <a:ea typeface="+mn-ea"/>
                <a:cs typeface="Verdana Bold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fr-FR" sz="700" b="0" i="0" u="none" strike="noStrike" kern="1200" cap="none" spc="0" normalizeH="0" baseline="0" noProof="0" dirty="0">
              <a:ln>
                <a:noFill/>
              </a:ln>
              <a:solidFill>
                <a:srgbClr val="95ACBA"/>
              </a:solidFill>
              <a:effectLst/>
              <a:uLnTx/>
              <a:uFillTx/>
              <a:latin typeface="Verdana Bold"/>
              <a:ea typeface="+mn-ea"/>
              <a:cs typeface="Verdana Bold"/>
            </a:endParaRPr>
          </a:p>
        </p:txBody>
      </p:sp>
      <p:sp>
        <p:nvSpPr>
          <p:cNvPr id="9" name="ZoneTexte 8"/>
          <p:cNvSpPr txBox="1"/>
          <p:nvPr userDrawn="1"/>
        </p:nvSpPr>
        <p:spPr>
          <a:xfrm>
            <a:off x="4660240" y="4804594"/>
            <a:ext cx="3338297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fr-FR" sz="750" b="0" i="1" u="none" strike="noStrike" kern="1200" spc="400" baseline="0" dirty="0" smtClean="0">
                <a:solidFill>
                  <a:schemeClr val="tx1"/>
                </a:solidFill>
                <a:latin typeface="Gill Sans MT"/>
                <a:ea typeface="+mn-ea"/>
                <a:cs typeface="Gill Sans MT"/>
              </a:rPr>
              <a:t>THE EUROPEAN NEUTRON SOURCE</a:t>
            </a:r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32" y="1955799"/>
            <a:ext cx="1128250" cy="981275"/>
          </a:xfrm>
          <a:prstGeom prst="rect">
            <a:avLst/>
          </a:prstGeom>
        </p:spPr>
      </p:pic>
      <p:sp>
        <p:nvSpPr>
          <p:cNvPr id="11" name="ZoneTexte 10"/>
          <p:cNvSpPr txBox="1"/>
          <p:nvPr userDrawn="1"/>
        </p:nvSpPr>
        <p:spPr>
          <a:xfrm>
            <a:off x="1492250" y="2331020"/>
            <a:ext cx="26797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fr-FR" sz="800" b="0" i="1" u="none" strike="noStrike" kern="1200" spc="400" baseline="0" dirty="0" smtClean="0">
                <a:solidFill>
                  <a:schemeClr val="bg1">
                    <a:lumMod val="95000"/>
                  </a:schemeClr>
                </a:solidFill>
                <a:latin typeface="Gill Sans MT"/>
                <a:ea typeface="+mn-ea"/>
                <a:cs typeface="Gill Sans MT"/>
              </a:rPr>
              <a:t>INSTITUT LAUE LANGEVIN</a:t>
            </a:r>
          </a:p>
        </p:txBody>
      </p:sp>
      <p:sp>
        <p:nvSpPr>
          <p:cNvPr id="15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15306" y="4767263"/>
            <a:ext cx="1176083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68DFB-E73D-4817-870F-46770F77764C}" type="datetime1">
              <a:rPr lang="fr-FR" smtClean="0"/>
              <a:t>25/04/2017</a:t>
            </a:fld>
            <a:endParaRPr lang="fr-FR"/>
          </a:p>
        </p:txBody>
      </p:sp>
      <p:sp>
        <p:nvSpPr>
          <p:cNvPr id="1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76618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pic>
        <p:nvPicPr>
          <p:cNvPr id="18" name="Image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364" y="4580099"/>
            <a:ext cx="500742" cy="43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8607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+ sign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505325"/>
          </a:xfrm>
          <a:prstGeom prst="rect">
            <a:avLst/>
          </a:prstGeom>
        </p:spPr>
      </p:pic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2415" y="3322360"/>
            <a:ext cx="8673872" cy="2154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400" b="0" i="0" baseline="0">
                <a:solidFill>
                  <a:schemeClr val="accent2"/>
                </a:solidFill>
                <a:latin typeface="Verdana"/>
                <a:cs typeface="Verdana"/>
              </a:defRPr>
            </a:lvl1pPr>
            <a:lvl2pPr marL="457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Optional Subtitle</a:t>
            </a:r>
            <a:endParaRPr lang="en-US" dirty="0"/>
          </a:p>
        </p:txBody>
      </p:sp>
      <p:sp>
        <p:nvSpPr>
          <p:cNvPr id="4" name="ZoneTexte 3"/>
          <p:cNvSpPr txBox="1"/>
          <p:nvPr userDrawn="1"/>
        </p:nvSpPr>
        <p:spPr>
          <a:xfrm>
            <a:off x="-482732" y="51455"/>
            <a:ext cx="379730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fr-FR" sz="850" b="0" i="1" u="none" strike="noStrike" kern="1200" spc="400" baseline="0" dirty="0" smtClean="0">
                <a:solidFill>
                  <a:schemeClr val="tx1"/>
                </a:solidFill>
                <a:latin typeface="Gill Sans MT"/>
                <a:ea typeface="+mn-ea"/>
                <a:cs typeface="Gill Sans MT"/>
              </a:rPr>
              <a:t>INSTITUT LAUE LANGEVIN</a:t>
            </a:r>
          </a:p>
        </p:txBody>
      </p:sp>
      <p:sp>
        <p:nvSpPr>
          <p:cNvPr id="5" name="Espace réservé du texte 2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1726163"/>
            <a:ext cx="9144000" cy="1343607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b="0" i="0">
                <a:latin typeface="Verdana"/>
                <a:cs typeface="Verdana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</a:t>
            </a:r>
            <a:r>
              <a:rPr lang="fr-FR" dirty="0" err="1" smtClean="0"/>
              <a:t>title</a:t>
            </a:r>
            <a:endParaRPr lang="fr-FR" dirty="0" smtClean="0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15306" y="4767263"/>
            <a:ext cx="1176083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0BF49-95A3-4D3E-AF0E-9789885A4A4D}" type="datetime1">
              <a:rPr lang="fr-FR" smtClean="0"/>
              <a:t>25/04/2017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76618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2465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tandard layout + sign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7"/>
          <p:cNvSpPr>
            <a:spLocks noGrp="1"/>
          </p:cNvSpPr>
          <p:nvPr>
            <p:ph sz="quarter" idx="17" hasCustomPrompt="1"/>
          </p:nvPr>
        </p:nvSpPr>
        <p:spPr>
          <a:xfrm>
            <a:off x="225461" y="1282446"/>
            <a:ext cx="8727371" cy="3266694"/>
          </a:xfrm>
          <a:prstGeom prst="rect">
            <a:avLst/>
          </a:prstGeom>
        </p:spPr>
        <p:txBody>
          <a:bodyPr vert="horz"/>
          <a:lstStyle>
            <a:lvl1pPr marL="182563" indent="-182563">
              <a:defRPr sz="2400" b="0" i="0">
                <a:latin typeface="Verdana"/>
                <a:cs typeface="Verdana"/>
              </a:defRPr>
            </a:lvl1pPr>
            <a:lvl2pPr marL="355600" indent="-173038">
              <a:buSzPct val="50000"/>
              <a:defRPr sz="1600" b="0" i="0">
                <a:latin typeface="Verdana"/>
                <a:cs typeface="Verdana"/>
              </a:defRPr>
            </a:lvl2pPr>
            <a:lvl3pPr marL="539750" indent="-184150">
              <a:buSzPct val="50000"/>
              <a:buFont typeface="Wingdings" charset="2"/>
              <a:buChar char="§"/>
              <a:defRPr sz="1400" b="0" i="0">
                <a:latin typeface="Verdana"/>
                <a:cs typeface="Verdana"/>
              </a:defRPr>
            </a:lvl3pPr>
            <a:lvl4pPr marL="722313" indent="-182563">
              <a:buSzPct val="50000"/>
              <a:buFont typeface="Courier New"/>
              <a:buChar char="o"/>
              <a:defRPr sz="1100" b="0" i="0">
                <a:latin typeface="Verdana"/>
                <a:cs typeface="Verdana"/>
              </a:defRPr>
            </a:lvl4pPr>
            <a:lvl5pPr>
              <a:defRPr b="0" i="0">
                <a:latin typeface="Verdana"/>
                <a:cs typeface="Verdana"/>
              </a:defRPr>
            </a:lvl5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</a:t>
            </a:r>
            <a:r>
              <a:rPr lang="fr-FR" dirty="0" err="1" smtClean="0"/>
              <a:t>text</a:t>
            </a:r>
            <a:endParaRPr lang="fr-FR" dirty="0" smtClean="0"/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3"/>
            <a:r>
              <a:rPr lang="fr-FR" dirty="0" err="1" smtClean="0"/>
              <a:t>Fourth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  <p:sp>
        <p:nvSpPr>
          <p:cNvPr id="12" name="Espace réservé du texte 2"/>
          <p:cNvSpPr>
            <a:spLocks noGrp="1"/>
          </p:cNvSpPr>
          <p:nvPr>
            <p:ph type="body" sz="quarter" idx="18" hasCustomPrompt="1"/>
          </p:nvPr>
        </p:nvSpPr>
        <p:spPr>
          <a:xfrm>
            <a:off x="225460" y="236703"/>
            <a:ext cx="8727371" cy="668927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b="0" i="0">
                <a:latin typeface="Verdana"/>
                <a:cs typeface="Verdana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</a:t>
            </a:r>
            <a:r>
              <a:rPr lang="fr-FR" dirty="0" err="1" smtClean="0"/>
              <a:t>title</a:t>
            </a:r>
            <a:endParaRPr lang="fr-FR" dirty="0" smtClean="0"/>
          </a:p>
        </p:txBody>
      </p:sp>
      <p:sp>
        <p:nvSpPr>
          <p:cNvPr id="13" name="Espace réservé du texte 8"/>
          <p:cNvSpPr>
            <a:spLocks noGrp="1"/>
          </p:cNvSpPr>
          <p:nvPr>
            <p:ph type="body" sz="quarter" idx="20" hasCustomPrompt="1"/>
          </p:nvPr>
        </p:nvSpPr>
        <p:spPr>
          <a:xfrm>
            <a:off x="232159" y="926194"/>
            <a:ext cx="8720673" cy="356251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400" b="0" i="0">
                <a:solidFill>
                  <a:schemeClr val="accent2"/>
                </a:solidFill>
                <a:latin typeface="Verdana"/>
                <a:cs typeface="Verdana"/>
              </a:defRPr>
            </a:lvl1pPr>
          </a:lstStyle>
          <a:p>
            <a:pPr lvl="0"/>
            <a:r>
              <a:rPr lang="fr-FR" dirty="0" smtClean="0"/>
              <a:t>Click to Edit </a:t>
            </a:r>
            <a:r>
              <a:rPr lang="fr-FR" dirty="0" err="1" smtClean="0"/>
              <a:t>Optional</a:t>
            </a:r>
            <a:r>
              <a:rPr lang="fr-FR" dirty="0" smtClean="0"/>
              <a:t> </a:t>
            </a:r>
            <a:r>
              <a:rPr lang="fr-FR" dirty="0" err="1" smtClean="0"/>
              <a:t>Subtitle</a:t>
            </a:r>
            <a:endParaRPr lang="fr-FR" dirty="0" smtClean="0"/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176" y="-3520"/>
            <a:ext cx="5396825" cy="629068"/>
          </a:xfrm>
          <a:prstGeom prst="rect">
            <a:avLst/>
          </a:prstGeom>
        </p:spPr>
      </p:pic>
      <p:sp>
        <p:nvSpPr>
          <p:cNvPr id="7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15306" y="4767263"/>
            <a:ext cx="1176083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AA581-84C2-47F7-9106-5A0F635A983B}" type="datetime1">
              <a:rPr lang="fr-FR" smtClean="0"/>
              <a:t>25/04/2017</a:t>
            </a:fld>
            <a:endParaRPr lang="fr-FR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76618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3766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callout + sign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7"/>
          <p:cNvSpPr>
            <a:spLocks noGrp="1"/>
          </p:cNvSpPr>
          <p:nvPr>
            <p:ph sz="quarter" idx="11" hasCustomPrompt="1"/>
          </p:nvPr>
        </p:nvSpPr>
        <p:spPr>
          <a:xfrm>
            <a:off x="4580021" y="1346171"/>
            <a:ext cx="4209472" cy="3153640"/>
          </a:xfrm>
          <a:prstGeom prst="rect">
            <a:avLst/>
          </a:prstGeom>
        </p:spPr>
        <p:txBody>
          <a:bodyPr vert="horz"/>
          <a:lstStyle>
            <a:lvl1pPr marL="182563" indent="-182563">
              <a:defRPr sz="2400" b="0" i="0">
                <a:latin typeface="Verdana"/>
                <a:cs typeface="Verdana"/>
              </a:defRPr>
            </a:lvl1pPr>
            <a:lvl2pPr marL="355600" indent="-173038">
              <a:buSzPct val="50000"/>
              <a:defRPr sz="1600" b="0" i="0">
                <a:latin typeface="Verdana"/>
                <a:cs typeface="Verdana"/>
              </a:defRPr>
            </a:lvl2pPr>
            <a:lvl3pPr marL="539750" indent="-184150">
              <a:buSzPct val="50000"/>
              <a:buFont typeface="Wingdings" charset="2"/>
              <a:buChar char="§"/>
              <a:defRPr sz="1400" b="0" i="0">
                <a:latin typeface="Verdana"/>
                <a:cs typeface="Verdana"/>
              </a:defRPr>
            </a:lvl3pPr>
            <a:lvl4pPr marL="722313" indent="-182563">
              <a:buSzPct val="50000"/>
              <a:buFont typeface="Courier New"/>
              <a:buChar char="o"/>
              <a:defRPr sz="1100" b="0" i="0">
                <a:latin typeface="Verdana"/>
                <a:cs typeface="Verdana"/>
              </a:defRPr>
            </a:lvl4pPr>
            <a:lvl5pPr>
              <a:defRPr b="0" i="0">
                <a:latin typeface="Verdana"/>
                <a:cs typeface="Verdana"/>
              </a:defRPr>
            </a:lvl5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3"/>
            <a:r>
              <a:rPr lang="fr-FR" dirty="0" err="1" smtClean="0"/>
              <a:t>Fourth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7" hasCustomPrompt="1"/>
          </p:nvPr>
        </p:nvSpPr>
        <p:spPr>
          <a:xfrm>
            <a:off x="169327" y="1346170"/>
            <a:ext cx="4317999" cy="3241871"/>
          </a:xfrm>
          <a:prstGeom prst="rect">
            <a:avLst/>
          </a:prstGeom>
        </p:spPr>
        <p:txBody>
          <a:bodyPr vert="horz"/>
          <a:lstStyle>
            <a:lvl1pPr marL="182563" indent="-182563">
              <a:defRPr sz="2400" b="0" i="0">
                <a:latin typeface="Verdana"/>
                <a:cs typeface="Verdana"/>
              </a:defRPr>
            </a:lvl1pPr>
            <a:lvl2pPr marL="355600" indent="-173038">
              <a:buSzPct val="50000"/>
              <a:defRPr sz="1600" b="0" i="0">
                <a:latin typeface="Verdana"/>
                <a:cs typeface="Verdana"/>
              </a:defRPr>
            </a:lvl2pPr>
            <a:lvl3pPr marL="539750" indent="-184150">
              <a:buSzPct val="50000"/>
              <a:buFont typeface="Wingdings" charset="2"/>
              <a:buChar char="§"/>
              <a:defRPr sz="1400" b="0" i="0">
                <a:latin typeface="Verdana"/>
                <a:cs typeface="Verdana"/>
              </a:defRPr>
            </a:lvl3pPr>
            <a:lvl4pPr marL="722313" indent="-182563">
              <a:buSzPct val="50000"/>
              <a:buFont typeface="Courier New"/>
              <a:buChar char="o"/>
              <a:defRPr sz="1100" b="0" i="0">
                <a:latin typeface="Verdana"/>
                <a:cs typeface="Verdana"/>
              </a:defRPr>
            </a:lvl4pPr>
            <a:lvl5pPr>
              <a:defRPr b="0" i="0">
                <a:latin typeface="Verdana"/>
                <a:cs typeface="Verdana"/>
              </a:defRPr>
            </a:lvl5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3"/>
            <a:r>
              <a:rPr lang="fr-FR" dirty="0" err="1" smtClean="0"/>
              <a:t>Fourth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  <p:sp>
        <p:nvSpPr>
          <p:cNvPr id="13" name="Espace réservé du texte 8"/>
          <p:cNvSpPr>
            <a:spLocks noGrp="1"/>
          </p:cNvSpPr>
          <p:nvPr>
            <p:ph type="body" sz="quarter" idx="20" hasCustomPrompt="1"/>
          </p:nvPr>
        </p:nvSpPr>
        <p:spPr>
          <a:xfrm>
            <a:off x="170182" y="957563"/>
            <a:ext cx="8619852" cy="356251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400" b="0" i="0">
                <a:solidFill>
                  <a:schemeClr val="accent2"/>
                </a:solidFill>
                <a:latin typeface="Verdana"/>
                <a:cs typeface="Verdana"/>
              </a:defRPr>
            </a:lvl1pPr>
          </a:lstStyle>
          <a:p>
            <a:pPr lvl="0"/>
            <a:r>
              <a:rPr lang="fr-FR" dirty="0" smtClean="0"/>
              <a:t>Click to Edit </a:t>
            </a:r>
            <a:r>
              <a:rPr lang="fr-FR" dirty="0" err="1" smtClean="0"/>
              <a:t>Optional</a:t>
            </a:r>
            <a:r>
              <a:rPr lang="fr-FR" dirty="0" smtClean="0"/>
              <a:t> </a:t>
            </a:r>
            <a:r>
              <a:rPr lang="fr-FR" dirty="0" err="1" smtClean="0"/>
              <a:t>Subtitle</a:t>
            </a:r>
            <a:endParaRPr lang="fr-FR" dirty="0" smtClean="0"/>
          </a:p>
        </p:txBody>
      </p:sp>
      <p:sp>
        <p:nvSpPr>
          <p:cNvPr id="11" name="Espace réservé du texte 2"/>
          <p:cNvSpPr>
            <a:spLocks noGrp="1"/>
          </p:cNvSpPr>
          <p:nvPr>
            <p:ph type="body" sz="quarter" idx="18" hasCustomPrompt="1"/>
          </p:nvPr>
        </p:nvSpPr>
        <p:spPr>
          <a:xfrm>
            <a:off x="170181" y="376647"/>
            <a:ext cx="8619852" cy="54855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b="0" i="0">
                <a:latin typeface="Verdana"/>
                <a:cs typeface="Verdana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</a:t>
            </a:r>
            <a:r>
              <a:rPr lang="fr-FR" dirty="0" err="1" smtClean="0"/>
              <a:t>title</a:t>
            </a:r>
            <a:endParaRPr lang="fr-FR" dirty="0" smtClean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176" y="5409"/>
            <a:ext cx="5396825" cy="629068"/>
          </a:xfrm>
          <a:prstGeom prst="rect">
            <a:avLst/>
          </a:prstGeom>
        </p:spPr>
      </p:pic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15306" y="4767263"/>
            <a:ext cx="1176083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3292E-277D-4B35-B106-8FC335935C3B}" type="datetime1">
              <a:rPr lang="fr-FR" smtClean="0"/>
              <a:t>25/04/2017</a:t>
            </a:fld>
            <a:endParaRPr lang="fr-FR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76618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623224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tandar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contenu 7"/>
          <p:cNvSpPr>
            <a:spLocks noGrp="1"/>
          </p:cNvSpPr>
          <p:nvPr>
            <p:ph sz="quarter" idx="17" hasCustomPrompt="1"/>
          </p:nvPr>
        </p:nvSpPr>
        <p:spPr>
          <a:xfrm>
            <a:off x="162629" y="1277377"/>
            <a:ext cx="8727371" cy="3234298"/>
          </a:xfrm>
          <a:prstGeom prst="rect">
            <a:avLst/>
          </a:prstGeom>
        </p:spPr>
        <p:txBody>
          <a:bodyPr vert="horz"/>
          <a:lstStyle>
            <a:lvl1pPr marL="182563" indent="-182563">
              <a:defRPr sz="2400" b="0" i="0">
                <a:latin typeface="Verdana"/>
                <a:cs typeface="Verdana"/>
              </a:defRPr>
            </a:lvl1pPr>
            <a:lvl2pPr marL="355600" indent="-173038">
              <a:buSzPct val="50000"/>
              <a:defRPr sz="1600" b="0" i="0">
                <a:latin typeface="Verdana"/>
                <a:cs typeface="Verdana"/>
              </a:defRPr>
            </a:lvl2pPr>
            <a:lvl3pPr marL="539750" indent="-184150">
              <a:buSzPct val="50000"/>
              <a:buFont typeface="Wingdings" charset="2"/>
              <a:buChar char="§"/>
              <a:defRPr sz="1400" b="0" i="0">
                <a:latin typeface="Verdana"/>
                <a:cs typeface="Verdana"/>
              </a:defRPr>
            </a:lvl3pPr>
            <a:lvl4pPr marL="722313" indent="-182563">
              <a:buSzPct val="50000"/>
              <a:buFont typeface="Courier New"/>
              <a:buChar char="o"/>
              <a:defRPr sz="1100" b="0" i="0">
                <a:latin typeface="Verdana"/>
                <a:cs typeface="Verdana"/>
              </a:defRPr>
            </a:lvl4pPr>
            <a:lvl5pPr>
              <a:defRPr b="0" i="0">
                <a:latin typeface="Verdana"/>
                <a:cs typeface="Verdana"/>
              </a:defRPr>
            </a:lvl5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3"/>
            <a:r>
              <a:rPr lang="fr-FR" dirty="0" err="1" smtClean="0"/>
              <a:t>Fourth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8" hasCustomPrompt="1"/>
          </p:nvPr>
        </p:nvSpPr>
        <p:spPr>
          <a:xfrm>
            <a:off x="153492" y="154378"/>
            <a:ext cx="8727371" cy="54855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b="0" i="0">
                <a:latin typeface="Verdana"/>
                <a:cs typeface="Verdana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</a:t>
            </a:r>
            <a:r>
              <a:rPr lang="fr-FR" dirty="0" err="1" smtClean="0"/>
              <a:t>Title</a:t>
            </a:r>
            <a:endParaRPr lang="fr-FR" dirty="0" smtClean="0"/>
          </a:p>
        </p:txBody>
      </p:sp>
      <p:sp>
        <p:nvSpPr>
          <p:cNvPr id="4" name="Espace réservé du texte 8"/>
          <p:cNvSpPr>
            <a:spLocks noGrp="1"/>
          </p:cNvSpPr>
          <p:nvPr>
            <p:ph type="body" sz="quarter" idx="20" hasCustomPrompt="1"/>
          </p:nvPr>
        </p:nvSpPr>
        <p:spPr>
          <a:xfrm>
            <a:off x="160190" y="685234"/>
            <a:ext cx="8720673" cy="356251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400" b="0" i="0">
                <a:solidFill>
                  <a:schemeClr val="accent2"/>
                </a:solidFill>
                <a:latin typeface="Verdana"/>
                <a:cs typeface="Verdana"/>
              </a:defRPr>
            </a:lvl1pPr>
          </a:lstStyle>
          <a:p>
            <a:pPr lvl="0"/>
            <a:r>
              <a:rPr lang="fr-FR" dirty="0" smtClean="0"/>
              <a:t>Click to Edit </a:t>
            </a:r>
            <a:r>
              <a:rPr lang="fr-FR" dirty="0" err="1" smtClean="0"/>
              <a:t>Optional</a:t>
            </a:r>
            <a:r>
              <a:rPr lang="fr-FR" dirty="0" smtClean="0"/>
              <a:t> </a:t>
            </a:r>
            <a:r>
              <a:rPr lang="fr-FR" dirty="0" err="1" smtClean="0"/>
              <a:t>Subtitle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9940080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contenu 7"/>
          <p:cNvSpPr>
            <a:spLocks noGrp="1"/>
          </p:cNvSpPr>
          <p:nvPr>
            <p:ph sz="quarter" idx="11" hasCustomPrompt="1"/>
          </p:nvPr>
        </p:nvSpPr>
        <p:spPr>
          <a:xfrm>
            <a:off x="4725493" y="1277377"/>
            <a:ext cx="4064000" cy="3234298"/>
          </a:xfrm>
          <a:prstGeom prst="rect">
            <a:avLst/>
          </a:prstGeom>
        </p:spPr>
        <p:txBody>
          <a:bodyPr vert="horz"/>
          <a:lstStyle>
            <a:lvl1pPr marL="182563" indent="-182563">
              <a:defRPr sz="2400" b="0" i="0">
                <a:latin typeface="Verdana"/>
                <a:cs typeface="Verdana"/>
              </a:defRPr>
            </a:lvl1pPr>
            <a:lvl2pPr marL="355600" indent="-173038">
              <a:buSzPct val="50000"/>
              <a:defRPr sz="1600" b="0" i="0">
                <a:latin typeface="Verdana"/>
                <a:cs typeface="Verdana"/>
              </a:defRPr>
            </a:lvl2pPr>
            <a:lvl3pPr marL="539750" indent="-184150">
              <a:buSzPct val="50000"/>
              <a:buFont typeface="Wingdings" charset="2"/>
              <a:buChar char="§"/>
              <a:defRPr sz="1400" b="0" i="0">
                <a:latin typeface="Verdana"/>
                <a:cs typeface="Verdana"/>
              </a:defRPr>
            </a:lvl3pPr>
            <a:lvl4pPr marL="722313" indent="-182563">
              <a:buSzPct val="50000"/>
              <a:buFont typeface="Courier New"/>
              <a:buChar char="o"/>
              <a:defRPr sz="1100" b="0" i="0">
                <a:latin typeface="Verdana"/>
                <a:cs typeface="Verdana"/>
              </a:defRPr>
            </a:lvl4pPr>
            <a:lvl5pPr>
              <a:defRPr b="0" i="0">
                <a:latin typeface="Verdana"/>
                <a:cs typeface="Verdana"/>
              </a:defRPr>
            </a:lvl5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3"/>
            <a:r>
              <a:rPr lang="fr-FR" dirty="0" err="1" smtClean="0"/>
              <a:t>Fourth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  <p:sp>
        <p:nvSpPr>
          <p:cNvPr id="13" name="Espace réservé du contenu 7"/>
          <p:cNvSpPr>
            <a:spLocks noGrp="1"/>
          </p:cNvSpPr>
          <p:nvPr>
            <p:ph sz="quarter" idx="17" hasCustomPrompt="1"/>
          </p:nvPr>
        </p:nvSpPr>
        <p:spPr>
          <a:xfrm>
            <a:off x="162629" y="1277377"/>
            <a:ext cx="4317999" cy="3234298"/>
          </a:xfrm>
          <a:prstGeom prst="rect">
            <a:avLst/>
          </a:prstGeom>
        </p:spPr>
        <p:txBody>
          <a:bodyPr vert="horz"/>
          <a:lstStyle>
            <a:lvl1pPr marL="182563" indent="-182563">
              <a:defRPr sz="2400" b="0" i="0">
                <a:latin typeface="Verdana"/>
                <a:cs typeface="Verdana"/>
              </a:defRPr>
            </a:lvl1pPr>
            <a:lvl2pPr marL="355600" indent="-173038">
              <a:buSzPct val="50000"/>
              <a:defRPr sz="1600" b="0" i="0">
                <a:latin typeface="Verdana"/>
                <a:cs typeface="Verdana"/>
              </a:defRPr>
            </a:lvl2pPr>
            <a:lvl3pPr marL="539750" indent="-184150">
              <a:buSzPct val="50000"/>
              <a:buFont typeface="Wingdings" charset="2"/>
              <a:buChar char="§"/>
              <a:defRPr sz="1400" b="0" i="0">
                <a:latin typeface="Verdana"/>
                <a:cs typeface="Verdana"/>
              </a:defRPr>
            </a:lvl3pPr>
            <a:lvl4pPr marL="722313" indent="-182563">
              <a:buSzPct val="50000"/>
              <a:buFont typeface="Courier New"/>
              <a:buChar char="o"/>
              <a:defRPr sz="1100" b="0" i="0">
                <a:latin typeface="Verdana"/>
                <a:cs typeface="Verdana"/>
              </a:defRPr>
            </a:lvl4pPr>
            <a:lvl5pPr>
              <a:defRPr b="0" i="0">
                <a:latin typeface="Verdana"/>
                <a:cs typeface="Verdana"/>
              </a:defRPr>
            </a:lvl5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3"/>
            <a:r>
              <a:rPr lang="fr-FR" dirty="0" err="1" smtClean="0"/>
              <a:t>Fourth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  <p:sp>
        <p:nvSpPr>
          <p:cNvPr id="4" name="Espace réservé du texte 2"/>
          <p:cNvSpPr>
            <a:spLocks noGrp="1"/>
          </p:cNvSpPr>
          <p:nvPr>
            <p:ph type="body" sz="quarter" idx="18" hasCustomPrompt="1"/>
          </p:nvPr>
        </p:nvSpPr>
        <p:spPr>
          <a:xfrm>
            <a:off x="153492" y="154378"/>
            <a:ext cx="8727371" cy="54855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b="0" i="0">
                <a:latin typeface="Verdana"/>
                <a:cs typeface="Verdana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</a:t>
            </a:r>
            <a:r>
              <a:rPr lang="fr-FR" dirty="0" err="1" smtClean="0"/>
              <a:t>Title</a:t>
            </a:r>
            <a:endParaRPr lang="fr-FR" dirty="0" smtClean="0"/>
          </a:p>
        </p:txBody>
      </p:sp>
      <p:sp>
        <p:nvSpPr>
          <p:cNvPr id="5" name="Espace réservé du texte 8"/>
          <p:cNvSpPr>
            <a:spLocks noGrp="1"/>
          </p:cNvSpPr>
          <p:nvPr>
            <p:ph type="body" sz="quarter" idx="20" hasCustomPrompt="1"/>
          </p:nvPr>
        </p:nvSpPr>
        <p:spPr>
          <a:xfrm>
            <a:off x="160190" y="685234"/>
            <a:ext cx="8720673" cy="356251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400" b="0" i="0">
                <a:solidFill>
                  <a:schemeClr val="accent2"/>
                </a:solidFill>
                <a:latin typeface="Verdana"/>
                <a:cs typeface="Verdana"/>
              </a:defRPr>
            </a:lvl1pPr>
          </a:lstStyle>
          <a:p>
            <a:pPr lvl="0"/>
            <a:r>
              <a:rPr lang="fr-FR" dirty="0" smtClean="0"/>
              <a:t>Click to Edit </a:t>
            </a:r>
            <a:r>
              <a:rPr lang="fr-FR" dirty="0" err="1" smtClean="0"/>
              <a:t>Optional</a:t>
            </a:r>
            <a:r>
              <a:rPr lang="fr-FR" dirty="0" smtClean="0"/>
              <a:t> </a:t>
            </a:r>
            <a:r>
              <a:rPr lang="fr-FR" dirty="0" err="1" smtClean="0"/>
              <a:t>Subtitle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01723321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 I - PowerPoint Fin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-1" y="3859213"/>
            <a:ext cx="9135879" cy="652462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1" y="4097338"/>
            <a:ext cx="9135879" cy="414337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ZoneTexte 20"/>
          <p:cNvSpPr txBox="1"/>
          <p:nvPr userDrawn="1"/>
        </p:nvSpPr>
        <p:spPr>
          <a:xfrm>
            <a:off x="8826423" y="4721308"/>
            <a:ext cx="4275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0C1694-9101-9A45-A428-FD842B6D6CA4}" type="slidenum">
              <a:rPr kumimoji="0" lang="fr-FR" sz="700" b="0" i="0" u="none" strike="noStrike" kern="1200" cap="none" spc="0" normalizeH="0" baseline="0" noProof="0" smtClean="0">
                <a:ln>
                  <a:noFill/>
                </a:ln>
                <a:solidFill>
                  <a:srgbClr val="95ACBA"/>
                </a:solidFill>
                <a:effectLst/>
                <a:uLnTx/>
                <a:uFillTx/>
                <a:latin typeface="Verdana Bold"/>
                <a:ea typeface="+mn-ea"/>
                <a:cs typeface="Verdana Bold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fr-FR" sz="700" b="0" i="0" u="none" strike="noStrike" kern="1200" cap="none" spc="0" normalizeH="0" baseline="0" noProof="0" dirty="0">
              <a:ln>
                <a:noFill/>
              </a:ln>
              <a:solidFill>
                <a:srgbClr val="95ACBA"/>
              </a:solidFill>
              <a:effectLst/>
              <a:uLnTx/>
              <a:uFillTx/>
              <a:latin typeface="Verdana Bold"/>
              <a:ea typeface="+mn-ea"/>
              <a:cs typeface="Verdana Bold"/>
            </a:endParaRPr>
          </a:p>
        </p:txBody>
      </p:sp>
      <p:sp>
        <p:nvSpPr>
          <p:cNvPr id="9" name="ZoneTexte 8"/>
          <p:cNvSpPr txBox="1"/>
          <p:nvPr userDrawn="1"/>
        </p:nvSpPr>
        <p:spPr>
          <a:xfrm>
            <a:off x="4660240" y="4804594"/>
            <a:ext cx="3338297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fr-FR" sz="750" b="0" i="1" u="none" strike="noStrike" kern="1200" spc="400" baseline="0" dirty="0" smtClean="0">
                <a:solidFill>
                  <a:schemeClr val="tx1"/>
                </a:solidFill>
                <a:latin typeface="Gill Sans MT"/>
                <a:ea typeface="+mn-ea"/>
                <a:cs typeface="Gill Sans MT"/>
              </a:rPr>
              <a:t>THE EUROPEAN NEUTRON SOURCE</a:t>
            </a:r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32" y="1955799"/>
            <a:ext cx="1128250" cy="981275"/>
          </a:xfrm>
          <a:prstGeom prst="rect">
            <a:avLst/>
          </a:prstGeom>
        </p:spPr>
      </p:pic>
      <p:sp>
        <p:nvSpPr>
          <p:cNvPr id="11" name="ZoneTexte 10"/>
          <p:cNvSpPr txBox="1"/>
          <p:nvPr userDrawn="1"/>
        </p:nvSpPr>
        <p:spPr>
          <a:xfrm>
            <a:off x="1492250" y="2331020"/>
            <a:ext cx="26797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fr-FR" sz="800" b="0" i="1" u="none" strike="noStrike" kern="1200" spc="400" baseline="0" dirty="0" smtClean="0">
                <a:solidFill>
                  <a:schemeClr val="bg1">
                    <a:lumMod val="95000"/>
                  </a:schemeClr>
                </a:solidFill>
                <a:latin typeface="Gill Sans MT"/>
                <a:ea typeface="+mn-ea"/>
                <a:cs typeface="Gill Sans MT"/>
              </a:rPr>
              <a:t>INSTITUT LAUE LANGEVIN</a:t>
            </a:r>
          </a:p>
        </p:txBody>
      </p:sp>
      <p:sp>
        <p:nvSpPr>
          <p:cNvPr id="15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15306" y="4767263"/>
            <a:ext cx="1176083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68DFB-E73D-4817-870F-46770F77764C}" type="datetime1">
              <a:rPr lang="fr-FR" smtClean="0"/>
              <a:t>25/04/2017</a:t>
            </a:fld>
            <a:endParaRPr lang="fr-FR"/>
          </a:p>
        </p:txBody>
      </p:sp>
      <p:sp>
        <p:nvSpPr>
          <p:cNvPr id="1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76618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pic>
        <p:nvPicPr>
          <p:cNvPr id="18" name="Image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364" y="4580099"/>
            <a:ext cx="500742" cy="43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330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+ sign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505325"/>
          </a:xfrm>
          <a:prstGeom prst="rect">
            <a:avLst/>
          </a:prstGeom>
        </p:spPr>
      </p:pic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2415" y="3322360"/>
            <a:ext cx="8673872" cy="2154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400" b="0" i="0" baseline="0">
                <a:solidFill>
                  <a:schemeClr val="accent2"/>
                </a:solidFill>
                <a:latin typeface="Verdana"/>
                <a:cs typeface="Verdana"/>
              </a:defRPr>
            </a:lvl1pPr>
            <a:lvl2pPr marL="457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Optional Subtitle</a:t>
            </a:r>
            <a:endParaRPr lang="en-US" dirty="0"/>
          </a:p>
        </p:txBody>
      </p:sp>
      <p:sp>
        <p:nvSpPr>
          <p:cNvPr id="4" name="ZoneTexte 3"/>
          <p:cNvSpPr txBox="1"/>
          <p:nvPr userDrawn="1"/>
        </p:nvSpPr>
        <p:spPr>
          <a:xfrm>
            <a:off x="-482732" y="51455"/>
            <a:ext cx="379730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fr-FR" sz="850" b="0" i="1" u="none" strike="noStrike" kern="1200" spc="400" baseline="0" dirty="0" smtClean="0">
                <a:solidFill>
                  <a:schemeClr val="tx1"/>
                </a:solidFill>
                <a:latin typeface="Gill Sans MT"/>
                <a:ea typeface="+mn-ea"/>
                <a:cs typeface="Gill Sans MT"/>
              </a:rPr>
              <a:t>INSTITUT LAUE LANGEVIN</a:t>
            </a:r>
          </a:p>
        </p:txBody>
      </p:sp>
      <p:sp>
        <p:nvSpPr>
          <p:cNvPr id="5" name="Espace réservé du texte 2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1726163"/>
            <a:ext cx="9144000" cy="1343607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b="0" i="0">
                <a:latin typeface="Verdana"/>
                <a:cs typeface="Verdana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</a:t>
            </a:r>
            <a:r>
              <a:rPr lang="fr-FR" dirty="0" err="1" smtClean="0"/>
              <a:t>title</a:t>
            </a:r>
            <a:endParaRPr lang="fr-FR" dirty="0" smtClean="0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15306" y="4767263"/>
            <a:ext cx="1176083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0BF49-95A3-4D3E-AF0E-9789885A4A4D}" type="datetime1">
              <a:rPr lang="fr-FR" smtClean="0"/>
              <a:t>25/04/2017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76618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0690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tandard layout + sign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 userDrawn="1"/>
        </p:nvSpPr>
        <p:spPr>
          <a:xfrm>
            <a:off x="169327" y="4728637"/>
            <a:ext cx="31242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Auteur - Date</a:t>
            </a:r>
            <a:endParaRPr kumimoji="0" lang="fr-FR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Verdana"/>
            </a:endParaRPr>
          </a:p>
        </p:txBody>
      </p:sp>
      <p:sp>
        <p:nvSpPr>
          <p:cNvPr id="11" name="Espace réservé du contenu 7"/>
          <p:cNvSpPr>
            <a:spLocks noGrp="1"/>
          </p:cNvSpPr>
          <p:nvPr>
            <p:ph sz="quarter" idx="17" hasCustomPrompt="1"/>
          </p:nvPr>
        </p:nvSpPr>
        <p:spPr>
          <a:xfrm>
            <a:off x="162629" y="1277377"/>
            <a:ext cx="8727371" cy="3234298"/>
          </a:xfrm>
          <a:prstGeom prst="rect">
            <a:avLst/>
          </a:prstGeom>
        </p:spPr>
        <p:txBody>
          <a:bodyPr vert="horz"/>
          <a:lstStyle>
            <a:lvl1pPr marL="182563" indent="-182563">
              <a:defRPr sz="2400" b="0" i="0">
                <a:latin typeface="Verdana"/>
                <a:cs typeface="Verdana"/>
              </a:defRPr>
            </a:lvl1pPr>
            <a:lvl2pPr marL="355600" indent="-173038">
              <a:buSzPct val="50000"/>
              <a:defRPr sz="1600" b="0" i="0">
                <a:latin typeface="Verdana"/>
                <a:cs typeface="Verdana"/>
              </a:defRPr>
            </a:lvl2pPr>
            <a:lvl3pPr marL="539750" indent="-184150">
              <a:buSzPct val="50000"/>
              <a:buFont typeface="Wingdings" charset="2"/>
              <a:buChar char="§"/>
              <a:defRPr sz="1400" b="0" i="0">
                <a:latin typeface="Verdana"/>
                <a:cs typeface="Verdana"/>
              </a:defRPr>
            </a:lvl3pPr>
            <a:lvl4pPr marL="722313" indent="-182563">
              <a:buSzPct val="50000"/>
              <a:buFont typeface="Courier New"/>
              <a:buChar char="o"/>
              <a:defRPr sz="1100" b="0" i="0">
                <a:latin typeface="Verdana"/>
                <a:cs typeface="Verdana"/>
              </a:defRPr>
            </a:lvl4pPr>
            <a:lvl5pPr>
              <a:defRPr b="0" i="0">
                <a:latin typeface="Verdana"/>
                <a:cs typeface="Verdana"/>
              </a:defRPr>
            </a:lvl5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3"/>
            <a:r>
              <a:rPr lang="fr-FR" dirty="0" err="1" smtClean="0"/>
              <a:t>Fourth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  <p:sp>
        <p:nvSpPr>
          <p:cNvPr id="4" name="Espace réservé du texte 2"/>
          <p:cNvSpPr>
            <a:spLocks noGrp="1"/>
          </p:cNvSpPr>
          <p:nvPr>
            <p:ph type="body" sz="quarter" idx="18" hasCustomPrompt="1"/>
          </p:nvPr>
        </p:nvSpPr>
        <p:spPr>
          <a:xfrm>
            <a:off x="153492" y="154378"/>
            <a:ext cx="8727371" cy="54855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b="0" i="0">
                <a:latin typeface="Verdana"/>
                <a:cs typeface="Verdana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</a:t>
            </a:r>
            <a:r>
              <a:rPr lang="fr-FR" dirty="0" err="1" smtClean="0"/>
              <a:t>Title</a:t>
            </a:r>
            <a:endParaRPr lang="fr-FR" dirty="0" smtClean="0"/>
          </a:p>
        </p:txBody>
      </p:sp>
      <p:sp>
        <p:nvSpPr>
          <p:cNvPr id="5" name="Espace réservé du texte 8"/>
          <p:cNvSpPr>
            <a:spLocks noGrp="1"/>
          </p:cNvSpPr>
          <p:nvPr>
            <p:ph type="body" sz="quarter" idx="20" hasCustomPrompt="1"/>
          </p:nvPr>
        </p:nvSpPr>
        <p:spPr>
          <a:xfrm>
            <a:off x="160190" y="685234"/>
            <a:ext cx="8720673" cy="356251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400" b="0" i="0">
                <a:solidFill>
                  <a:schemeClr val="accent2"/>
                </a:solidFill>
                <a:latin typeface="Verdana"/>
                <a:cs typeface="Verdana"/>
              </a:defRPr>
            </a:lvl1pPr>
          </a:lstStyle>
          <a:p>
            <a:pPr lvl="0"/>
            <a:r>
              <a:rPr lang="fr-FR" dirty="0" smtClean="0"/>
              <a:t>Click to Edit </a:t>
            </a:r>
            <a:r>
              <a:rPr lang="fr-FR" dirty="0" err="1" smtClean="0"/>
              <a:t>Optional</a:t>
            </a:r>
            <a:r>
              <a:rPr lang="fr-FR" dirty="0" smtClean="0"/>
              <a:t> </a:t>
            </a:r>
            <a:r>
              <a:rPr lang="fr-FR" dirty="0" err="1" smtClean="0"/>
              <a:t>Subtitle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30345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 I - PowerPoint Fin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-1" y="3859213"/>
            <a:ext cx="9135879" cy="652462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1" y="4097338"/>
            <a:ext cx="9135879" cy="414337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ZoneTexte 20"/>
          <p:cNvSpPr txBox="1"/>
          <p:nvPr userDrawn="1"/>
        </p:nvSpPr>
        <p:spPr>
          <a:xfrm>
            <a:off x="8826423" y="4721308"/>
            <a:ext cx="4275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0C1694-9101-9A45-A428-FD842B6D6CA4}" type="slidenum">
              <a:rPr kumimoji="0" lang="fr-FR" sz="700" b="0" i="0" u="none" strike="noStrike" kern="1200" cap="none" spc="0" normalizeH="0" baseline="0" noProof="0" smtClean="0">
                <a:ln>
                  <a:noFill/>
                </a:ln>
                <a:solidFill>
                  <a:srgbClr val="95ACBA"/>
                </a:solidFill>
                <a:effectLst/>
                <a:uLnTx/>
                <a:uFillTx/>
                <a:latin typeface="Verdana Bold"/>
                <a:ea typeface="+mn-ea"/>
                <a:cs typeface="Verdana Bold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fr-FR" sz="700" b="0" i="0" u="none" strike="noStrike" kern="1200" cap="none" spc="0" normalizeH="0" baseline="0" noProof="0" dirty="0">
              <a:ln>
                <a:noFill/>
              </a:ln>
              <a:solidFill>
                <a:srgbClr val="95ACBA"/>
              </a:solidFill>
              <a:effectLst/>
              <a:uLnTx/>
              <a:uFillTx/>
              <a:latin typeface="Verdana Bold"/>
              <a:ea typeface="+mn-ea"/>
              <a:cs typeface="Verdana Bold"/>
            </a:endParaRPr>
          </a:p>
        </p:txBody>
      </p:sp>
      <p:sp>
        <p:nvSpPr>
          <p:cNvPr id="9" name="ZoneTexte 8"/>
          <p:cNvSpPr txBox="1"/>
          <p:nvPr userDrawn="1"/>
        </p:nvSpPr>
        <p:spPr>
          <a:xfrm>
            <a:off x="4660240" y="4804594"/>
            <a:ext cx="3338297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fr-FR" sz="750" b="0" i="1" u="none" strike="noStrike" kern="1200" spc="400" baseline="0" dirty="0" smtClean="0">
                <a:solidFill>
                  <a:schemeClr val="tx1"/>
                </a:solidFill>
                <a:latin typeface="Gill Sans MT"/>
                <a:ea typeface="+mn-ea"/>
                <a:cs typeface="Gill Sans MT"/>
              </a:rPr>
              <a:t>THE EUROPEAN NEUTRON SOURCE</a:t>
            </a:r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32" y="1955799"/>
            <a:ext cx="1128250" cy="981275"/>
          </a:xfrm>
          <a:prstGeom prst="rect">
            <a:avLst/>
          </a:prstGeom>
        </p:spPr>
      </p:pic>
      <p:sp>
        <p:nvSpPr>
          <p:cNvPr id="11" name="ZoneTexte 10"/>
          <p:cNvSpPr txBox="1"/>
          <p:nvPr userDrawn="1"/>
        </p:nvSpPr>
        <p:spPr>
          <a:xfrm>
            <a:off x="1492250" y="2331020"/>
            <a:ext cx="26797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fr-FR" sz="800" b="0" i="1" u="none" strike="noStrike" kern="1200" spc="400" baseline="0" dirty="0" smtClean="0">
                <a:solidFill>
                  <a:schemeClr val="bg1">
                    <a:lumMod val="95000"/>
                  </a:schemeClr>
                </a:solidFill>
                <a:latin typeface="Gill Sans MT"/>
                <a:ea typeface="+mn-ea"/>
                <a:cs typeface="Gill Sans MT"/>
              </a:rPr>
              <a:t>INSTITUT LAUE LANGEVIN</a:t>
            </a:r>
          </a:p>
        </p:txBody>
      </p:sp>
      <p:sp>
        <p:nvSpPr>
          <p:cNvPr id="15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15306" y="4767263"/>
            <a:ext cx="1176083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68DFB-E73D-4817-870F-46770F77764C}" type="datetime1">
              <a:rPr lang="fr-FR" smtClean="0"/>
              <a:t>25/04/2017</a:t>
            </a:fld>
            <a:endParaRPr lang="fr-FR"/>
          </a:p>
        </p:txBody>
      </p:sp>
      <p:sp>
        <p:nvSpPr>
          <p:cNvPr id="1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76618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pic>
        <p:nvPicPr>
          <p:cNvPr id="18" name="Image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364" y="4580099"/>
            <a:ext cx="500742" cy="43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96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+ sign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505325"/>
          </a:xfrm>
          <a:prstGeom prst="rect">
            <a:avLst/>
          </a:prstGeom>
        </p:spPr>
      </p:pic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2415" y="3322360"/>
            <a:ext cx="8673872" cy="2154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400" b="0" i="0" baseline="0">
                <a:solidFill>
                  <a:schemeClr val="accent2"/>
                </a:solidFill>
                <a:latin typeface="Verdana"/>
                <a:cs typeface="Verdana"/>
              </a:defRPr>
            </a:lvl1pPr>
            <a:lvl2pPr marL="457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Optional Subtitle</a:t>
            </a:r>
            <a:endParaRPr lang="en-US" dirty="0"/>
          </a:p>
        </p:txBody>
      </p:sp>
      <p:sp>
        <p:nvSpPr>
          <p:cNvPr id="4" name="ZoneTexte 3"/>
          <p:cNvSpPr txBox="1"/>
          <p:nvPr userDrawn="1"/>
        </p:nvSpPr>
        <p:spPr>
          <a:xfrm>
            <a:off x="-482732" y="51455"/>
            <a:ext cx="379730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fr-FR" sz="850" b="0" i="1" u="none" strike="noStrike" kern="1200" spc="400" baseline="0" dirty="0" smtClean="0">
                <a:solidFill>
                  <a:schemeClr val="tx1"/>
                </a:solidFill>
                <a:latin typeface="Gill Sans MT"/>
                <a:ea typeface="+mn-ea"/>
                <a:cs typeface="Gill Sans MT"/>
              </a:rPr>
              <a:t>INSTITUT LAUE LANGEVIN</a:t>
            </a:r>
          </a:p>
        </p:txBody>
      </p:sp>
      <p:sp>
        <p:nvSpPr>
          <p:cNvPr id="5" name="Espace réservé du texte 2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1726163"/>
            <a:ext cx="9144000" cy="1343607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b="0" i="0">
                <a:latin typeface="Verdana"/>
                <a:cs typeface="Verdana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</a:t>
            </a:r>
            <a:r>
              <a:rPr lang="fr-FR" dirty="0" err="1" smtClean="0"/>
              <a:t>title</a:t>
            </a:r>
            <a:endParaRPr lang="fr-FR" dirty="0" smtClean="0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15306" y="4767263"/>
            <a:ext cx="1176083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0BF49-95A3-4D3E-AF0E-9789885A4A4D}" type="datetime1">
              <a:rPr lang="fr-FR" smtClean="0"/>
              <a:t>25/04/2017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76618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6382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tandard layout + sign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 userDrawn="1"/>
        </p:nvSpPr>
        <p:spPr>
          <a:xfrm>
            <a:off x="169327" y="4728637"/>
            <a:ext cx="31242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Auteur - Date</a:t>
            </a:r>
            <a:endParaRPr kumimoji="0" lang="fr-FR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Verdana"/>
            </a:endParaRPr>
          </a:p>
        </p:txBody>
      </p:sp>
      <p:sp>
        <p:nvSpPr>
          <p:cNvPr id="11" name="Espace réservé du contenu 7"/>
          <p:cNvSpPr>
            <a:spLocks noGrp="1"/>
          </p:cNvSpPr>
          <p:nvPr>
            <p:ph sz="quarter" idx="17" hasCustomPrompt="1"/>
          </p:nvPr>
        </p:nvSpPr>
        <p:spPr>
          <a:xfrm>
            <a:off x="162629" y="1277377"/>
            <a:ext cx="8727371" cy="3234298"/>
          </a:xfrm>
          <a:prstGeom prst="rect">
            <a:avLst/>
          </a:prstGeom>
        </p:spPr>
        <p:txBody>
          <a:bodyPr vert="horz"/>
          <a:lstStyle>
            <a:lvl1pPr marL="182563" indent="-182563">
              <a:defRPr sz="2400" b="0" i="0">
                <a:latin typeface="Verdana"/>
                <a:cs typeface="Verdana"/>
              </a:defRPr>
            </a:lvl1pPr>
            <a:lvl2pPr marL="355600" indent="-173038">
              <a:buSzPct val="50000"/>
              <a:defRPr sz="1600" b="0" i="0">
                <a:latin typeface="Verdana"/>
                <a:cs typeface="Verdana"/>
              </a:defRPr>
            </a:lvl2pPr>
            <a:lvl3pPr marL="539750" indent="-184150">
              <a:buSzPct val="50000"/>
              <a:buFont typeface="Wingdings" charset="2"/>
              <a:buChar char="§"/>
              <a:defRPr sz="1400" b="0" i="0">
                <a:latin typeface="Verdana"/>
                <a:cs typeface="Verdana"/>
              </a:defRPr>
            </a:lvl3pPr>
            <a:lvl4pPr marL="722313" indent="-182563">
              <a:buSzPct val="50000"/>
              <a:buFont typeface="Courier New"/>
              <a:buChar char="o"/>
              <a:defRPr sz="1100" b="0" i="0">
                <a:latin typeface="Verdana"/>
                <a:cs typeface="Verdana"/>
              </a:defRPr>
            </a:lvl4pPr>
            <a:lvl5pPr>
              <a:defRPr b="0" i="0">
                <a:latin typeface="Verdana"/>
                <a:cs typeface="Verdana"/>
              </a:defRPr>
            </a:lvl5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3"/>
            <a:r>
              <a:rPr lang="fr-FR" dirty="0" err="1" smtClean="0"/>
              <a:t>Fourth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  <p:sp>
        <p:nvSpPr>
          <p:cNvPr id="4" name="Espace réservé du texte 2"/>
          <p:cNvSpPr>
            <a:spLocks noGrp="1"/>
          </p:cNvSpPr>
          <p:nvPr>
            <p:ph type="body" sz="quarter" idx="18" hasCustomPrompt="1"/>
          </p:nvPr>
        </p:nvSpPr>
        <p:spPr>
          <a:xfrm>
            <a:off x="153492" y="154378"/>
            <a:ext cx="8727371" cy="54855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b="0" i="0">
                <a:latin typeface="Verdana"/>
                <a:cs typeface="Verdana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</a:t>
            </a:r>
            <a:r>
              <a:rPr lang="fr-FR" dirty="0" err="1" smtClean="0"/>
              <a:t>Title</a:t>
            </a:r>
            <a:endParaRPr lang="fr-FR" dirty="0" smtClean="0"/>
          </a:p>
        </p:txBody>
      </p:sp>
      <p:sp>
        <p:nvSpPr>
          <p:cNvPr id="5" name="Espace réservé du texte 8"/>
          <p:cNvSpPr>
            <a:spLocks noGrp="1"/>
          </p:cNvSpPr>
          <p:nvPr>
            <p:ph type="body" sz="quarter" idx="20" hasCustomPrompt="1"/>
          </p:nvPr>
        </p:nvSpPr>
        <p:spPr>
          <a:xfrm>
            <a:off x="160190" y="685234"/>
            <a:ext cx="8720673" cy="356251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400" b="0" i="0">
                <a:solidFill>
                  <a:schemeClr val="accent2"/>
                </a:solidFill>
                <a:latin typeface="Verdana"/>
                <a:cs typeface="Verdana"/>
              </a:defRPr>
            </a:lvl1pPr>
          </a:lstStyle>
          <a:p>
            <a:pPr lvl="0"/>
            <a:r>
              <a:rPr lang="fr-FR" dirty="0" smtClean="0"/>
              <a:t>Click to Edit </a:t>
            </a:r>
            <a:r>
              <a:rPr lang="fr-FR" dirty="0" err="1" smtClean="0"/>
              <a:t>Optional</a:t>
            </a:r>
            <a:r>
              <a:rPr lang="fr-FR" dirty="0" smtClean="0"/>
              <a:t> </a:t>
            </a:r>
            <a:r>
              <a:rPr lang="fr-FR" dirty="0" err="1" smtClean="0"/>
              <a:t>Subtitle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446667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 I - PowerPoint Fin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-1" y="3859213"/>
            <a:ext cx="9135879" cy="652462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1" y="4097338"/>
            <a:ext cx="9135879" cy="414337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ZoneTexte 20"/>
          <p:cNvSpPr txBox="1"/>
          <p:nvPr userDrawn="1"/>
        </p:nvSpPr>
        <p:spPr>
          <a:xfrm>
            <a:off x="8826423" y="4721308"/>
            <a:ext cx="4275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0C1694-9101-9A45-A428-FD842B6D6CA4}" type="slidenum">
              <a:rPr kumimoji="0" lang="fr-FR" sz="700" b="0" i="0" u="none" strike="noStrike" kern="1200" cap="none" spc="0" normalizeH="0" baseline="0" noProof="0" smtClean="0">
                <a:ln>
                  <a:noFill/>
                </a:ln>
                <a:solidFill>
                  <a:srgbClr val="95ACBA"/>
                </a:solidFill>
                <a:effectLst/>
                <a:uLnTx/>
                <a:uFillTx/>
                <a:latin typeface="Verdana Bold"/>
                <a:ea typeface="+mn-ea"/>
                <a:cs typeface="Verdana Bold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fr-FR" sz="700" b="0" i="0" u="none" strike="noStrike" kern="1200" cap="none" spc="0" normalizeH="0" baseline="0" noProof="0" dirty="0">
              <a:ln>
                <a:noFill/>
              </a:ln>
              <a:solidFill>
                <a:srgbClr val="95ACBA"/>
              </a:solidFill>
              <a:effectLst/>
              <a:uLnTx/>
              <a:uFillTx/>
              <a:latin typeface="Verdana Bold"/>
              <a:ea typeface="+mn-ea"/>
              <a:cs typeface="Verdana Bold"/>
            </a:endParaRPr>
          </a:p>
        </p:txBody>
      </p:sp>
      <p:sp>
        <p:nvSpPr>
          <p:cNvPr id="9" name="ZoneTexte 8"/>
          <p:cNvSpPr txBox="1"/>
          <p:nvPr userDrawn="1"/>
        </p:nvSpPr>
        <p:spPr>
          <a:xfrm>
            <a:off x="4660240" y="4804594"/>
            <a:ext cx="3338297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fr-FR" sz="750" b="0" i="1" u="none" strike="noStrike" kern="1200" spc="400" baseline="0" dirty="0" smtClean="0">
                <a:solidFill>
                  <a:schemeClr val="tx1"/>
                </a:solidFill>
                <a:latin typeface="Gill Sans MT"/>
                <a:ea typeface="+mn-ea"/>
                <a:cs typeface="Gill Sans MT"/>
              </a:rPr>
              <a:t>THE EUROPEAN NEUTRON SOURCE</a:t>
            </a:r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32" y="1955799"/>
            <a:ext cx="1128250" cy="981275"/>
          </a:xfrm>
          <a:prstGeom prst="rect">
            <a:avLst/>
          </a:prstGeom>
        </p:spPr>
      </p:pic>
      <p:sp>
        <p:nvSpPr>
          <p:cNvPr id="11" name="ZoneTexte 10"/>
          <p:cNvSpPr txBox="1"/>
          <p:nvPr userDrawn="1"/>
        </p:nvSpPr>
        <p:spPr>
          <a:xfrm>
            <a:off x="1492250" y="2331020"/>
            <a:ext cx="26797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fr-FR" sz="800" b="0" i="1" u="none" strike="noStrike" kern="1200" spc="400" baseline="0" dirty="0" smtClean="0">
                <a:solidFill>
                  <a:schemeClr val="bg1">
                    <a:lumMod val="95000"/>
                  </a:schemeClr>
                </a:solidFill>
                <a:latin typeface="Gill Sans MT"/>
                <a:ea typeface="+mn-ea"/>
                <a:cs typeface="Gill Sans MT"/>
              </a:rPr>
              <a:t>INSTITUT LAUE LANGEVIN</a:t>
            </a:r>
          </a:p>
        </p:txBody>
      </p:sp>
      <p:sp>
        <p:nvSpPr>
          <p:cNvPr id="15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15306" y="4767263"/>
            <a:ext cx="1176083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68DFB-E73D-4817-870F-46770F77764C}" type="datetime1">
              <a:rPr lang="fr-FR" smtClean="0"/>
              <a:t>25/04/2017</a:t>
            </a:fld>
            <a:endParaRPr lang="fr-FR"/>
          </a:p>
        </p:txBody>
      </p:sp>
      <p:sp>
        <p:nvSpPr>
          <p:cNvPr id="1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76618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pic>
        <p:nvPicPr>
          <p:cNvPr id="18" name="Image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364" y="4580099"/>
            <a:ext cx="500742" cy="43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50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18" Type="http://schemas.openxmlformats.org/officeDocument/2006/relationships/slideLayout" Target="../slideLayouts/slideLayout27.xml"/><Relationship Id="rId26" Type="http://schemas.openxmlformats.org/officeDocument/2006/relationships/image" Target="../media/image7.emf"/><Relationship Id="rId3" Type="http://schemas.openxmlformats.org/officeDocument/2006/relationships/slideLayout" Target="../slideLayouts/slideLayout12.xml"/><Relationship Id="rId21" Type="http://schemas.openxmlformats.org/officeDocument/2006/relationships/slideLayout" Target="../slideLayouts/slideLayout30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6.xml"/><Relationship Id="rId25" Type="http://schemas.openxmlformats.org/officeDocument/2006/relationships/image" Target="../media/image6.jpeg"/><Relationship Id="rId2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25.xml"/><Relationship Id="rId20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19.xml"/><Relationship Id="rId19" Type="http://schemas.openxmlformats.org/officeDocument/2006/relationships/slideLayout" Target="../slideLayouts/slideLayout28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31.xml"/><Relationship Id="rId27" Type="http://schemas.openxmlformats.org/officeDocument/2006/relationships/image" Target="../media/image8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 userDrawn="1"/>
        </p:nvSpPr>
        <p:spPr>
          <a:xfrm>
            <a:off x="8826423" y="4721308"/>
            <a:ext cx="4275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630C1694-9101-9A45-A428-FD842B6D6CA4}" type="slidenum">
              <a:rPr lang="fr-FR" sz="700" b="0" i="0" smtClean="0">
                <a:solidFill>
                  <a:schemeClr val="accent1"/>
                </a:solidFill>
                <a:latin typeface="Verdana Bold"/>
                <a:cs typeface="Verdana Bold"/>
              </a:rPr>
              <a:t>‹#›</a:t>
            </a:fld>
            <a:endParaRPr lang="fr-FR" sz="700" b="0" i="0" dirty="0">
              <a:solidFill>
                <a:schemeClr val="accent1"/>
              </a:solidFill>
              <a:latin typeface="Verdana Bold"/>
              <a:cs typeface="Verdana Bold"/>
            </a:endParaRPr>
          </a:p>
        </p:txBody>
      </p:sp>
      <p:sp>
        <p:nvSpPr>
          <p:cNvPr id="2" name="ZoneTexte 1"/>
          <p:cNvSpPr txBox="1"/>
          <p:nvPr userDrawn="1"/>
        </p:nvSpPr>
        <p:spPr>
          <a:xfrm>
            <a:off x="4660240" y="4804594"/>
            <a:ext cx="3338297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fr-FR" sz="750" b="0" i="1" u="none" strike="noStrike" kern="1200" spc="400" baseline="0" dirty="0" smtClean="0">
                <a:solidFill>
                  <a:schemeClr val="tx1"/>
                </a:solidFill>
                <a:latin typeface="Gill Sans MT"/>
                <a:ea typeface="+mn-ea"/>
                <a:cs typeface="Gill Sans MT"/>
              </a:rPr>
              <a:t>THE EUROPEAN NEUTRON SOURCE</a:t>
            </a:r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364" y="4580099"/>
            <a:ext cx="500742" cy="435512"/>
          </a:xfrm>
          <a:prstGeom prst="rect">
            <a:avLst/>
          </a:prstGeom>
        </p:spPr>
      </p:pic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15306" y="4767263"/>
            <a:ext cx="1176083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03BD7-C913-4044-8179-8712F2A6F125}" type="datetime1">
              <a:rPr lang="fr-FR" smtClean="0"/>
              <a:t>25/04/2017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76618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6064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673" r:id="rId2"/>
    <p:sldLayoutId id="2147483788" r:id="rId3"/>
    <p:sldLayoutId id="2147483879" r:id="rId4"/>
    <p:sldLayoutId id="2147483880" r:id="rId5"/>
    <p:sldLayoutId id="2147483881" r:id="rId6"/>
    <p:sldLayoutId id="2147483894" r:id="rId7"/>
    <p:sldLayoutId id="2147483895" r:id="rId8"/>
    <p:sldLayoutId id="2147483896" r:id="rId9"/>
  </p:sldLayoutIdLst>
  <p:timing>
    <p:tnLst>
      <p:par>
        <p:cTn id="1" dur="indefinite" restart="never" nodeType="tmRoot"/>
      </p:par>
    </p:tnLst>
  </p:timing>
  <p:hf sldNum="0"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 G - PowerPoint Slides V2.jpg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>
          <a:xfrm>
            <a:off x="8492066" y="4643967"/>
            <a:ext cx="393700" cy="38100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>
            <a:off x="4724406" y="4702705"/>
            <a:ext cx="3632200" cy="190500"/>
          </a:xfrm>
          <a:prstGeom prst="rect">
            <a:avLst/>
          </a:prstGeom>
        </p:spPr>
      </p:pic>
      <p:sp>
        <p:nvSpPr>
          <p:cNvPr id="12" name="ZoneTexte 11"/>
          <p:cNvSpPr txBox="1"/>
          <p:nvPr userDrawn="1"/>
        </p:nvSpPr>
        <p:spPr>
          <a:xfrm>
            <a:off x="8826423" y="4721308"/>
            <a:ext cx="4275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0C1694-9101-9A45-A428-FD842B6D6CA4}" type="slidenum">
              <a:rPr kumimoji="0" lang="fr-FR" sz="700" b="0" i="0" u="none" strike="noStrike" kern="1200" cap="none" spc="0" normalizeH="0" baseline="0" noProof="0" smtClean="0">
                <a:ln>
                  <a:noFill/>
                </a:ln>
                <a:solidFill>
                  <a:srgbClr val="95ACBA"/>
                </a:solidFill>
                <a:effectLst/>
                <a:uLnTx/>
                <a:uFillTx/>
                <a:latin typeface="Verdana Bold"/>
                <a:ea typeface="+mn-ea"/>
                <a:cs typeface="Verdana Bold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fr-FR" sz="700" b="0" i="0" u="none" strike="noStrike" kern="1200" cap="none" spc="0" normalizeH="0" baseline="0" noProof="0" dirty="0">
              <a:ln>
                <a:noFill/>
              </a:ln>
              <a:solidFill>
                <a:srgbClr val="95ACBA"/>
              </a:solidFill>
              <a:effectLst/>
              <a:uLnTx/>
              <a:uFillTx/>
              <a:latin typeface="Verdana Bold"/>
              <a:ea typeface="+mn-ea"/>
              <a:cs typeface="Verdana Bold"/>
            </a:endParaRPr>
          </a:p>
        </p:txBody>
      </p:sp>
    </p:spTree>
    <p:extLst>
      <p:ext uri="{BB962C8B-B14F-4D97-AF65-F5344CB8AC3E}">
        <p14:creationId xmlns:p14="http://schemas.microsoft.com/office/powerpoint/2010/main" val="1680075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  <p:sldLayoutId id="2147483804" r:id="rId15"/>
    <p:sldLayoutId id="2147483864" r:id="rId16"/>
    <p:sldLayoutId id="2147483865" r:id="rId17"/>
    <p:sldLayoutId id="2147483866" r:id="rId18"/>
    <p:sldLayoutId id="2147483911" r:id="rId19"/>
    <p:sldLayoutId id="2147483912" r:id="rId20"/>
    <p:sldLayoutId id="2147483913" r:id="rId21"/>
    <p:sldLayoutId id="2147483914" r:id="rId22"/>
    <p:sldLayoutId id="2147483915" r:id="rId2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GB" sz="1800" b="1" dirty="0" smtClean="0"/>
              <a:t>MLZ</a:t>
            </a:r>
            <a:r>
              <a:rPr lang="en-GB" sz="1800" dirty="0" smtClean="0"/>
              <a:t> – TOFTOF reduction + simple GUI in use, DNS workflow in testing, POWTEX starting</a:t>
            </a:r>
          </a:p>
          <a:p>
            <a:r>
              <a:rPr lang="en-GB" sz="1800" b="1" dirty="0" smtClean="0"/>
              <a:t>PSI</a:t>
            </a:r>
            <a:r>
              <a:rPr lang="en-GB" sz="1800" dirty="0" smtClean="0"/>
              <a:t> – at SINQ </a:t>
            </a:r>
            <a:r>
              <a:rPr lang="en-GB" sz="1800" dirty="0" err="1" smtClean="0"/>
              <a:t>Mantid</a:t>
            </a:r>
            <a:r>
              <a:rPr lang="en-GB" sz="1800" dirty="0" smtClean="0"/>
              <a:t> workflow being developed for AMOR (reflectometer), use for upcoming cycle</a:t>
            </a:r>
          </a:p>
          <a:p>
            <a:r>
              <a:rPr lang="en-GB" sz="1800" b="1" dirty="0" smtClean="0"/>
              <a:t>ILL</a:t>
            </a:r>
            <a:r>
              <a:rPr lang="en-GB" sz="1800" dirty="0" smtClean="0"/>
              <a:t> – Backscattering in use, </a:t>
            </a:r>
            <a:r>
              <a:rPr lang="en-GB" sz="1800" dirty="0" err="1" smtClean="0"/>
              <a:t>ToF</a:t>
            </a:r>
            <a:r>
              <a:rPr lang="en-GB" sz="1800" dirty="0" smtClean="0"/>
              <a:t> spectroscopy nearing completion, Reflectometry and Powder Diffraction Started, Scanning Instrument Support</a:t>
            </a:r>
          </a:p>
          <a:p>
            <a:r>
              <a:rPr lang="en-GB" sz="1800" dirty="0" smtClean="0"/>
              <a:t>Discussion points</a:t>
            </a:r>
          </a:p>
          <a:p>
            <a:pPr lvl="1"/>
            <a:r>
              <a:rPr lang="en-GB" sz="1200" dirty="0" smtClean="0"/>
              <a:t>Workflow algorithm approach</a:t>
            </a:r>
          </a:p>
          <a:p>
            <a:pPr lvl="1"/>
            <a:r>
              <a:rPr lang="en-GB" sz="1200" dirty="0" smtClean="0"/>
              <a:t>Documentation, user and instrument scientist training</a:t>
            </a:r>
          </a:p>
          <a:p>
            <a:pPr lvl="1"/>
            <a:r>
              <a:rPr lang="en-GB" sz="1200" dirty="0" smtClean="0"/>
              <a:t>Scanning instruments</a:t>
            </a:r>
            <a:endParaRPr lang="en-GB" sz="1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sz="2800" dirty="0" smtClean="0"/>
              <a:t>Feedback from </a:t>
            </a:r>
            <a:r>
              <a:rPr lang="en-GB" sz="2800" dirty="0" err="1" smtClean="0"/>
              <a:t>Mantid</a:t>
            </a:r>
            <a:r>
              <a:rPr lang="en-GB" sz="2800" dirty="0" smtClean="0"/>
              <a:t> for continuous sources</a:t>
            </a:r>
            <a:endParaRPr lang="en-GB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2CAA581-84C2-47F7-9106-5A0F635A983B}" type="datetime1">
              <a:rPr lang="fr-FR" smtClean="0"/>
              <a:t>25/04/2017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SINE2020 WP 10</a:t>
            </a:r>
            <a:r>
              <a:rPr lang="fr-FR" smtClean="0"/>
              <a:t>, April 2017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5701944"/>
      </p:ext>
    </p:extLst>
  </p:cSld>
  <p:clrMapOvr>
    <a:masterClrMapping/>
  </p:clrMapOvr>
</p:sld>
</file>

<file path=ppt/theme/theme1.xml><?xml version="1.0" encoding="utf-8"?>
<a:theme xmlns:a="http://schemas.openxmlformats.org/drawingml/2006/main" name="ILL 2016_slides V1">
  <a:themeElements>
    <a:clrScheme name="ILL 2">
      <a:dk1>
        <a:srgbClr val="000000"/>
      </a:dk1>
      <a:lt1>
        <a:srgbClr val="FFFFFF"/>
      </a:lt1>
      <a:dk2>
        <a:srgbClr val="007CB0"/>
      </a:dk2>
      <a:lt2>
        <a:srgbClr val="FFFFFF"/>
      </a:lt2>
      <a:accent1>
        <a:srgbClr val="95ACBA"/>
      </a:accent1>
      <a:accent2>
        <a:srgbClr val="009FE3"/>
      </a:accent2>
      <a:accent3>
        <a:srgbClr val="004899"/>
      </a:accent3>
      <a:accent4>
        <a:srgbClr val="73B1C3"/>
      </a:accent4>
      <a:accent5>
        <a:srgbClr val="A2C73B"/>
      </a:accent5>
      <a:accent6>
        <a:srgbClr val="869C80"/>
      </a:accent6>
      <a:hlink>
        <a:srgbClr val="E6007E"/>
      </a:hlink>
      <a:folHlink>
        <a:srgbClr val="AF12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presentation-template" id="{C4139E18-2692-4B9F-ABD7-BCC053D9E4C7}" vid="{5794042C-F726-4F12-91FB-0EBF2D7E0B74}"/>
    </a:ext>
  </a:extLst>
</a:theme>
</file>

<file path=ppt/theme/theme2.xml><?xml version="1.0" encoding="utf-8"?>
<a:theme xmlns:a="http://schemas.openxmlformats.org/drawingml/2006/main" name="ILL 2016_slides V2">
  <a:themeElements>
    <a:clrScheme name="ILL 2">
      <a:dk1>
        <a:srgbClr val="000000"/>
      </a:dk1>
      <a:lt1>
        <a:srgbClr val="FFFFFF"/>
      </a:lt1>
      <a:dk2>
        <a:srgbClr val="007CB0"/>
      </a:dk2>
      <a:lt2>
        <a:srgbClr val="FFFFFF"/>
      </a:lt2>
      <a:accent1>
        <a:srgbClr val="95ACBA"/>
      </a:accent1>
      <a:accent2>
        <a:srgbClr val="009FE3"/>
      </a:accent2>
      <a:accent3>
        <a:srgbClr val="004899"/>
      </a:accent3>
      <a:accent4>
        <a:srgbClr val="73B1C3"/>
      </a:accent4>
      <a:accent5>
        <a:srgbClr val="A2C73B"/>
      </a:accent5>
      <a:accent6>
        <a:srgbClr val="869C80"/>
      </a:accent6>
      <a:hlink>
        <a:srgbClr val="E6007E"/>
      </a:hlink>
      <a:folHlink>
        <a:srgbClr val="AF12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presentation-template" id="{C4139E18-2692-4B9F-ABD7-BCC053D9E4C7}" vid="{857DAC46-21A0-40AD-85A7-4CD5AC6D7A7E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Mantid-SINE2020</Template>
  <TotalTime>3480</TotalTime>
  <Words>81</Words>
  <Application>Microsoft Office PowerPoint</Application>
  <PresentationFormat>On-screen Show (16:9)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ILL 2016_slides V1</vt:lpstr>
      <vt:lpstr>ILL 2016_slides V2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Gagik Vardanyan</dc:creator>
  <cp:lastModifiedBy>Ian Bush</cp:lastModifiedBy>
  <cp:revision>105</cp:revision>
  <cp:lastPrinted>2016-10-06T12:50:58Z</cp:lastPrinted>
  <dcterms:created xsi:type="dcterms:W3CDTF">2017-04-18T06:54:23Z</dcterms:created>
  <dcterms:modified xsi:type="dcterms:W3CDTF">2017-04-25T11:19:50Z</dcterms:modified>
</cp:coreProperties>
</file>