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4" r:id="rId7"/>
    <p:sldId id="265" r:id="rId8"/>
    <p:sldId id="26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30BA-72B5-4E1E-AD80-EF08B007F12F}" type="datetimeFigureOut">
              <a:rPr lang="en-GB" smtClean="0"/>
              <a:pPr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B3E4-1918-49D5-809C-F2E03EE1F12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Compartive</a:t>
            </a:r>
            <a:r>
              <a:rPr lang="en-GB" dirty="0" smtClean="0"/>
              <a:t> </a:t>
            </a:r>
            <a:r>
              <a:rPr lang="en-GB" dirty="0" err="1" smtClean="0"/>
              <a:t>Rebinning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Small Fe Dataset</a:t>
            </a:r>
          </a:p>
          <a:p>
            <a:r>
              <a:rPr lang="en-GB" dirty="0" smtClean="0"/>
              <a:t>~700 MB on Disk</a:t>
            </a:r>
          </a:p>
          <a:p>
            <a:r>
              <a:rPr lang="en-GB" dirty="0" smtClean="0"/>
              <a:t>~18 Million Pixels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8-core 64bit Intel Processor</a:t>
            </a:r>
          </a:p>
          <a:p>
            <a:r>
              <a:rPr lang="en-GB" dirty="0" smtClean="0"/>
              <a:t>Windows 7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qx</a:t>
            </a:r>
            <a:r>
              <a:rPr lang="en-GB" dirty="0" smtClean="0"/>
              <a:t>=50, </a:t>
            </a:r>
            <a:r>
              <a:rPr lang="en-GB" dirty="0" err="1" smtClean="0"/>
              <a:t>qy</a:t>
            </a:r>
            <a:r>
              <a:rPr lang="en-GB" dirty="0" smtClean="0"/>
              <a:t>=50, </a:t>
            </a:r>
            <a:r>
              <a:rPr lang="en-GB" dirty="0" err="1" smtClean="0"/>
              <a:t>qz</a:t>
            </a:r>
            <a:r>
              <a:rPr lang="en-GB" dirty="0" smtClean="0"/>
              <a:t>=50, en=30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520" y="1268764"/>
          <a:ext cx="8640960" cy="5040554"/>
        </p:xfrm>
        <a:graphic>
          <a:graphicData uri="http://schemas.openxmlformats.org/drawingml/2006/table">
            <a:tbl>
              <a:tblPr/>
              <a:tblGrid>
                <a:gridCol w="1515128"/>
                <a:gridCol w="3338014"/>
                <a:gridCol w="3787818"/>
              </a:tblGrid>
              <a:tr h="13746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Experiment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MDWorksace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MDEventWorkspace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Mean Time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SDEV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95936" y="64533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8-core Windows7 64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qx</a:t>
            </a:r>
            <a:r>
              <a:rPr lang="en-GB" dirty="0" smtClean="0"/>
              <a:t>=100, </a:t>
            </a:r>
            <a:r>
              <a:rPr lang="en-GB" dirty="0" err="1" smtClean="0"/>
              <a:t>qy</a:t>
            </a:r>
            <a:r>
              <a:rPr lang="en-GB" dirty="0" smtClean="0"/>
              <a:t>=100, </a:t>
            </a:r>
            <a:r>
              <a:rPr lang="en-GB" dirty="0" err="1" smtClean="0"/>
              <a:t>qz</a:t>
            </a:r>
            <a:r>
              <a:rPr lang="en-GB" dirty="0" smtClean="0"/>
              <a:t>=100, en=50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20" y="1268761"/>
          <a:ext cx="8640959" cy="5040558"/>
        </p:xfrm>
        <a:graphic>
          <a:graphicData uri="http://schemas.openxmlformats.org/drawingml/2006/table">
            <a:tbl>
              <a:tblPr/>
              <a:tblGrid>
                <a:gridCol w="1522427"/>
                <a:gridCol w="3354096"/>
                <a:gridCol w="3764436"/>
              </a:tblGrid>
              <a:tr h="13912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Experiment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MDWorksace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MDEventWorkspace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Mean Time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95936" y="64533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8-core Windows7 64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Small Fe Dataset</a:t>
            </a:r>
          </a:p>
          <a:p>
            <a:r>
              <a:rPr lang="en-GB" dirty="0" smtClean="0"/>
              <a:t>~700 MB on Disk</a:t>
            </a:r>
          </a:p>
          <a:p>
            <a:r>
              <a:rPr lang="en-GB" dirty="0" smtClean="0"/>
              <a:t>~18 Million Pixels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8-core 64bit Intel Processor, Cores restricted to 1 via </a:t>
            </a:r>
            <a:r>
              <a:rPr lang="en-GB" dirty="0" err="1" smtClean="0"/>
              <a:t>Mantid</a:t>
            </a:r>
            <a:r>
              <a:rPr lang="en-GB" dirty="0" smtClean="0"/>
              <a:t> Properties</a:t>
            </a:r>
          </a:p>
          <a:p>
            <a:r>
              <a:rPr lang="en-GB" dirty="0" smtClean="0"/>
              <a:t>Windows 7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qx</a:t>
            </a:r>
            <a:r>
              <a:rPr lang="en-GB" dirty="0" smtClean="0"/>
              <a:t>=50, </a:t>
            </a:r>
            <a:r>
              <a:rPr lang="en-GB" dirty="0" err="1" smtClean="0"/>
              <a:t>qy</a:t>
            </a:r>
            <a:r>
              <a:rPr lang="en-GB" dirty="0" smtClean="0"/>
              <a:t>=50, </a:t>
            </a:r>
            <a:r>
              <a:rPr lang="en-GB" dirty="0" err="1" smtClean="0"/>
              <a:t>qz</a:t>
            </a:r>
            <a:r>
              <a:rPr lang="en-GB" dirty="0" smtClean="0"/>
              <a:t>=50, en=30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1268763"/>
          <a:ext cx="8640960" cy="5040556"/>
        </p:xfrm>
        <a:graphic>
          <a:graphicData uri="http://schemas.openxmlformats.org/drawingml/2006/table">
            <a:tbl>
              <a:tblPr/>
              <a:tblGrid>
                <a:gridCol w="1515128"/>
                <a:gridCol w="3338014"/>
                <a:gridCol w="3787818"/>
              </a:tblGrid>
              <a:tr h="13747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Experiment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MDWorksace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MDEventWorkspace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</a:t>
                      </a:r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SDEV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5936" y="64533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1-core Windows7 64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qx</a:t>
            </a:r>
            <a:r>
              <a:rPr lang="en-GB" dirty="0" smtClean="0"/>
              <a:t>=100, </a:t>
            </a:r>
            <a:r>
              <a:rPr lang="en-GB" dirty="0" err="1" smtClean="0"/>
              <a:t>qy</a:t>
            </a:r>
            <a:r>
              <a:rPr lang="en-GB" dirty="0" smtClean="0"/>
              <a:t>=100, </a:t>
            </a:r>
            <a:r>
              <a:rPr lang="en-GB" dirty="0" err="1" smtClean="0"/>
              <a:t>qz</a:t>
            </a:r>
            <a:r>
              <a:rPr lang="en-GB" dirty="0" smtClean="0"/>
              <a:t>=100, en=50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1268764"/>
          <a:ext cx="8640959" cy="5040554"/>
        </p:xfrm>
        <a:graphic>
          <a:graphicData uri="http://schemas.openxmlformats.org/drawingml/2006/table">
            <a:tbl>
              <a:tblPr/>
              <a:tblGrid>
                <a:gridCol w="1522427"/>
                <a:gridCol w="3354096"/>
                <a:gridCol w="3764436"/>
              </a:tblGrid>
              <a:tr h="13746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Experiment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MDWorksace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MDEventWorkspace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Mean Time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95936" y="64533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1-core Windows7 64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dirty="0" smtClean="0"/>
              <a:t>Tiny Fe Dataset (</a:t>
            </a:r>
            <a:r>
              <a:rPr lang="en-GB" dirty="0" err="1" smtClean="0"/>
              <a:t>Rebin</a:t>
            </a:r>
            <a:r>
              <a:rPr lang="en-GB" dirty="0" smtClean="0"/>
              <a:t> in memory on host </a:t>
            </a:r>
            <a:r>
              <a:rPr lang="en-GB" dirty="0" err="1" smtClean="0"/>
              <a:t>env</a:t>
            </a:r>
            <a:r>
              <a:rPr lang="en-GB" dirty="0" smtClean="0"/>
              <a:t>)</a:t>
            </a:r>
          </a:p>
          <a:p>
            <a:r>
              <a:rPr lang="en-GB" dirty="0" smtClean="0"/>
              <a:t>~682 KB on Disk</a:t>
            </a:r>
          </a:p>
          <a:p>
            <a:r>
              <a:rPr lang="en-GB" dirty="0" smtClean="0"/>
              <a:t>~580 Pixels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1-core 32bit Intel Processor</a:t>
            </a:r>
          </a:p>
          <a:p>
            <a:r>
              <a:rPr lang="en-GB" dirty="0" smtClean="0"/>
              <a:t>Windows XP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20" y="1268760"/>
          <a:ext cx="8640960" cy="5040561"/>
        </p:xfrm>
        <a:graphic>
          <a:graphicData uri="http://schemas.openxmlformats.org/drawingml/2006/table">
            <a:tbl>
              <a:tblPr/>
              <a:tblGrid>
                <a:gridCol w="1687688"/>
                <a:gridCol w="3330370"/>
                <a:gridCol w="3622902"/>
              </a:tblGrid>
              <a:tr h="11064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Experiment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MDWorksace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Rebinning of MDEventWorkspace Algorithm Duration (Seconds)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Mean Time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76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err="1" smtClean="0"/>
              <a:t>qx</a:t>
            </a:r>
            <a:r>
              <a:rPr lang="en-GB" dirty="0" smtClean="0"/>
              <a:t>=50, </a:t>
            </a:r>
            <a:r>
              <a:rPr lang="en-GB" dirty="0" err="1" smtClean="0"/>
              <a:t>qy</a:t>
            </a:r>
            <a:r>
              <a:rPr lang="en-GB" dirty="0" smtClean="0"/>
              <a:t>=50, </a:t>
            </a:r>
            <a:r>
              <a:rPr lang="en-GB" dirty="0" err="1" smtClean="0"/>
              <a:t>qz</a:t>
            </a:r>
            <a:r>
              <a:rPr lang="en-GB" dirty="0" smtClean="0"/>
              <a:t>=50, en=30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645333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1-core Windows XP 32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343</Words>
  <Application>Microsoft Office PowerPoint</Application>
  <PresentationFormat>On-screen Show (4:3)</PresentationFormat>
  <Paragraphs>170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Compartive Rebinning</vt:lpstr>
      <vt:lpstr>Experiment 1</vt:lpstr>
      <vt:lpstr>qx=50, qy=50, qz=50, en=30</vt:lpstr>
      <vt:lpstr>qx=100, qy=100, qz=100, en=50</vt:lpstr>
      <vt:lpstr>Experiment 2</vt:lpstr>
      <vt:lpstr>qx=50, qy=50, qz=50, en=30</vt:lpstr>
      <vt:lpstr>qx=100, qy=100, qz=100, en=50</vt:lpstr>
      <vt:lpstr>Experiment 3</vt:lpstr>
      <vt:lpstr>qx=50, qy=50, qz=50, en=30</vt:lpstr>
    </vt:vector>
  </TitlesOfParts>
  <Company>STFC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Compartive Rebinning on</dc:title>
  <dc:creator>spu92482</dc:creator>
  <cp:lastModifiedBy>spu92482</cp:lastModifiedBy>
  <cp:revision>13</cp:revision>
  <dcterms:created xsi:type="dcterms:W3CDTF">2011-07-18T10:03:46Z</dcterms:created>
  <dcterms:modified xsi:type="dcterms:W3CDTF">2011-07-19T10:32:32Z</dcterms:modified>
</cp:coreProperties>
</file>