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0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5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2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6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4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3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81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51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7DE2-80A7-4730-BEE8-9730317B13F4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83BE-9FB0-4936-B1F8-E79A2438E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6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 Box Modifications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1"/>
          </p:cNvCxnSpPr>
          <p:nvPr/>
        </p:nvCxnSpPr>
        <p:spPr>
          <a:xfrm rot="10800000" flipH="1" flipV="1">
            <a:off x="457200" y="846137"/>
            <a:ext cx="8219256" cy="579339"/>
          </a:xfrm>
          <a:prstGeom prst="bentConnector3">
            <a:avLst>
              <a:gd name="adj1" fmla="val -47"/>
            </a:avLst>
          </a:prstGeom>
          <a:ln w="12700"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0" scaled="0"/>
              <a:tileRect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628" r="7543" b="14668"/>
          <a:stretch/>
        </p:blipFill>
        <p:spPr>
          <a:xfrm>
            <a:off x="441472" y="2276872"/>
            <a:ext cx="8377022" cy="3384902"/>
          </a:xfrm>
          <a:prstGeom prst="rect">
            <a:avLst/>
          </a:prstGeom>
        </p:spPr>
      </p:pic>
      <p:sp>
        <p:nvSpPr>
          <p:cNvPr id="18" name="Left Brace 17"/>
          <p:cNvSpPr/>
          <p:nvPr/>
        </p:nvSpPr>
        <p:spPr>
          <a:xfrm rot="16200000">
            <a:off x="2234436" y="3488498"/>
            <a:ext cx="792088" cy="4346551"/>
          </a:xfrm>
          <a:prstGeom prst="leftBrace">
            <a:avLst>
              <a:gd name="adj1" fmla="val 8333"/>
              <a:gd name="adj2" fmla="val 500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eft Brace 18"/>
          <p:cNvSpPr/>
          <p:nvPr/>
        </p:nvSpPr>
        <p:spPr>
          <a:xfrm rot="16200000">
            <a:off x="6948264" y="4107339"/>
            <a:ext cx="792088" cy="3096343"/>
          </a:xfrm>
          <a:prstGeom prst="leftBrace">
            <a:avLst>
              <a:gd name="adj1" fmla="val 8333"/>
              <a:gd name="adj2" fmla="val 500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528479" y="6062546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Old MD box structure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242307" y="6062672"/>
            <a:ext cx="245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Target MD box structure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311" y="1519886"/>
            <a:ext cx="832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Purpose:   Allow file based workspaces to work properly</a:t>
            </a:r>
            <a:endParaRPr lang="en-GB" sz="2800" dirty="0"/>
          </a:p>
        </p:txBody>
      </p:sp>
      <p:sp>
        <p:nvSpPr>
          <p:cNvPr id="23" name="Right Arrow 22"/>
          <p:cNvSpPr/>
          <p:nvPr/>
        </p:nvSpPr>
        <p:spPr>
          <a:xfrm>
            <a:off x="5220072" y="3501008"/>
            <a:ext cx="504056" cy="14401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7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 Box File format Modifications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1"/>
          </p:cNvCxnSpPr>
          <p:nvPr/>
        </p:nvCxnSpPr>
        <p:spPr>
          <a:xfrm rot="10800000" flipH="1" flipV="1">
            <a:off x="457200" y="846137"/>
            <a:ext cx="8219256" cy="579339"/>
          </a:xfrm>
          <a:prstGeom prst="bentConnector3">
            <a:avLst>
              <a:gd name="adj1" fmla="val -47"/>
            </a:avLst>
          </a:prstGeom>
          <a:ln w="12700"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0" scaled="0"/>
              <a:tileRect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4" y="1516142"/>
            <a:ext cx="682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Purpose:   Decrease Error propagation, file versioning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827584" y="2420888"/>
            <a:ext cx="10081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SaveMD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7584" y="3573016"/>
            <a:ext cx="10081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LoadMD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7584" y="4725144"/>
            <a:ext cx="10081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MergeMD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72479" y="3438949"/>
            <a:ext cx="1656184" cy="1080120"/>
            <a:chOff x="3489844" y="2276872"/>
            <a:chExt cx="1656184" cy="1080120"/>
          </a:xfrm>
        </p:grpSpPr>
        <p:sp>
          <p:nvSpPr>
            <p:cNvPr id="16" name="Rectangle 15"/>
            <p:cNvSpPr/>
            <p:nvPr/>
          </p:nvSpPr>
          <p:spPr>
            <a:xfrm>
              <a:off x="3489844" y="2276872"/>
              <a:ext cx="165618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 smtClean="0">
                  <a:solidFill>
                    <a:schemeClr val="tx1"/>
                  </a:solidFill>
                </a:rPr>
                <a:t>MDBox</a:t>
              </a:r>
              <a:r>
                <a:rPr lang="en-GB" sz="1600" dirty="0" smtClean="0">
                  <a:solidFill>
                    <a:schemeClr val="tx1"/>
                  </a:solidFill>
                </a:rPr>
                <a:t>&lt;</a:t>
              </a:r>
              <a:r>
                <a:rPr lang="en-GB" sz="1600" dirty="0" err="1" smtClean="0">
                  <a:solidFill>
                    <a:schemeClr val="tx1"/>
                  </a:solidFill>
                </a:rPr>
                <a:t>nd,MDE</a:t>
              </a:r>
              <a:r>
                <a:rPr lang="en-GB" sz="1600" dirty="0" smtClean="0">
                  <a:solidFill>
                    <a:schemeClr val="tx1"/>
                  </a:solidFill>
                </a:rPr>
                <a:t>&gt;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89844" y="2636912"/>
              <a:ext cx="165618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0070C0"/>
                  </a:solidFill>
                </a:rPr>
                <a:t>double</a:t>
              </a:r>
              <a:r>
                <a:rPr lang="en-GB" dirty="0" smtClean="0">
                  <a:solidFill>
                    <a:schemeClr val="tx1"/>
                  </a:solidFill>
                </a:rPr>
                <a:t> </a:t>
              </a:r>
              <a:r>
                <a:rPr lang="en-GB" dirty="0" err="1" smtClean="0">
                  <a:solidFill>
                    <a:schemeClr val="tx1"/>
                  </a:solidFill>
                </a:rPr>
                <a:t>r_min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89844" y="2996952"/>
              <a:ext cx="165618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1835696" y="2816932"/>
            <a:ext cx="1044327" cy="1162077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1835696" y="3969060"/>
            <a:ext cx="1044327" cy="9949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</p:cNvCxnSpPr>
          <p:nvPr/>
        </p:nvCxnSpPr>
        <p:spPr>
          <a:xfrm flipV="1">
            <a:off x="1835696" y="3959455"/>
            <a:ext cx="1036348" cy="1161733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80112" y="3974034"/>
            <a:ext cx="720080" cy="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72043" y="3069617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Common code:</a:t>
            </a:r>
            <a:endParaRPr lang="en-GB" dirty="0"/>
          </a:p>
        </p:txBody>
      </p:sp>
      <p:grpSp>
        <p:nvGrpSpPr>
          <p:cNvPr id="48" name="Group 47"/>
          <p:cNvGrpSpPr/>
          <p:nvPr/>
        </p:nvGrpSpPr>
        <p:grpSpPr>
          <a:xfrm>
            <a:off x="2872044" y="3501008"/>
            <a:ext cx="2601212" cy="864096"/>
            <a:chOff x="2872044" y="3501008"/>
            <a:chExt cx="2601212" cy="864096"/>
          </a:xfrm>
        </p:grpSpPr>
        <p:sp>
          <p:nvSpPr>
            <p:cNvPr id="15" name="Rectangle 14"/>
            <p:cNvSpPr/>
            <p:nvPr/>
          </p:nvSpPr>
          <p:spPr>
            <a:xfrm>
              <a:off x="2872044" y="3501008"/>
              <a:ext cx="260121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MDBoxFlatStructure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72044" y="3933056"/>
              <a:ext cx="260121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s</a:t>
              </a:r>
              <a:r>
                <a:rPr lang="en-GB" sz="1600" dirty="0" err="1" smtClean="0">
                  <a:solidFill>
                    <a:schemeClr val="tx1"/>
                  </a:solidFill>
                </a:rPr>
                <a:t>td</a:t>
              </a:r>
              <a:r>
                <a:rPr lang="en-GB" sz="1600" dirty="0" smtClean="0">
                  <a:solidFill>
                    <a:schemeClr val="tx1"/>
                  </a:solidFill>
                </a:rPr>
                <a:t>::vector&lt;</a:t>
              </a:r>
              <a:r>
                <a:rPr lang="en-GB" sz="1600" dirty="0" smtClean="0">
                  <a:solidFill>
                    <a:srgbClr val="0070C0"/>
                  </a:solidFill>
                </a:rPr>
                <a:t>double</a:t>
              </a:r>
              <a:r>
                <a:rPr lang="en-GB" sz="1600" dirty="0" smtClean="0">
                  <a:solidFill>
                    <a:schemeClr val="tx1"/>
                  </a:solidFill>
                </a:rPr>
                <a:t>&gt;  </a:t>
              </a:r>
              <a:r>
                <a:rPr lang="en-GB" sz="1600" dirty="0" err="1" smtClean="0">
                  <a:solidFill>
                    <a:schemeClr val="tx1"/>
                  </a:solidFill>
                </a:rPr>
                <a:t>boxExtent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27584" y="6021288"/>
            <a:ext cx="561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2) Problem with float event coordinates.</a:t>
            </a:r>
          </a:p>
          <a:p>
            <a:r>
              <a:rPr lang="en-GB" dirty="0"/>
              <a:t> </a:t>
            </a:r>
            <a:r>
              <a:rPr lang="en-GB" dirty="0" smtClean="0"/>
              <a:t>   Horace solution looks very complex for current </a:t>
            </a:r>
            <a:r>
              <a:rPr lang="en-GB" dirty="0" err="1" smtClean="0"/>
              <a:t>desighn</a:t>
            </a:r>
            <a:r>
              <a:rPr lang="en-GB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9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MD Box Chain Modifications?</a:t>
            </a:r>
            <a:endParaRPr lang="en-GB" dirty="0"/>
          </a:p>
        </p:txBody>
      </p:sp>
      <p:cxnSp>
        <p:nvCxnSpPr>
          <p:cNvPr id="7" name="Straight Connector 6"/>
          <p:cNvCxnSpPr>
            <a:stCxn id="4" idx="1"/>
          </p:cNvCxnSpPr>
          <p:nvPr/>
        </p:nvCxnSpPr>
        <p:spPr>
          <a:xfrm rot="10800000" flipH="1" flipV="1">
            <a:off x="457200" y="846137"/>
            <a:ext cx="8219256" cy="579339"/>
          </a:xfrm>
          <a:prstGeom prst="bentConnector3">
            <a:avLst>
              <a:gd name="adj1" fmla="val -47"/>
            </a:avLst>
          </a:prstGeom>
          <a:ln w="12700"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0" scaled="0"/>
              <a:tileRect/>
            </a:gra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4" y="1516142"/>
            <a:ext cx="429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Purpose:   Multithreading, Speed</a:t>
            </a:r>
            <a:endParaRPr lang="en-GB" sz="2400" dirty="0"/>
          </a:p>
        </p:txBody>
      </p:sp>
      <p:sp>
        <p:nvSpPr>
          <p:cNvPr id="21" name="Rectangle 20"/>
          <p:cNvSpPr/>
          <p:nvPr/>
        </p:nvSpPr>
        <p:spPr>
          <a:xfrm>
            <a:off x="2098019" y="2276872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MDGridBox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54838" y="3212976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MDGridBox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43808" y="3212977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MDBox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28" idx="0"/>
            <a:endCxn id="21" idx="2"/>
          </p:cNvCxnSpPr>
          <p:nvPr/>
        </p:nvCxnSpPr>
        <p:spPr>
          <a:xfrm rot="5400000" flipH="1" flipV="1">
            <a:off x="2072472" y="2611366"/>
            <a:ext cx="360040" cy="8431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1" idx="0"/>
            <a:endCxn id="21" idx="2"/>
          </p:cNvCxnSpPr>
          <p:nvPr/>
        </p:nvCxnSpPr>
        <p:spPr>
          <a:xfrm rot="16200000" flipV="1">
            <a:off x="2866958" y="2660062"/>
            <a:ext cx="360041" cy="7457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26912" y="4230112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MDBox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68761" y="4228903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MDGridBox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33" idx="0"/>
            <a:endCxn id="28" idx="2"/>
          </p:cNvCxnSpPr>
          <p:nvPr/>
        </p:nvCxnSpPr>
        <p:spPr>
          <a:xfrm rot="5400000" flipH="1" flipV="1">
            <a:off x="1346403" y="3745613"/>
            <a:ext cx="441072" cy="5279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4" idx="0"/>
            <a:endCxn id="28" idx="2"/>
          </p:cNvCxnSpPr>
          <p:nvPr/>
        </p:nvCxnSpPr>
        <p:spPr>
          <a:xfrm rot="16200000" flipV="1">
            <a:off x="2017933" y="3602010"/>
            <a:ext cx="439863" cy="813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453773" y="5301209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MDBox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43809" y="5286499"/>
            <a:ext cx="1152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MDBox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54" name="Elbow Connector 53"/>
          <p:cNvCxnSpPr>
            <a:stCxn id="51" idx="0"/>
            <a:endCxn id="34" idx="2"/>
          </p:cNvCxnSpPr>
          <p:nvPr/>
        </p:nvCxnSpPr>
        <p:spPr>
          <a:xfrm rot="5400000" flipH="1" flipV="1">
            <a:off x="2089210" y="4745594"/>
            <a:ext cx="496242" cy="6149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2" idx="0"/>
            <a:endCxn id="34" idx="2"/>
          </p:cNvCxnSpPr>
          <p:nvPr/>
        </p:nvCxnSpPr>
        <p:spPr>
          <a:xfrm rot="16200000" flipV="1">
            <a:off x="2791583" y="4658209"/>
            <a:ext cx="481532" cy="775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427984" y="2348880"/>
            <a:ext cx="4032448" cy="3240361"/>
            <a:chOff x="3491879" y="2132856"/>
            <a:chExt cx="4680521" cy="3456385"/>
          </a:xfrm>
        </p:grpSpPr>
        <p:sp>
          <p:nvSpPr>
            <p:cNvPr id="40" name="Rectangle 39"/>
            <p:cNvSpPr/>
            <p:nvPr/>
          </p:nvSpPr>
          <p:spPr>
            <a:xfrm>
              <a:off x="3491880" y="2132856"/>
              <a:ext cx="4680520" cy="3456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491879" y="2132856"/>
              <a:ext cx="2340261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91880" y="3861049"/>
              <a:ext cx="2340260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32140" y="3861048"/>
              <a:ext cx="2340260" cy="17281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03207" y="3861049"/>
              <a:ext cx="1158801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03799" y="4725144"/>
              <a:ext cx="1158210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62010" y="4723306"/>
              <a:ext cx="1170130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67970" y="3861049"/>
              <a:ext cx="579105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74537" y="4300911"/>
              <a:ext cx="579105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53642" y="4293096"/>
              <a:ext cx="578498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flipH="1">
            <a:off x="4936918" y="3158970"/>
            <a:ext cx="417176" cy="128264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936918" y="4441613"/>
            <a:ext cx="257" cy="81009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936918" y="4171583"/>
            <a:ext cx="759432" cy="1019938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978926" y="4576627"/>
            <a:ext cx="248151" cy="61317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679422" y="4171583"/>
            <a:ext cx="16928" cy="47255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668738" y="4107738"/>
            <a:ext cx="558339" cy="536398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227077" y="4104075"/>
            <a:ext cx="0" cy="472552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978926" y="3158970"/>
            <a:ext cx="1473394" cy="2023502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7405792" y="3192723"/>
            <a:ext cx="46528" cy="1856457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84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MD Box Modifications</vt:lpstr>
      <vt:lpstr>MD Box File format Modifications</vt:lpstr>
      <vt:lpstr>MD Box Chain Modifications?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wkc26243</dc:creator>
  <cp:lastModifiedBy>wkc26243</cp:lastModifiedBy>
  <cp:revision>22</cp:revision>
  <dcterms:created xsi:type="dcterms:W3CDTF">2013-02-08T11:26:12Z</dcterms:created>
  <dcterms:modified xsi:type="dcterms:W3CDTF">2013-02-08T14:06:18Z</dcterms:modified>
</cp:coreProperties>
</file>