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scriptrepository" TargetMode="External"/><Relationship Id="rId2" Type="http://schemas.openxmlformats.org/officeDocument/2006/relationships/hyperlink" Target="http://download.mantidproject.org/jenkins/view/All/job/is_sync_scripts_rep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ntidproject/scriptrepository/blob/master/system/scriptrepositoryparser.py" TargetMode="External"/><Relationship Id="rId4" Type="http://schemas.openxmlformats.org/officeDocument/2006/relationships/hyperlink" Target="http://download.mantidproject.org/scriptreposito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upload.mantidproject.org/blob/master/scriptrepository/payload.py" TargetMode="External"/><Relationship Id="rId2" Type="http://schemas.openxmlformats.org/officeDocument/2006/relationships/hyperlink" Target="http://www.modpython.org/live/current/doc-html/tut-pu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mantidproject.org/scriptrepository/payload/publish" TargetMode="External"/><Relationship Id="rId5" Type="http://schemas.openxmlformats.org/officeDocument/2006/relationships/hyperlink" Target="http://upload.mantidproject.org/scriptrepository/payload/publish_debug" TargetMode="External"/><Relationship Id="rId4" Type="http://schemas.openxmlformats.org/officeDocument/2006/relationships/hyperlink" Target="https://github.com/mantidproject/upload.mantidprojec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Digging Into </a:t>
            </a:r>
            <a:r>
              <a:rPr lang="en-GB" sz="3600" dirty="0" err="1" smtClean="0"/>
              <a:t>ScriptRepository</a:t>
            </a:r>
            <a:endParaRPr lang="en-GB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Not so deep – it may be dangerous</a:t>
            </a:r>
          </a:p>
          <a:p>
            <a:pPr eaLnBrk="1" hangingPunct="1">
              <a:defRPr/>
            </a:pPr>
            <a:r>
              <a:rPr lang="en-GB" sz="1800" dirty="0" smtClean="0"/>
              <a:t>Gesner Passos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 bwMode="auto">
          <a:xfrm>
            <a:off x="1115616" y="1866528"/>
            <a:ext cx="864096" cy="1850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 Box Views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5652120" y="1052736"/>
            <a:ext cx="2232248" cy="151216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Download Service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976156" y="1866528"/>
            <a:ext cx="1656184" cy="6983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Clone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Git - RO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68516" y="3623320"/>
            <a:ext cx="2232248" cy="151216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Upload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Service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92552" y="4437112"/>
            <a:ext cx="1656184" cy="6983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Clone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Git - RW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15616" y="1357046"/>
            <a:ext cx="2592288" cy="10189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Script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Repository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View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79712" y="3356992"/>
            <a:ext cx="1512168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Script Repository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17" name="Elbow Connector 16"/>
          <p:cNvCxnSpPr>
            <a:endCxn id="6" idx="2"/>
          </p:cNvCxnSpPr>
          <p:nvPr/>
        </p:nvCxnSpPr>
        <p:spPr bwMode="auto">
          <a:xfrm flipV="1">
            <a:off x="3478166" y="1808820"/>
            <a:ext cx="2173954" cy="1908212"/>
          </a:xfrm>
          <a:prstGeom prst="bentConnector3">
            <a:avLst>
              <a:gd name="adj1" fmla="val 531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Elbow Connector 18"/>
          <p:cNvCxnSpPr>
            <a:stCxn id="12" idx="3"/>
            <a:endCxn id="8" idx="2"/>
          </p:cNvCxnSpPr>
          <p:nvPr/>
        </p:nvCxnSpPr>
        <p:spPr bwMode="auto">
          <a:xfrm>
            <a:off x="3491880" y="3717032"/>
            <a:ext cx="2276636" cy="6623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707904" y="242244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Files + Info(</a:t>
            </a:r>
            <a:r>
              <a:rPr lang="en-GB" dirty="0" err="1" smtClean="0"/>
              <a:t>json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404821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Files + 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6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Jenkins Job at </a:t>
            </a:r>
            <a:r>
              <a:rPr lang="en-GB" dirty="0" err="1" smtClean="0">
                <a:hlinkClick r:id="rId2"/>
              </a:rPr>
              <a:t>is_sync_scripts_repo</a:t>
            </a:r>
            <a:endParaRPr lang="en-GB" dirty="0" smtClean="0"/>
          </a:p>
          <a:p>
            <a:r>
              <a:rPr lang="en-GB" dirty="0" smtClean="0"/>
              <a:t>Triggered at every push on </a:t>
            </a: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 err="1" smtClean="0">
                <a:hlinkClick r:id="rId3"/>
              </a:rPr>
              <a:t>scriptrepository</a:t>
            </a:r>
            <a:endParaRPr lang="en-GB" dirty="0" smtClean="0"/>
          </a:p>
          <a:p>
            <a:pPr lvl="1"/>
            <a:r>
              <a:rPr lang="en-GB" dirty="0" smtClean="0"/>
              <a:t>Pull Changes on cloned repository: </a:t>
            </a:r>
            <a:r>
              <a:rPr lang="en-GB" dirty="0" smtClean="0">
                <a:hlinkClick r:id="rId4"/>
              </a:rPr>
              <a:t>link</a:t>
            </a:r>
            <a:endParaRPr lang="en-GB" dirty="0" smtClean="0"/>
          </a:p>
          <a:p>
            <a:pPr lvl="1"/>
            <a:r>
              <a:rPr lang="en-GB" dirty="0" smtClean="0"/>
              <a:t>Execute the script: </a:t>
            </a:r>
            <a:r>
              <a:rPr lang="en-GB" dirty="0" smtClean="0">
                <a:hlinkClick r:id="rId5"/>
              </a:rPr>
              <a:t>scriptrepositoryparser.py</a:t>
            </a:r>
            <a:endParaRPr lang="en-GB" dirty="0" smtClean="0"/>
          </a:p>
          <a:p>
            <a:r>
              <a:rPr lang="en-GB" dirty="0" smtClean="0"/>
              <a:t>The parser: iterate over all the entries inside the repository to create the </a:t>
            </a:r>
            <a:r>
              <a:rPr lang="en-GB" dirty="0" err="1" smtClean="0"/>
              <a:t>repository.json</a:t>
            </a:r>
            <a:r>
              <a:rPr lang="en-GB" dirty="0" smtClean="0"/>
              <a:t> file:</a:t>
            </a:r>
          </a:p>
          <a:p>
            <a:pPr lvl="1"/>
            <a:r>
              <a:rPr lang="en-GB" dirty="0" smtClean="0"/>
              <a:t>Path</a:t>
            </a:r>
          </a:p>
          <a:p>
            <a:pPr lvl="1"/>
            <a:r>
              <a:rPr lang="en-GB" dirty="0" smtClean="0"/>
              <a:t>Author</a:t>
            </a:r>
          </a:p>
          <a:p>
            <a:pPr lvl="1"/>
            <a:r>
              <a:rPr lang="en-GB" dirty="0" smtClean="0"/>
              <a:t>Description</a:t>
            </a:r>
          </a:p>
          <a:p>
            <a:pPr lvl="1"/>
            <a:r>
              <a:rPr lang="en-GB" dirty="0" err="1" smtClean="0"/>
              <a:t>PubDate</a:t>
            </a:r>
            <a:endParaRPr lang="en-GB" dirty="0" smtClean="0"/>
          </a:p>
          <a:p>
            <a:r>
              <a:rPr lang="en-GB" dirty="0" smtClean="0"/>
              <a:t>All these files may be downloaded directly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79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Upload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19256" cy="4853458"/>
          </a:xfrm>
        </p:spPr>
        <p:txBody>
          <a:bodyPr/>
          <a:lstStyle/>
          <a:p>
            <a:r>
              <a:rPr lang="en-GB" dirty="0" smtClean="0"/>
              <a:t>Configured as </a:t>
            </a:r>
            <a:r>
              <a:rPr lang="en-GB" dirty="0"/>
              <a:t>a </a:t>
            </a:r>
            <a:r>
              <a:rPr lang="en-GB" dirty="0" err="1" smtClean="0">
                <a:hlinkClick r:id="rId2"/>
              </a:rPr>
              <a:t>ModPython</a:t>
            </a:r>
            <a:r>
              <a:rPr lang="en-GB" dirty="0" smtClean="0">
                <a:hlinkClick r:id="rId2"/>
              </a:rPr>
              <a:t> Publisher</a:t>
            </a:r>
            <a:endParaRPr lang="en-GB" dirty="0" smtClean="0"/>
          </a:p>
          <a:p>
            <a:r>
              <a:rPr lang="en-GB" dirty="0" smtClean="0"/>
              <a:t>Served by: </a:t>
            </a:r>
            <a:r>
              <a:rPr lang="en-GB" dirty="0" smtClean="0">
                <a:hlinkClick r:id="rId3"/>
              </a:rPr>
              <a:t>payload.py</a:t>
            </a:r>
            <a:r>
              <a:rPr lang="en-GB" dirty="0" smtClean="0"/>
              <a:t> at </a:t>
            </a:r>
            <a:r>
              <a:rPr lang="en-GB" dirty="0" smtClean="0">
                <a:hlinkClick r:id="rId4"/>
              </a:rPr>
              <a:t>upload.mantidproject.org</a:t>
            </a:r>
            <a:endParaRPr lang="en-GB" dirty="0" smtClean="0"/>
          </a:p>
          <a:p>
            <a:r>
              <a:rPr lang="en-GB" dirty="0" smtClean="0"/>
              <a:t>Provides 2 service</a:t>
            </a:r>
          </a:p>
          <a:p>
            <a:pPr lvl="1"/>
            <a:r>
              <a:rPr lang="en-GB" dirty="0" err="1" smtClean="0">
                <a:hlinkClick r:id="rId5"/>
              </a:rPr>
              <a:t>publish_debug</a:t>
            </a:r>
            <a:r>
              <a:rPr lang="en-GB" dirty="0" smtClean="0"/>
              <a:t>: for test purposes</a:t>
            </a:r>
          </a:p>
          <a:p>
            <a:pPr lvl="1"/>
            <a:r>
              <a:rPr lang="en-GB" dirty="0" smtClean="0">
                <a:hlinkClick r:id="rId6"/>
              </a:rPr>
              <a:t>publish</a:t>
            </a:r>
            <a:endParaRPr lang="en-GB" dirty="0" smtClean="0"/>
          </a:p>
          <a:p>
            <a:r>
              <a:rPr lang="en-GB" dirty="0" smtClean="0"/>
              <a:t>Is configured to receive a POST (as a form) with the following fields:</a:t>
            </a:r>
          </a:p>
          <a:p>
            <a:pPr lvl="1"/>
            <a:r>
              <a:rPr lang="en-GB" dirty="0" smtClean="0"/>
              <a:t>Author		Email</a:t>
            </a:r>
          </a:p>
          <a:p>
            <a:pPr lvl="1"/>
            <a:r>
              <a:rPr lang="en-GB" dirty="0" smtClean="0"/>
              <a:t>Comment</a:t>
            </a:r>
          </a:p>
          <a:p>
            <a:pPr lvl="1"/>
            <a:r>
              <a:rPr lang="en-GB" dirty="0" smtClean="0"/>
              <a:t>Path		File</a:t>
            </a:r>
          </a:p>
          <a:p>
            <a:r>
              <a:rPr lang="en-GB" dirty="0" smtClean="0"/>
              <a:t>It will create a commit, and push to the repository and returns a </a:t>
            </a:r>
            <a:r>
              <a:rPr lang="en-GB" dirty="0" err="1" smtClean="0"/>
              <a:t>json</a:t>
            </a:r>
            <a:r>
              <a:rPr lang="en-GB" dirty="0" smtClean="0"/>
              <a:t> file with key information.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ScriptRepository</a:t>
            </a:r>
            <a:r>
              <a:rPr lang="en-GB" dirty="0" smtClean="0"/>
              <a:t> inside Mantid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Knows NOTHING about GIT</a:t>
            </a:r>
          </a:p>
          <a:p>
            <a:r>
              <a:rPr lang="en-GB" dirty="0" smtClean="0"/>
              <a:t>Interaction only with </a:t>
            </a:r>
            <a:r>
              <a:rPr lang="en-GB" dirty="0" err="1" smtClean="0"/>
              <a:t>DownloadService</a:t>
            </a:r>
            <a:r>
              <a:rPr lang="en-GB" dirty="0" smtClean="0"/>
              <a:t> and </a:t>
            </a:r>
            <a:r>
              <a:rPr lang="en-GB" dirty="0" err="1" smtClean="0"/>
              <a:t>UploadService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Actions:</a:t>
            </a:r>
          </a:p>
          <a:p>
            <a:pPr lvl="1"/>
            <a:r>
              <a:rPr lang="en-GB" dirty="0" smtClean="0"/>
              <a:t>Download: directly composing the </a:t>
            </a:r>
            <a:r>
              <a:rPr lang="en-GB" dirty="0" err="1" smtClean="0"/>
              <a:t>downloadservice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r>
              <a:rPr lang="en-GB" dirty="0" smtClean="0"/>
              <a:t> + </a:t>
            </a:r>
            <a:r>
              <a:rPr lang="en-GB" dirty="0"/>
              <a:t>the relative path (</a:t>
            </a:r>
            <a:r>
              <a:rPr lang="en-GB" dirty="0" err="1" smtClean="0"/>
              <a:t>ScriptRepository</a:t>
            </a:r>
            <a:r>
              <a:rPr lang="en-GB" dirty="0" smtClean="0"/>
              <a:t> property)</a:t>
            </a:r>
          </a:p>
          <a:p>
            <a:pPr lvl="1"/>
            <a:r>
              <a:rPr lang="en-GB" dirty="0" smtClean="0"/>
              <a:t>Upload: fill an </a:t>
            </a:r>
            <a:r>
              <a:rPr lang="en-GB" dirty="0" err="1" smtClean="0"/>
              <a:t>HTMLForm</a:t>
            </a:r>
            <a:r>
              <a:rPr lang="en-GB" dirty="0" smtClean="0"/>
              <a:t> and send to the URL:</a:t>
            </a:r>
          </a:p>
          <a:p>
            <a:pPr lvl="2"/>
            <a:r>
              <a:rPr lang="en-GB" dirty="0" smtClean="0"/>
              <a:t>upload.mantidproject.org/</a:t>
            </a:r>
            <a:r>
              <a:rPr lang="en-GB" dirty="0" err="1" smtClean="0"/>
              <a:t>scriptrepository</a:t>
            </a:r>
            <a:r>
              <a:rPr lang="en-GB" dirty="0" smtClean="0"/>
              <a:t>/payload/publish</a:t>
            </a:r>
          </a:p>
          <a:p>
            <a:pPr lvl="1"/>
            <a:r>
              <a:rPr lang="en-GB" dirty="0" smtClean="0"/>
              <a:t>Delete entries: requested – Mantid2.6</a:t>
            </a:r>
          </a:p>
        </p:txBody>
      </p:sp>
    </p:spTree>
    <p:extLst>
      <p:ext uri="{BB962C8B-B14F-4D97-AF65-F5344CB8AC3E}">
        <p14:creationId xmlns:p14="http://schemas.microsoft.com/office/powerpoint/2010/main" val="93391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“Versioning” Algorithm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95536" y="1052736"/>
            <a:ext cx="2664296" cy="4896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1052736"/>
            <a:ext cx="266429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Local Script Repo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6805" y="1700808"/>
            <a:ext cx="2521019" cy="142738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6806" y="1700808"/>
            <a:ext cx="2520280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Repository.json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06" y="2204864"/>
            <a:ext cx="252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PubDate</a:t>
            </a:r>
            <a:endParaRPr lang="en-GB" dirty="0" smtClean="0"/>
          </a:p>
          <a:p>
            <a:r>
              <a:rPr lang="en-GB" dirty="0" smtClean="0"/>
              <a:t>Author</a:t>
            </a:r>
          </a:p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02810" y="3219363"/>
            <a:ext cx="2448272" cy="16561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2810" y="3219363"/>
            <a:ext cx="2448272" cy="56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Local.json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810" y="37890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AutoUpdate</a:t>
            </a:r>
            <a:endParaRPr lang="en-GB" dirty="0" smtClean="0"/>
          </a:p>
          <a:p>
            <a:r>
              <a:rPr lang="en-GB" dirty="0" err="1" smtClean="0"/>
              <a:t>PubDate</a:t>
            </a:r>
            <a:endParaRPr lang="en-GB" dirty="0" smtClean="0"/>
          </a:p>
          <a:p>
            <a:r>
              <a:rPr lang="en-GB" dirty="0" err="1" smtClean="0"/>
              <a:t>DownloadedDate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83568" y="5013176"/>
            <a:ext cx="1944216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83568" y="5013176"/>
            <a:ext cx="1944216" cy="28803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File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Modified Date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105273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RemoteOnly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 </a:t>
            </a:r>
            <a:r>
              <a:rPr lang="en-GB" sz="1400" dirty="0" smtClean="0">
                <a:sym typeface="Wingdings" pitchFamily="2" charset="2"/>
              </a:rPr>
              <a:t>Only inside </a:t>
            </a:r>
            <a:r>
              <a:rPr lang="en-GB" sz="1400" dirty="0" err="1" smtClean="0">
                <a:sym typeface="Wingdings" pitchFamily="2" charset="2"/>
              </a:rPr>
              <a:t>Repository.json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1701285"/>
            <a:ext cx="36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LocalOnly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 </a:t>
            </a:r>
            <a:r>
              <a:rPr lang="en-GB" sz="1400" dirty="0" smtClean="0">
                <a:sym typeface="Wingdings" pitchFamily="2" charset="2"/>
              </a:rPr>
              <a:t>Only inside File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234336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Up2Date </a:t>
            </a:r>
            <a:r>
              <a:rPr lang="en-GB" dirty="0" smtClean="0">
                <a:sym typeface="Wingdings" pitchFamily="2" charset="2"/>
              </a:rPr>
              <a:t> </a:t>
            </a:r>
            <a:r>
              <a:rPr lang="en-GB" sz="1400" dirty="0" err="1" smtClean="0">
                <a:sym typeface="Wingdings" pitchFamily="2" charset="2"/>
              </a:rPr>
              <a:t>PubDate</a:t>
            </a:r>
            <a:r>
              <a:rPr lang="en-GB" sz="1400" dirty="0" smtClean="0">
                <a:sym typeface="Wingdings" pitchFamily="2" charset="2"/>
              </a:rPr>
              <a:t> , </a:t>
            </a:r>
            <a:r>
              <a:rPr lang="en-GB" sz="1400" dirty="0" err="1" smtClean="0">
                <a:sym typeface="Wingdings" pitchFamily="2" charset="2"/>
              </a:rPr>
              <a:t>DownloadedDate</a:t>
            </a:r>
            <a:r>
              <a:rPr lang="en-GB" sz="1400" dirty="0" smtClean="0">
                <a:sym typeface="Wingdings" pitchFamily="2" charset="2"/>
              </a:rPr>
              <a:t>==Modified Date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59343" y="31132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LocalChanged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</a:t>
            </a:r>
            <a:r>
              <a:rPr lang="en-GB" sz="1400" dirty="0" smtClean="0">
                <a:sym typeface="Wingdings" pitchFamily="2" charset="2"/>
              </a:rPr>
              <a:t>Modified Date &gt; </a:t>
            </a:r>
            <a:r>
              <a:rPr lang="en-GB" sz="1400" dirty="0" err="1" smtClean="0">
                <a:sym typeface="Wingdings" pitchFamily="2" charset="2"/>
              </a:rPr>
              <a:t>DownloadedDate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6060" y="3792011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RemoteChanged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 </a:t>
            </a:r>
            <a:r>
              <a:rPr lang="en-GB" sz="1400" dirty="0" err="1" smtClean="0">
                <a:sym typeface="Wingdings" pitchFamily="2" charset="2"/>
              </a:rPr>
              <a:t>PubDate</a:t>
            </a:r>
            <a:r>
              <a:rPr lang="en-GB" sz="1400" dirty="0" smtClean="0">
                <a:sym typeface="Wingdings" pitchFamily="2" charset="2"/>
              </a:rPr>
              <a:t> &gt; Local::</a:t>
            </a:r>
            <a:r>
              <a:rPr lang="en-GB" sz="1400" dirty="0" err="1" smtClean="0">
                <a:sym typeface="Wingdings" pitchFamily="2" charset="2"/>
              </a:rPr>
              <a:t>PubDate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75856" y="450621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BothChanged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 </a:t>
            </a:r>
            <a:r>
              <a:rPr lang="en-GB" sz="1400" dirty="0" smtClean="0">
                <a:sym typeface="Wingdings" pitchFamily="2" charset="2"/>
              </a:rPr>
              <a:t>Local &amp;&amp; Remote Changed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1880" y="5301208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states define the available actions:</a:t>
            </a:r>
          </a:p>
          <a:p>
            <a:r>
              <a:rPr lang="en-GB" dirty="0"/>
              <a:t>	</a:t>
            </a:r>
            <a:r>
              <a:rPr lang="en-GB" dirty="0" err="1" smtClean="0"/>
              <a:t>donwload</a:t>
            </a:r>
            <a:r>
              <a:rPr lang="en-GB" dirty="0" smtClean="0"/>
              <a:t> or upload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3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ScriptRepository</a:t>
            </a:r>
            <a:r>
              <a:rPr lang="en-GB" dirty="0" smtClean="0"/>
              <a:t> into Mantid Code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39404" cy="3067372"/>
          </a:xfrm>
        </p:spPr>
      </p:pic>
    </p:spTree>
    <p:extLst>
      <p:ext uri="{BB962C8B-B14F-4D97-AF65-F5344CB8AC3E}">
        <p14:creationId xmlns:p14="http://schemas.microsoft.com/office/powerpoint/2010/main" val="767174138"/>
      </p:ext>
    </p:extLst>
  </p:cSld>
  <p:clrMapOvr>
    <a:masterClrMapping/>
  </p:clrMapOvr>
</p:sld>
</file>

<file path=ppt/theme/theme1.xml><?xml version="1.0" encoding="utf-8"?>
<a:theme xmlns:a="http://schemas.openxmlformats.org/drawingml/2006/main" name="DiggingIntoScriptRepository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DiggingIntoScriptRepository</Template>
  <TotalTime>149</TotalTime>
  <Words>249</Words>
  <Application>Microsoft Office PowerPoint</Application>
  <PresentationFormat>On-screen Show (4:3)</PresentationFormat>
  <Paragraphs>69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DiggingIntoScriptRepository</vt:lpstr>
      <vt:lpstr>Digging Into ScriptRepository</vt:lpstr>
      <vt:lpstr>Black Box Views</vt:lpstr>
      <vt:lpstr>Download Service</vt:lpstr>
      <vt:lpstr>Upload Service</vt:lpstr>
      <vt:lpstr>ScriptRepository inside Mantid</vt:lpstr>
      <vt:lpstr>“Versioning” Algorithm</vt:lpstr>
      <vt:lpstr>ScriptRepository into Mantid Code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Digging Into ScriptRepository</dc:title>
  <dc:creator>Gesner Passos</dc:creator>
  <cp:lastModifiedBy>Gesner Passos</cp:lastModifiedBy>
  <cp:revision>8</cp:revision>
  <dcterms:created xsi:type="dcterms:W3CDTF">2013-05-09T08:17:19Z</dcterms:created>
  <dcterms:modified xsi:type="dcterms:W3CDTF">2013-05-09T10:46:20Z</dcterms:modified>
</cp:coreProperties>
</file>