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9"/>
  </p:notesMasterIdLst>
  <p:sldIdLst>
    <p:sldId id="256" r:id="rId2"/>
    <p:sldId id="261" r:id="rId3"/>
    <p:sldId id="257" r:id="rId4"/>
    <p:sldId id="262" r:id="rId5"/>
    <p:sldId id="258" r:id="rId6"/>
    <p:sldId id="259" r:id="rId7"/>
    <p:sldId id="260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99" autoAdjust="0"/>
    <p:restoredTop sz="94698" autoAdjust="0"/>
  </p:normalViewPr>
  <p:slideViewPr>
    <p:cSldViewPr>
      <p:cViewPr varScale="1">
        <p:scale>
          <a:sx n="126" d="100"/>
          <a:sy n="126" d="100"/>
        </p:scale>
        <p:origin x="-119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2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162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62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C5A6BFE7-F88E-47BC-8480-AE0877F66E2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82968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Lucida Sans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Lucida Sans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Lucida Sans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Lucida Sans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Lucida San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Lucida San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Lucida San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Lucida San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eaLnBrk="1" hangingPunct="1"/>
            <a:fld id="{23966534-9190-451B-99C9-67CAD4E9FCD7}" type="slidenum">
              <a:rPr lang="en-GB" b="0" smtClean="0">
                <a:latin typeface="Arial" charset="0"/>
              </a:rPr>
              <a:pPr eaLnBrk="1" hangingPunct="1"/>
              <a:t>1</a:t>
            </a:fld>
            <a:endParaRPr lang="en-GB" b="0" smtClean="0">
              <a:latin typeface="Arial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98070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54662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27802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66079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35487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213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gif"/><Relationship Id="rId5" Type="http://schemas.openxmlformats.org/officeDocument/2006/relationships/image" Target="../media/image6.gif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1" name="Picture 3" descr="C:\Mantid\Documents\Images\icons\New Icons\mantid_256.png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809" y="625475"/>
            <a:ext cx="5209232" cy="5209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SNS_logo_words_trans_back.gi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40352" y="6097476"/>
            <a:ext cx="971600" cy="650006"/>
          </a:xfrm>
          <a:prstGeom prst="rect">
            <a:avLst/>
          </a:prstGeom>
          <a:noFill/>
        </p:spPr>
      </p:pic>
      <p:sp>
        <p:nvSpPr>
          <p:cNvPr id="593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700213"/>
            <a:ext cx="7772400" cy="1470025"/>
          </a:xfrm>
          <a:noFill/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429000"/>
            <a:ext cx="6400800" cy="1752600"/>
          </a:xfrm>
          <a:noFill/>
        </p:spPr>
        <p:txBody>
          <a:bodyPr anchor="ctr"/>
          <a:lstStyle>
            <a:lvl1pPr marL="0" indent="0" algn="ctr">
              <a:buFontTx/>
              <a:buNone/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48130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3528" y="356314"/>
            <a:ext cx="1708150" cy="361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132" name="Picture 4" descr="C:\Mantid\Documents\Images\ISIS Logo - Transparent.gif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6156436"/>
            <a:ext cx="116205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133" name="Picture 5" descr="C:\Mantid\Documents\Images\Tessella_Logo - Transparent.gif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3199" y="6165304"/>
            <a:ext cx="1379123" cy="550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3043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262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-171450"/>
            <a:ext cx="2057400" cy="5616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-171450"/>
            <a:ext cx="6019800" cy="5616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24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627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270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39838"/>
            <a:ext cx="4038600" cy="4205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39838"/>
            <a:ext cx="4038600" cy="4205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262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052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377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330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206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857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1714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39838"/>
            <a:ext cx="8229600" cy="420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32" name="Picture 8" descr="C:\Mantid\Documents\Images\icons\New Icons\mantid_256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69259" cy="769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1767" y="6367259"/>
            <a:ext cx="1159873" cy="245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17" r:id="rId1"/>
    <p:sldLayoutId id="2147483907" r:id="rId2"/>
    <p:sldLayoutId id="2147483908" r:id="rId3"/>
    <p:sldLayoutId id="2147483909" r:id="rId4"/>
    <p:sldLayoutId id="2147483910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ntidproject.org/Individual_Ticket_Testing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mantidproject.org/Git_Workflow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trac.mantidproject.org/mantid/query?keywords=~aint&amp;milestone=Release+2.6&amp;group=owner&amp;col=id&amp;col=summary&amp;col=milestone&amp;col=type&amp;col=status&amp;col=priority&amp;col=component&amp;order=priority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mantidproject.org/ReleaseNotes_2_5_Framework_Chang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z="3600" dirty="0" smtClean="0"/>
              <a:t>Mantid Developer meeting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z="1800" dirty="0" smtClean="0"/>
              <a:t>Release 2.5</a:t>
            </a:r>
          </a:p>
          <a:p>
            <a:pPr eaLnBrk="1" hangingPunct="1">
              <a:defRPr/>
            </a:pPr>
            <a:r>
              <a:rPr lang="en-GB" sz="1800" dirty="0" smtClean="0"/>
              <a:t>9</a:t>
            </a:r>
            <a:r>
              <a:rPr lang="en-GB" sz="1800" baseline="30000" dirty="0" smtClean="0"/>
              <a:t>th</a:t>
            </a:r>
            <a:r>
              <a:rPr lang="en-GB" sz="1800" dirty="0" smtClean="0"/>
              <a:t> May 2013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Feedback on development processes (Nick + All)</a:t>
            </a:r>
          </a:p>
          <a:p>
            <a:r>
              <a:rPr lang="en-GB" dirty="0"/>
              <a:t>                How to Test Tickets (Russell)</a:t>
            </a:r>
          </a:p>
          <a:p>
            <a:r>
              <a:rPr lang="en-GB" dirty="0"/>
              <a:t>                Git refresher (Martyn)</a:t>
            </a:r>
          </a:p>
          <a:p>
            <a:r>
              <a:rPr lang="en-GB" dirty="0" smtClean="0"/>
              <a:t>Maintenance fortnight </a:t>
            </a:r>
            <a:r>
              <a:rPr lang="en-GB" dirty="0"/>
              <a:t>(Nick + All for suggestions)</a:t>
            </a:r>
          </a:p>
          <a:p>
            <a:r>
              <a:rPr lang="en-GB" dirty="0"/>
              <a:t>Design overview of script repository (Gesner / Nick)</a:t>
            </a:r>
          </a:p>
          <a:p>
            <a:r>
              <a:rPr lang="en-GB" dirty="0" err="1"/>
              <a:t>Wikimaker</a:t>
            </a:r>
            <a:r>
              <a:rPr lang="en-GB" dirty="0"/>
              <a:t> (Owen)</a:t>
            </a:r>
          </a:p>
          <a:p>
            <a:r>
              <a:rPr lang="en-GB" dirty="0"/>
              <a:t>Offline Help </a:t>
            </a:r>
            <a:r>
              <a:rPr lang="en-GB" dirty="0" smtClean="0"/>
              <a:t>(</a:t>
            </a:r>
            <a:r>
              <a:rPr lang="en-GB" dirty="0"/>
              <a:t>Peter)</a:t>
            </a:r>
          </a:p>
          <a:p>
            <a:r>
              <a:rPr lang="en-GB" dirty="0"/>
              <a:t>PV changes for VATES </a:t>
            </a:r>
            <a:r>
              <a:rPr lang="en-GB" dirty="0" smtClean="0"/>
              <a:t>(</a:t>
            </a:r>
            <a:r>
              <a:rPr lang="en-GB" dirty="0"/>
              <a:t>Michael)</a:t>
            </a:r>
          </a:p>
          <a:p>
            <a:r>
              <a:rPr lang="en-GB" dirty="0"/>
              <a:t>Instrument view – how to add guides </a:t>
            </a:r>
            <a:r>
              <a:rPr lang="en-GB" dirty="0" err="1"/>
              <a:t>etc</a:t>
            </a:r>
            <a:r>
              <a:rPr lang="en-GB" dirty="0"/>
              <a:t> (Roman)</a:t>
            </a:r>
          </a:p>
          <a:p>
            <a:r>
              <a:rPr lang="en-GB" dirty="0" err="1" smtClean="0"/>
              <a:t>SetSampleMaterial</a:t>
            </a:r>
            <a:r>
              <a:rPr lang="en-GB" dirty="0" smtClean="0"/>
              <a:t> </a:t>
            </a:r>
            <a:r>
              <a:rPr lang="en-GB" dirty="0"/>
              <a:t>+ absorption corrections (Peter)</a:t>
            </a:r>
          </a:p>
          <a:p>
            <a:r>
              <a:rPr lang="en-GB" dirty="0" err="1"/>
              <a:t>Sassena</a:t>
            </a:r>
            <a:r>
              <a:rPr lang="en-GB" dirty="0"/>
              <a:t> </a:t>
            </a:r>
            <a:r>
              <a:rPr lang="en-GB" dirty="0" smtClean="0"/>
              <a:t>(</a:t>
            </a:r>
            <a:r>
              <a:rPr lang="en-GB" dirty="0"/>
              <a:t>Jose)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5884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Release 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13 weeks</a:t>
            </a:r>
          </a:p>
          <a:p>
            <a:pPr lvl="1"/>
            <a:r>
              <a:rPr lang="en-GB" dirty="0" smtClean="0"/>
              <a:t>2 weeks maintenance</a:t>
            </a:r>
          </a:p>
          <a:p>
            <a:pPr lvl="1"/>
            <a:r>
              <a:rPr lang="en-GB" dirty="0" smtClean="0"/>
              <a:t>9 weeks feature development</a:t>
            </a:r>
          </a:p>
          <a:p>
            <a:pPr lvl="1"/>
            <a:r>
              <a:rPr lang="en-GB" dirty="0" smtClean="0"/>
              <a:t>1 week testing and release</a:t>
            </a:r>
          </a:p>
          <a:p>
            <a:r>
              <a:rPr lang="en-GB" dirty="0" smtClean="0"/>
              <a:t>385 Fixed Tickets</a:t>
            </a:r>
          </a:p>
          <a:p>
            <a:r>
              <a:rPr lang="en-GB" dirty="0" smtClean="0"/>
              <a:t>PV 3.98 Integration</a:t>
            </a:r>
          </a:p>
          <a:p>
            <a:r>
              <a:rPr lang="en-GB" dirty="0" smtClean="0"/>
              <a:t>Workflow Changes</a:t>
            </a:r>
          </a:p>
          <a:p>
            <a:pPr lvl="1"/>
            <a:r>
              <a:rPr lang="en-GB" dirty="0" smtClean="0"/>
              <a:t>Development</a:t>
            </a:r>
          </a:p>
          <a:p>
            <a:pPr lvl="1"/>
            <a:r>
              <a:rPr lang="en-GB" dirty="0" smtClean="0"/>
              <a:t>Testing</a:t>
            </a:r>
          </a:p>
          <a:p>
            <a:pPr lvl="1"/>
            <a:r>
              <a:rPr lang="en-GB" dirty="0" smtClean="0"/>
              <a:t>Release</a:t>
            </a:r>
            <a:endParaRPr lang="en-GB" dirty="0" smtClean="0"/>
          </a:p>
          <a:p>
            <a:endParaRPr lang="en-GB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1025" y="2795942"/>
            <a:ext cx="4213225" cy="275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Line Callout 1 (Accent Bar) 4"/>
          <p:cNvSpPr/>
          <p:nvPr/>
        </p:nvSpPr>
        <p:spPr bwMode="auto">
          <a:xfrm>
            <a:off x="5796136" y="2134631"/>
            <a:ext cx="1368153" cy="432048"/>
          </a:xfrm>
          <a:prstGeom prst="accentCallout1">
            <a:avLst>
              <a:gd name="adj1" fmla="val 18750"/>
              <a:gd name="adj2" fmla="val -8333"/>
              <a:gd name="adj3" fmla="val 335888"/>
              <a:gd name="adj4" fmla="val -6484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itchFamily="34" charset="0"/>
              </a:rPr>
              <a:t>5 Months</a:t>
            </a:r>
          </a:p>
        </p:txBody>
      </p:sp>
    </p:spTree>
    <p:extLst>
      <p:ext uri="{BB962C8B-B14F-4D97-AF65-F5344CB8AC3E}">
        <p14:creationId xmlns:p14="http://schemas.microsoft.com/office/powerpoint/2010/main" val="12641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Release 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39839"/>
            <a:ext cx="4038600" cy="1757114"/>
          </a:xfrm>
        </p:spPr>
        <p:txBody>
          <a:bodyPr/>
          <a:lstStyle/>
          <a:p>
            <a:r>
              <a:rPr lang="en-GB" dirty="0" smtClean="0"/>
              <a:t>Top Developer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239839"/>
            <a:ext cx="4038600" cy="1685106"/>
          </a:xfrm>
        </p:spPr>
        <p:txBody>
          <a:bodyPr/>
          <a:lstStyle/>
          <a:p>
            <a:r>
              <a:rPr lang="en-GB" dirty="0" smtClean="0"/>
              <a:t>Top Tester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6" t="16726" r="23008" b="7624"/>
          <a:stretch/>
        </p:blipFill>
        <p:spPr bwMode="auto">
          <a:xfrm>
            <a:off x="4932040" y="2769518"/>
            <a:ext cx="3714903" cy="2391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6" t="17515" r="20523" b="9334"/>
          <a:stretch/>
        </p:blipFill>
        <p:spPr bwMode="auto">
          <a:xfrm>
            <a:off x="761650" y="2860766"/>
            <a:ext cx="3655301" cy="202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 descr="RussellTaylor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1340768"/>
            <a:ext cx="9525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File:MartynGigg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1268760"/>
            <a:ext cx="9525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405780" y="4941168"/>
            <a:ext cx="4166220" cy="1180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b="0" kern="0" dirty="0" smtClean="0"/>
              <a:t>Honourable Mention</a:t>
            </a:r>
            <a:endParaRPr lang="en-GB" b="0" kern="0" dirty="0"/>
          </a:p>
        </p:txBody>
      </p:sp>
      <p:pic>
        <p:nvPicPr>
          <p:cNvPr id="1033" name="Picture 9" descr="MichaelReuter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5790" y="5085184"/>
            <a:ext cx="952500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7056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went well?  </a:t>
            </a:r>
            <a:br>
              <a:rPr lang="en-GB" dirty="0" smtClean="0"/>
            </a:br>
            <a:r>
              <a:rPr lang="en-GB" dirty="0" smtClean="0"/>
              <a:t>What could have gone better?</a:t>
            </a:r>
            <a:endParaRPr lang="en-GB" dirty="0"/>
          </a:p>
        </p:txBody>
      </p:sp>
      <p:pic>
        <p:nvPicPr>
          <p:cNvPr id="2050" name="Picture 2" descr="https://encrypted-tbn2.gstatic.com/images?q=tbn:ANd9GcTgrmIcwue356B7ouenBuewFnT44aCveqGPrywkrbDdQFPOOw8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637" y="1268760"/>
            <a:ext cx="4337596" cy="4337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7994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to </a:t>
            </a:r>
            <a:r>
              <a:rPr lang="en-GB" dirty="0"/>
              <a:t>T</a:t>
            </a:r>
            <a:r>
              <a:rPr lang="en-GB" dirty="0" smtClean="0"/>
              <a:t>est Tickets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9839"/>
            <a:ext cx="8229600" cy="1181050"/>
          </a:xfrm>
        </p:spPr>
        <p:txBody>
          <a:bodyPr/>
          <a:lstStyle/>
          <a:p>
            <a:r>
              <a:rPr lang="en-GB" sz="2000" b="1" dirty="0">
                <a:hlinkClick r:id="rId3"/>
              </a:rPr>
              <a:t>http://</a:t>
            </a:r>
            <a:r>
              <a:rPr lang="en-GB" sz="2000" b="1" dirty="0" smtClean="0">
                <a:hlinkClick r:id="rId3"/>
              </a:rPr>
              <a:t>www.mantidproject.org/Individual_Ticket_Testing</a:t>
            </a:r>
            <a:endParaRPr lang="en-GB" sz="2000" b="1" dirty="0" smtClean="0"/>
          </a:p>
          <a:p>
            <a:endParaRPr lang="en-GB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609600" y="270892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Lucida Sans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Lucida Sans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Lucida Sans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Lucida Sans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Lucida Sans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Lucida Sans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Lucida Sans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Lucida Sans" pitchFamily="34" charset="0"/>
              </a:defRPr>
            </a:lvl9pPr>
          </a:lstStyle>
          <a:p>
            <a:r>
              <a:rPr lang="en-GB" b="0" kern="0" dirty="0" smtClean="0"/>
              <a:t>Git Refresher</a:t>
            </a:r>
            <a:endParaRPr lang="en-GB" b="0" kern="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621278" y="4149080"/>
            <a:ext cx="8229600" cy="11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sz="2000" dirty="0">
                <a:hlinkClick r:id="rId4"/>
              </a:rPr>
              <a:t>http://</a:t>
            </a:r>
            <a:r>
              <a:rPr lang="en-GB" sz="2000" dirty="0" smtClean="0">
                <a:hlinkClick r:id="rId4"/>
              </a:rPr>
              <a:t>www.mantidproject.org/Git_Workflow</a:t>
            </a:r>
            <a:endParaRPr lang="en-GB" sz="2000" dirty="0" smtClean="0"/>
          </a:p>
          <a:p>
            <a:endParaRPr lang="en-GB" b="0" kern="0" dirty="0"/>
          </a:p>
        </p:txBody>
      </p:sp>
    </p:spTree>
    <p:extLst>
      <p:ext uri="{BB962C8B-B14F-4D97-AF65-F5344CB8AC3E}">
        <p14:creationId xmlns:p14="http://schemas.microsoft.com/office/powerpoint/2010/main" val="3811182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Maintenance Fortnight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Timebox</a:t>
            </a:r>
            <a:r>
              <a:rPr lang="en-GB" dirty="0" smtClean="0"/>
              <a:t> Deadline: 20</a:t>
            </a:r>
            <a:r>
              <a:rPr lang="en-GB" baseline="30000" dirty="0" smtClean="0"/>
              <a:t>th</a:t>
            </a:r>
            <a:r>
              <a:rPr lang="en-GB" dirty="0" smtClean="0"/>
              <a:t> May</a:t>
            </a:r>
          </a:p>
          <a:p>
            <a:r>
              <a:rPr lang="en-GB" dirty="0" smtClean="0">
                <a:hlinkClick r:id="rId3"/>
              </a:rPr>
              <a:t>Directly Assigned Tickets</a:t>
            </a:r>
            <a:endParaRPr lang="en-GB" dirty="0" smtClean="0"/>
          </a:p>
          <a:p>
            <a:r>
              <a:rPr lang="en-GB" dirty="0" smtClean="0"/>
              <a:t>Some tickets will require input from others</a:t>
            </a:r>
          </a:p>
          <a:p>
            <a:r>
              <a:rPr lang="en-GB" dirty="0" smtClean="0"/>
              <a:t>High priority work</a:t>
            </a:r>
          </a:p>
          <a:p>
            <a:endParaRPr lang="en-GB" dirty="0" smtClean="0"/>
          </a:p>
          <a:p>
            <a:r>
              <a:rPr lang="en-GB" dirty="0" smtClean="0">
                <a:hlinkClick r:id="rId4"/>
              </a:rPr>
              <a:t>Retirement of Python API v1</a:t>
            </a:r>
            <a:endParaRPr lang="en-GB" dirty="0"/>
          </a:p>
          <a:p>
            <a:endParaRPr lang="en-GB" dirty="0"/>
          </a:p>
          <a:p>
            <a:r>
              <a:rPr lang="en-GB" dirty="0" smtClean="0"/>
              <a:t>Other ideas for maintenance work</a:t>
            </a:r>
          </a:p>
          <a:p>
            <a:pPr lvl="1"/>
            <a:r>
              <a:rPr lang="en-GB" dirty="0" smtClean="0"/>
              <a:t>This release</a:t>
            </a:r>
          </a:p>
          <a:p>
            <a:pPr lvl="1"/>
            <a:r>
              <a:rPr lang="en-GB" dirty="0" smtClean="0"/>
              <a:t>Future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6033699"/>
      </p:ext>
    </p:extLst>
  </p:cSld>
  <p:clrMapOvr>
    <a:masterClrMapping/>
  </p:clrMapOvr>
</p:sld>
</file>

<file path=ppt/theme/theme1.xml><?xml version="1.0" encoding="utf-8"?>
<a:theme xmlns:a="http://schemas.openxmlformats.org/drawingml/2006/main" name="Mantid slide template">
  <a:themeElements>
    <a:clrScheme name="ISIS Small Bottom Bann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ISIS Small Bottom Banner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34" charset="0"/>
          </a:defRPr>
        </a:defPPr>
      </a:lstStyle>
    </a:lnDef>
  </a:objectDefaults>
  <a:extraClrSchemeLst>
    <a:extraClrScheme>
      <a:clrScheme name="ISIS Small Bottom Bann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Mantid slide template</Template>
  <TotalTime>56</TotalTime>
  <Words>111</Words>
  <Application>Microsoft Office PowerPoint</Application>
  <PresentationFormat>On-screen Show (4:3)</PresentationFormat>
  <Paragraphs>54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Mantid slide template</vt:lpstr>
      <vt:lpstr>Mantid Developer meeting</vt:lpstr>
      <vt:lpstr>Agenda</vt:lpstr>
      <vt:lpstr>Release Summary</vt:lpstr>
      <vt:lpstr>Release Summary</vt:lpstr>
      <vt:lpstr>What went well?   What could have gone better?</vt:lpstr>
      <vt:lpstr>How to Test Tickets</vt:lpstr>
      <vt:lpstr>Maintenance Fortnight</vt:lpstr>
    </vt:vector>
  </TitlesOfParts>
  <Company>STFC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Mantid Developer meeting</dc:title>
  <dc:creator>Nicholas Draper</dc:creator>
  <cp:lastModifiedBy>Nicholas Draper</cp:lastModifiedBy>
  <cp:revision>9</cp:revision>
  <dcterms:created xsi:type="dcterms:W3CDTF">2013-05-09T08:17:05Z</dcterms:created>
  <dcterms:modified xsi:type="dcterms:W3CDTF">2013-05-09T09:25:13Z</dcterms:modified>
</cp:coreProperties>
</file>