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3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95F587-F391-40AD-96D6-BD2578F006DE}">
          <p14:sldIdLst>
            <p14:sldId id="256"/>
            <p14:sldId id="257"/>
            <p14:sldId id="259"/>
            <p14:sldId id="262"/>
            <p14:sldId id="263"/>
            <p14:sldId id="261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>
        <p:scale>
          <a:sx n="100" d="100"/>
          <a:sy n="100" d="100"/>
        </p:scale>
        <p:origin x="-43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4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9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4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9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7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6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v3.0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Development Planning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Nicholas Draper</a:t>
            </a:r>
            <a:br>
              <a:rPr lang="en-GB" sz="1800" dirty="0" smtClean="0"/>
            </a:br>
            <a:r>
              <a:rPr lang="en-GB" sz="1800" dirty="0" smtClean="0"/>
              <a:t>ISIS PMC August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</a:p>
          <a:p>
            <a:pPr lvl="1"/>
            <a:r>
              <a:rPr lang="en-GB" dirty="0" smtClean="0"/>
              <a:t>Remove </a:t>
            </a:r>
            <a:r>
              <a:rPr lang="en-GB" dirty="0"/>
              <a:t>V1 Python API</a:t>
            </a:r>
          </a:p>
          <a:p>
            <a:pPr lvl="2"/>
            <a:r>
              <a:rPr lang="en-GB" dirty="0"/>
              <a:t>update script repo </a:t>
            </a:r>
            <a:r>
              <a:rPr lang="en-GB" dirty="0" smtClean="0"/>
              <a:t>contents</a:t>
            </a:r>
          </a:p>
          <a:p>
            <a:pPr lvl="1"/>
            <a:r>
              <a:rPr lang="en-GB" dirty="0" smtClean="0"/>
              <a:t>Add </a:t>
            </a:r>
            <a:r>
              <a:rPr lang="en-GB" smtClean="0"/>
              <a:t>IPython</a:t>
            </a:r>
            <a:r>
              <a:rPr lang="en-GB" dirty="0" smtClean="0"/>
              <a:t> for all environments as the default interpreter</a:t>
            </a:r>
          </a:p>
          <a:p>
            <a:pPr lvl="2"/>
            <a:r>
              <a:rPr lang="en-GB" dirty="0" smtClean="0"/>
              <a:t>Remove previous script interpreter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User Interface</a:t>
            </a:r>
          </a:p>
          <a:p>
            <a:pPr lvl="1"/>
            <a:r>
              <a:rPr lang="en-GB" dirty="0" smtClean="0"/>
              <a:t>Add </a:t>
            </a:r>
            <a:r>
              <a:rPr lang="en-GB" dirty="0"/>
              <a:t>categories in interfaces</a:t>
            </a:r>
          </a:p>
          <a:p>
            <a:pPr lvl="1"/>
            <a:r>
              <a:rPr lang="en-GB" dirty="0" smtClean="0"/>
              <a:t>Add the ability to hide </a:t>
            </a:r>
            <a:r>
              <a:rPr lang="en-GB" dirty="0"/>
              <a:t>unwanted categories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26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ICAT</a:t>
            </a:r>
          </a:p>
          <a:p>
            <a:pPr lvl="1"/>
            <a:r>
              <a:rPr lang="en-GB" dirty="0"/>
              <a:t>Support ICAT </a:t>
            </a:r>
            <a:r>
              <a:rPr lang="en-GB" dirty="0" smtClean="0"/>
              <a:t>4.2 &amp; 4.3</a:t>
            </a:r>
            <a:endParaRPr lang="en-GB" dirty="0"/>
          </a:p>
          <a:p>
            <a:pPr lvl="1"/>
            <a:r>
              <a:rPr lang="en-GB" dirty="0"/>
              <a:t>Update user </a:t>
            </a:r>
            <a:r>
              <a:rPr lang="en-GB" dirty="0" smtClean="0"/>
              <a:t>interface</a:t>
            </a:r>
          </a:p>
          <a:p>
            <a:pPr lvl="1"/>
            <a:r>
              <a:rPr lang="en-GB" dirty="0" smtClean="0"/>
              <a:t>Improve download experience</a:t>
            </a:r>
            <a:endParaRPr lang="en-GB" dirty="0"/>
          </a:p>
          <a:p>
            <a:pPr lvl="1"/>
            <a:r>
              <a:rPr lang="en-GB" dirty="0"/>
              <a:t>publish results to ICAT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80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files.softicons.com/download/application-icons/adobe-cs3-icons-by-adam-betts/png/512x512/Adobe_Director_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3046140"/>
            <a:ext cx="995649" cy="9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ISIS specific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Live </a:t>
            </a:r>
            <a:r>
              <a:rPr lang="en-GB" dirty="0"/>
              <a:t>event processing</a:t>
            </a:r>
          </a:p>
          <a:p>
            <a:pPr lvl="1"/>
            <a:r>
              <a:rPr lang="en-GB" dirty="0"/>
              <a:t>Broadcast</a:t>
            </a:r>
          </a:p>
          <a:p>
            <a:pPr lvl="1"/>
            <a:r>
              <a:rPr lang="en-GB" dirty="0"/>
              <a:t>Listener</a:t>
            </a:r>
          </a:p>
          <a:p>
            <a:r>
              <a:rPr lang="en-GB" dirty="0" err="1"/>
              <a:t>Autoreduce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Candidates</a:t>
            </a:r>
          </a:p>
          <a:p>
            <a:pPr lvl="2"/>
            <a:r>
              <a:rPr lang="en-GB" dirty="0" smtClean="0"/>
              <a:t>Direct inelastic</a:t>
            </a:r>
          </a:p>
          <a:p>
            <a:pPr lvl="2"/>
            <a:r>
              <a:rPr lang="en-GB" dirty="0" smtClean="0"/>
              <a:t>Powder diffraction</a:t>
            </a:r>
          </a:p>
          <a:p>
            <a:pPr lvl="2"/>
            <a:r>
              <a:rPr lang="en-GB" dirty="0" err="1" smtClean="0"/>
              <a:t>Reflectometry</a:t>
            </a:r>
            <a:endParaRPr lang="en-GB" dirty="0" smtClean="0"/>
          </a:p>
          <a:p>
            <a:pPr lvl="1"/>
            <a:r>
              <a:rPr lang="en-GB" dirty="0" smtClean="0"/>
              <a:t>ISIS </a:t>
            </a:r>
            <a:r>
              <a:rPr lang="en-GB" dirty="0" err="1" smtClean="0"/>
              <a:t>autoreduce</a:t>
            </a:r>
            <a:r>
              <a:rPr lang="en-GB" dirty="0" smtClean="0"/>
              <a:t> scripts</a:t>
            </a:r>
          </a:p>
          <a:p>
            <a:pPr lvl="1"/>
            <a:r>
              <a:rPr lang="en-GB" dirty="0" smtClean="0"/>
              <a:t>Server</a:t>
            </a:r>
            <a:endParaRPr lang="en-GB" dirty="0"/>
          </a:p>
          <a:p>
            <a:pPr lvl="1"/>
            <a:r>
              <a:rPr lang="en-GB" dirty="0"/>
              <a:t>Results </a:t>
            </a:r>
            <a:r>
              <a:rPr lang="en-GB" dirty="0" smtClean="0"/>
              <a:t>storage</a:t>
            </a:r>
          </a:p>
          <a:p>
            <a:pPr lvl="1"/>
            <a:r>
              <a:rPr lang="en-GB" dirty="0" smtClean="0"/>
              <a:t>ICAT </a:t>
            </a:r>
            <a:r>
              <a:rPr lang="en-GB" dirty="0"/>
              <a:t>upload?</a:t>
            </a:r>
          </a:p>
          <a:p>
            <a:endParaRPr lang="en-GB" dirty="0"/>
          </a:p>
        </p:txBody>
      </p:sp>
      <p:pic>
        <p:nvPicPr>
          <p:cNvPr id="1026" name="Picture 2" descr="http://shop.amse.org/prodimg/1019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6" r="22884"/>
          <a:stretch/>
        </p:blipFill>
        <p:spPr bwMode="auto">
          <a:xfrm>
            <a:off x="3539925" y="2018723"/>
            <a:ext cx="103703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les.softicons.com/download/application-icons/adobe-cs3-icons-by-adam-betts/png/512x512/Adobe_Photoshop_Lightroom_Dat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9" y="332656"/>
            <a:ext cx="878657" cy="8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194988" y="1797900"/>
            <a:ext cx="948723" cy="1127044"/>
            <a:chOff x="5194988" y="1797900"/>
            <a:chExt cx="948723" cy="1127044"/>
          </a:xfrm>
        </p:grpSpPr>
        <p:pic>
          <p:nvPicPr>
            <p:cNvPr id="1028" name="Picture 4" descr="http://files.softicons.com/download/system-icons/text-file-icons-by-gurato/png/512/TX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988" y="1797900"/>
              <a:ext cx="948723" cy="948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273305" y="2663334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Settings</a:t>
              </a:r>
              <a:endParaRPr lang="en-GB" sz="1100" dirty="0"/>
            </a:p>
          </p:txBody>
        </p:sp>
      </p:grpSp>
      <p:sp>
        <p:nvSpPr>
          <p:cNvPr id="8" name="AutoShape 12" descr="data:image/jpeg;base64,/9j/4AAQSkZJRgABAQAAAQABAAD/2wCEAAkGBhAQEBAQDxAQEBAPEA8PEA8QEA8QDw8QFBAVFBQQFBQXGyYeFxkjGRQVHy8gIyc1LCwsFR8xNTAqNSYrLCkBCQoKDgwOFQ8PGCkhHB01LCwwKTUpMDErLCwqKTQsNSkpNSk0NTU0KSktKSkqLS4tKSw1MDUpNCswKSksKSkpKf/AABEIAP8AxgMBIgACEQEDEQH/xAAcAAEAAQUBAQAAAAAAAAAAAAAAAwECBAUIBgf/xABOEAACAQIBBQsGCQkGBwAAAAAAAQIDEQQFEiExQQYHEyIyUWFxsdHwUnKBkaGzFDVCU2J0ksHCFyQlRFRzstLhFTRDY4KiFjNkg4ST8v/EABkBAQEBAQEBAAAAAAAAAAAAAAABAwQFAv/EAC8RAQABAwEGAwYHAAAAAAAAAAABAgMREgQUISJhkRVTcRMxUdHh8CNBUmKBkqH/2gAMAwEAAhEDEQA/APuIAAAAAAAAAAAAAAAAAAAAAAAAAAAAAAAAAAAAAAAAAAHkN3e+DSyYoRzeFrTaapp2zYbZPpexGy3W7p6eBoOo+NVlxaNLbOfctpzxupxNSrW4WrNzqVW5Tk9V87Qo8yS0Ae3/AC5YvOlajQcc52vZO19Hy9Jf+XPFfMUfWv5z5VVfGl50u0pco+s09/avtw9P0f8A2Tfl0qfs0fb/ADnyG4QH2KG/t5WGfov/ADGRT39qXysPNHxYqgPuFLfzwj10qq9DfYZUN+zAPXwi/wBE7dh8HSJIoD77T348mvXUa64Vf5TKp76uTH+sRXXnLtic/wBOmnzewzKOET2ey/YgPvtLfGydL9apLrqQ+9mRS3b4GcoRjiKcpVJqnFQlCo85uyuoNtLrPgtPBLZdLrku4mwU50MXhKtOTU1iaMVJvPdpTzWtPPFtEHSSKlEVAAAAAAAAAAAAYWWMr08LRnWrO0IL0yeyK52zNPhW/FuqqTxUsLGazaFlaLuoycbtv6en0LpegIMuZaqYyvKvV1u8YQvxaUNkF087PKboOVT8fKRs8LVvTg/op+w1GW6yk4Zr1XXtRRqqr40vOl2lEyWK0z5D4zs5yzXr12uHQf8Alf8Asj3lEdwivBPnj6JR7wk+j1oCqL0WKEuj1x7xxls7PuAmjEnhTMNTnsXsNnkuiqik51IUnFpJST4ysa2bVV2rTSzuXIt06qvckpU/QbHDU1t/CRrBRWqvS9aJYRkv8al9r+p2+GXvjHeHLv8AZ69pbGlRT1epf0IcbStWwev+9YbyvnFzoycLgpTt+c4LTslWcWWzwcp4zBUs+g/zqg86lU4RaKkdiM/D7vH3cOsLTt1qqcRntLoFFS1Fx57tAAAAAAAAAABRnMW+R8a479/L+FHTrOed8TA8BlLF1qmhzq59PQnZOKs1fXJ+pJaeYDT4SMuDjCSzWks76K2X6egwsrRSlTS0L28paWZeTsRn072txpLa9uvperSYeVnxqfj5SKNVW5cvOl2lCtZ8eXnS7S25RcmXRZHcuiwJUSJESZJFgTQ8ajKpGLB+NBk0n6fUQZtBeON3mzwtNbdPX/VM1tBc/YbbCPxxi6pTENhRw8NF1F+iD/CY+NhweIwMqaVN/DcOk4LNemavpXQZ1F2tp09b+8w8pf8APwOn9dw/k/OR5hqn4mIffEipRFT5UAAAAAAAAAAA5o31MVOeVcXnylLg5qnBN8mChFqK6Lts6XZzbvi4CVTK2NeiMFWSlUlfNT4ODsrcqX0Vp1agNJkOpxZx6U/YRZUqXlBq+i60a+UtRk4SMIt047FeV+XPz2tXmogypyqfQ/QtKKNc+VLVpk+U7NaevWVVFvbD7a7yyvy5+dLtKIovdF88PRKPeW5j6PWgALlndBcs7o9aLUSRYBSn4sbLJsIyi3VqZkk7JWWlW6ucwYsyabNbNyLdWqqnPRncomunETjq21KjR+f/ANif4TLoqH7Qkufgm7eqxqqD0m2wfjxc7p2215MOPdLnm1f58m0wtSirXx0V14WsuyRZTpRr43BU41+FisZRknGnODdpxejPk9iJKPVbx0SIMVTSxGT1teOw/vIGe9WuP4cff8PqjZrlM5m7M9n35FxRIqec7gAAAAAAAAAADnjfdyznZSr06cOD4JRpykneU3mqTktkb3V7aXY6HOZt9RfpbG/vI+6gB57JErVV0pr2GXlZ8an1vtiYeDw0041Gs2F9EpXSl0R8r0GTlLTmO0tMnbY9mlc39CjXV+XPzpdpaSyXGnyeVLl6ZLTzraWuH0oe3uAtuLleCflQ9vcUcH5Ufb3FFUSxZDmvniXKMtjQGRBmRTZgxjPnXrNpk2lTcXw0pxlfRm6U1Zc229zW1a9pVpzEer4uV6KdWJn0S0X40dxtsJLxxe4xIYahsqVfUZNKEU9Eq7XRC/4Wdvh0+ZT3cm+x+ir+rc4dNojrr86yd9ew/P8AOwK4WNB2zpY5dKoUpL20yTA0aM8fgE51uDWKg4OvTp4e8otOKUlFZzvbQZzsMxnnp4dSnbIqnGirs+8IqWRLzz3cAAAAAAAAAAAfB99WnhaGUatRThKtUUJzTSqypyzUlGNN8RaEneXOfeDmrfbX6XxfXS91ADzVfKkpTzkmm3pnN59R/wCp6EuhIyMof4b+n90TUGzxM7wovpXYijArPjy86XaURWty5edLtKAVAuCiqJIkaJIgSwJ6ZjxJ4EGZR6u02eG8co1VHx4ubLD+NBRuMN45XcXVP73kz69Q5/nafOQ4aS1kucnjMl2/bqHvaZB9/SKlEVIAAAAAAAAAAAHP2+vkGo8p16k506cKipyhnyvOSVOMW1CN3a6au+Y6BOfd97LuJjlOvSjWnGnCNFRUbRaTpqTWdGz1tvXtA8jLI0Yq8uFkn8pxVCm+lOelkGMStTSUbXtFRlnaOl6jX1JOTvJuT2uTu36WZU3xKPjaUR/KnpgryeiazmtOx2KOH04ehS7iOpypec+0AX8H9OPql3FM36cfb3Fpciiqg/KXtK5r8pFUXAUVOXlI2GTY0lGSrJylfiuMmlm21a1tMKJNBm1m97KrViJ9WdyjXTpzMejawhhtkZ/af8xk0aNC64k30Z8l+I1NKS8WM2hJeM07PEZ8ujs5tz/fV3b7CrD7cNUfSsTVXszyfJipLKGAcqUqcXiqapZ9WpXV8+ObovxdNjW4eovGYZVCaeOyWv8ArKPk/Ow5jOdumc8lPHp9Vp2SInOuru6DiXFEVPPdgAAAAAAAAAABzfvxfG+J82h7qJ0gc4b8vxviPMoe6iB4Zk6lxaa5m+0gZJTfJ8770UWz5UuthFJ8qXnMrcCoTAAvRdcjRJFdZRfFksWRqL12dufTYviQZFN+LmXRm/DMGBk05AbWhW8XM/CTvj8l/W6PP89A09KfjwjZ5MnfH5M+t0ffQA6LKgEAAAAAAAAAAADnHfmX6Xr+ZQ90jo45y35/jev+7oe6QHhGVo611rtLWX0da60UKnKl1sFJ8qXWyqAFUAUXI9PuMxkaccWnXhh5VKDp05ylmPOb1J7H0nmEVQH0SG6HD/A8oQ4WEXiMM1ChwkqkpYiUk3KMdKgkk1sv6EeDTIk/GkviQTwfjSZFP0+0xoMlp+NQGdTb8X7zZZGf5/k363Q5/nomog/Gg2eQHfKGTfrdDm+diB0qACAAAAAAAAAAABznv0/G9b93h/do6MOdd+tfpar+6w/8FgPAMkw60rzor137iNk+D5v8yl+IojqrjS86XaULqvLl50u0oAK2KWLkiiqKooXRAqXxLUi6JBNEmgQxJqYGRC5tdzvxhk763Q94jVwRttzqvlHJ31ujz+WgOkgURUgAAAAAAAAAAAfEd+ncrWlini4KUoTpU4yvHipxurKSeu2nTbUfbjy267HV6SklDOoTjZyUc7Ne3OWuwHMNSm4uzTT5nrJ8BBu9nZ50NNk/KPa5ZybRqStOnwTlpjOKUqc1zxtr9DNI9z1SlK8U6kZOOa4JzTab5lf1oo0lVJSlfS7v5K09JaovYns+Sievh5Z8uK0853TTTXRYkVKvZWU3m6VZPQ/UBix6no08mPcXPRotK/VHuM6NDE7IVH1Um/wkscnY16qVfbZKjO2noUQNdKlNJNwmlJXjoWlXavq6H6ijutakuvR9xvqGDyooKnCnilBWtGNCotTb1qF27tlcTufypWsqlDFzUeSpUqzt/tA0Ck3qUtHM13BTdr2la9r3djf0twmUtObhK+nnpNdpNDe7yo1m/Ba2brs7W7TTkx+b55nnpSlG1469XGfeZUIaNMoJ7Vato9KVje/kyyo7Xw1T0umvxGXS3rcpS0yw9PXd586N/wCIlzRnkzhac44tVkrJfCq7drbbJ3Vrpq66eY3m5+lLD5UwGZJ3lWpQbaguJOVpRslzGwwG4jH0EoulQSbsuExVGPVFK/UbXA7iMcsfg61elGEKdWDk6U1UzcxuSzknovzmavriKlEVAAAAAAAAAAAAYGMrWk4tXi1pM8xMVRuwPH5X3KU6mc6ajHO0yjKN6U3zyjsl9KNmeMxOQK2HqRVKbozcuLGpUzYt7HTq6FLqdpLmes+sOjbqI8Rk+nVi4zhGcXrjNKSfoYHzqhk7KDjPiXm3fhOEptyfPnXMzD4DKCSzoxuuerT7z03/AALgdL+DU+q1vYXx3DYH9mp/ZQHnFhsattNf9+kvvLlDF7Z0V14ml3npFuIwP7LR+xEkW4zAr9VofYiB5rOrrXXwq68ZTRXhZ/KxeCXXjIv7j1EdyWCX6tQ+xDuJI7mcGtWHo/Yh3AeS+GRWvHYBf+V/QvWUqC15QwXoqzketjufwq/waP2IksckYdaqVL7MQPHf2xhtuOwz6o1p9hX+3MLsxcH5uHxMj2kcBRWqFP7KL1h6a2R9SA+e4+thq6S+EVtDunTwWIvf0nqsi5XnPg6cXVqJWU6lajKk2kta6TcSow6PUTQlFWSAlKgAAAAAAAAAAAALZRLgBBKkRqiZTQzQMXghwRk5ozQMfgRwRkZozQIOBDpE+aVzQMfghwRkZozQIOCHBk+aLARKAzNKJbCwFQ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4" descr="data:image/jpeg;base64,/9j/4AAQSkZJRgABAQAAAQABAAD/2wCEAAkGBhAQEBAQDxAQEBAPEA8PEA8QEA8QDw8QFBAVFBQQFBQXGyYeFxkjGRQVHy8gIyc1LCwsFR8xNTAqNSYrLCkBCQoKDgwOFQ8PGCkhHB01LCwwKTUpMDErLCwqKTQsNSkpNSk0NTU0KSktKSkqLS4tKSw1MDUpNCswKSksKSkpKf/AABEIAP8AxgMBIgACEQEDEQH/xAAcAAEAAQUBAQAAAAAAAAAAAAAAAwECBAUIBgf/xABOEAACAQIBBQsGCQkGBwAAAAAAAQIDEQQFEiExQQYHEyIyUWFxsdHwUnKBkaGzFDVCU2J0ksHCFyQlRFRzstLhFTRDY4KiFjNkg4ST8v/EABkBAQEBAQEBAAAAAAAAAAAAAAABAwQFAv/EAC8RAQABAwEGAwYHAAAAAAAAAAABAgMREgQUISJhkRVTcRMxUdHh8CNBUmKBkqH/2gAMAwEAAhEDEQA/APuIAAAAAAAAAAAAAAAAAAAAAAAAAAAAAAAAAAAAAAAAAAHkN3e+DSyYoRzeFrTaapp2zYbZPpexGy3W7p6eBoOo+NVlxaNLbOfctpzxupxNSrW4WrNzqVW5Tk9V87Qo8yS0Ae3/AC5YvOlajQcc52vZO19Hy9Jf+XPFfMUfWv5z5VVfGl50u0pco+s09/avtw9P0f8A2Tfl0qfs0fb/ADnyG4QH2KG/t5WGfov/ADGRT39qXysPNHxYqgPuFLfzwj10qq9DfYZUN+zAPXwi/wBE7dh8HSJIoD77T348mvXUa64Vf5TKp76uTH+sRXXnLtic/wBOmnzewzKOET2ey/YgPvtLfGydL9apLrqQ+9mRS3b4GcoRjiKcpVJqnFQlCo85uyuoNtLrPgtPBLZdLrku4mwU50MXhKtOTU1iaMVJvPdpTzWtPPFtEHSSKlEVAAAAAAAAAAAAYWWMr08LRnWrO0IL0yeyK52zNPhW/FuqqTxUsLGazaFlaLuoycbtv6en0LpegIMuZaqYyvKvV1u8YQvxaUNkF087PKboOVT8fKRs8LVvTg/op+w1GW6yk4Zr1XXtRRqqr40vOl2lEyWK0z5D4zs5yzXr12uHQf8Alf8Asj3lEdwivBPnj6JR7wk+j1oCqL0WKEuj1x7xxls7PuAmjEnhTMNTnsXsNnkuiqik51IUnFpJST4ysa2bVV2rTSzuXIt06qvckpU/QbHDU1t/CRrBRWqvS9aJYRkv8al9r+p2+GXvjHeHLv8AZ69pbGlRT1epf0IcbStWwev+9YbyvnFzoycLgpTt+c4LTslWcWWzwcp4zBUs+g/zqg86lU4RaKkdiM/D7vH3cOsLTt1qqcRntLoFFS1Fx57tAAAAAAAAAABRnMW+R8a479/L+FHTrOed8TA8BlLF1qmhzq59PQnZOKs1fXJ+pJaeYDT4SMuDjCSzWks76K2X6egwsrRSlTS0L28paWZeTsRn072txpLa9uvperSYeVnxqfj5SKNVW5cvOl2lCtZ8eXnS7S25RcmXRZHcuiwJUSJESZJFgTQ8ajKpGLB+NBk0n6fUQZtBeON3mzwtNbdPX/VM1tBc/YbbCPxxi6pTENhRw8NF1F+iD/CY+NhweIwMqaVN/DcOk4LNemavpXQZ1F2tp09b+8w8pf8APwOn9dw/k/OR5hqn4mIffEipRFT5UAAAAAAAAAAA5o31MVOeVcXnylLg5qnBN8mChFqK6Lts6XZzbvi4CVTK2NeiMFWSlUlfNT4ODsrcqX0Vp1agNJkOpxZx6U/YRZUqXlBq+i60a+UtRk4SMIt047FeV+XPz2tXmogypyqfQ/QtKKNc+VLVpk+U7NaevWVVFvbD7a7yyvy5+dLtKIovdF88PRKPeW5j6PWgALlndBcs7o9aLUSRYBSn4sbLJsIyi3VqZkk7JWWlW6ucwYsyabNbNyLdWqqnPRncomunETjq21KjR+f/ANif4TLoqH7Qkufgm7eqxqqD0m2wfjxc7p2215MOPdLnm1f58m0wtSirXx0V14WsuyRZTpRr43BU41+FisZRknGnODdpxejPk9iJKPVbx0SIMVTSxGT1teOw/vIGe9WuP4cff8PqjZrlM5m7M9n35FxRIqec7gAAAAAAAAAADnjfdyznZSr06cOD4JRpykneU3mqTktkb3V7aXY6HOZt9RfpbG/vI+6gB57JErVV0pr2GXlZ8an1vtiYeDw0041Gs2F9EpXSl0R8r0GTlLTmO0tMnbY9mlc39CjXV+XPzpdpaSyXGnyeVLl6ZLTzraWuH0oe3uAtuLleCflQ9vcUcH5Ufb3FFUSxZDmvniXKMtjQGRBmRTZgxjPnXrNpk2lTcXw0pxlfRm6U1Zc229zW1a9pVpzEer4uV6KdWJn0S0X40dxtsJLxxe4xIYahsqVfUZNKEU9Eq7XRC/4Wdvh0+ZT3cm+x+ir+rc4dNojrr86yd9ew/P8AOwK4WNB2zpY5dKoUpL20yTA0aM8fgE51uDWKg4OvTp4e8otOKUlFZzvbQZzsMxnnp4dSnbIqnGirs+8IqWRLzz3cAAAAAAAAAAAfB99WnhaGUatRThKtUUJzTSqypyzUlGNN8RaEneXOfeDmrfbX6XxfXS91ADzVfKkpTzkmm3pnN59R/wCp6EuhIyMof4b+n90TUGzxM7wovpXYijArPjy86XaURWty5edLtKAVAuCiqJIkaJIgSwJ6ZjxJ4EGZR6u02eG8co1VHx4ubLD+NBRuMN45XcXVP73kz69Q5/nafOQ4aS1kucnjMl2/bqHvaZB9/SKlEVIAAAAAAAAAAAHP2+vkGo8p16k506cKipyhnyvOSVOMW1CN3a6au+Y6BOfd97LuJjlOvSjWnGnCNFRUbRaTpqTWdGz1tvXtA8jLI0Yq8uFkn8pxVCm+lOelkGMStTSUbXtFRlnaOl6jX1JOTvJuT2uTu36WZU3xKPjaUR/KnpgryeiazmtOx2KOH04ehS7iOpypec+0AX8H9OPql3FM36cfb3Fpciiqg/KXtK5r8pFUXAUVOXlI2GTY0lGSrJylfiuMmlm21a1tMKJNBm1m97KrViJ9WdyjXTpzMejawhhtkZ/af8xk0aNC64k30Z8l+I1NKS8WM2hJeM07PEZ8ujs5tz/fV3b7CrD7cNUfSsTVXszyfJipLKGAcqUqcXiqapZ9WpXV8+ObovxdNjW4eovGYZVCaeOyWv8ArKPk/Ow5jOdumc8lPHp9Vp2SInOuru6DiXFEVPPdgAAAAAAAAAABzfvxfG+J82h7qJ0gc4b8vxviPMoe6iB4Zk6lxaa5m+0gZJTfJ8770UWz5UuthFJ8qXnMrcCoTAAvRdcjRJFdZRfFksWRqL12dufTYviQZFN+LmXRm/DMGBk05AbWhW8XM/CTvj8l/W6PP89A09KfjwjZ5MnfH5M+t0ffQA6LKgEAAAAAAAAAAADnHfmX6Xr+ZQ90jo45y35/jev+7oe6QHhGVo611rtLWX0da60UKnKl1sFJ8qXWyqAFUAUXI9PuMxkaccWnXhh5VKDp05ylmPOb1J7H0nmEVQH0SG6HD/A8oQ4WEXiMM1ChwkqkpYiUk3KMdKgkk1sv6EeDTIk/GkviQTwfjSZFP0+0xoMlp+NQGdTb8X7zZZGf5/k363Q5/nomog/Gg2eQHfKGTfrdDm+diB0qACAAAAAAAAAAABznv0/G9b93h/do6MOdd+tfpar+6w/8FgPAMkw60rzor137iNk+D5v8yl+IojqrjS86XaULqvLl50u0oAK2KWLkiiqKooXRAqXxLUi6JBNEmgQxJqYGRC5tdzvxhk763Q94jVwRttzqvlHJ31ujz+WgOkgURUgAAAAAAAAAAAfEd+ncrWlini4KUoTpU4yvHipxurKSeu2nTbUfbjy267HV6SklDOoTjZyUc7Ne3OWuwHMNSm4uzTT5nrJ8BBu9nZ50NNk/KPa5ZybRqStOnwTlpjOKUqc1zxtr9DNI9z1SlK8U6kZOOa4JzTab5lf1oo0lVJSlfS7v5K09JaovYns+Sievh5Z8uK0853TTTXRYkVKvZWU3m6VZPQ/UBix6no08mPcXPRotK/VHuM6NDE7IVH1Um/wkscnY16qVfbZKjO2noUQNdKlNJNwmlJXjoWlXavq6H6ijutakuvR9xvqGDyooKnCnilBWtGNCotTb1qF27tlcTufypWsqlDFzUeSpUqzt/tA0Ck3qUtHM13BTdr2la9r3djf0twmUtObhK+nnpNdpNDe7yo1m/Ba2brs7W7TTkx+b55nnpSlG1469XGfeZUIaNMoJ7Vato9KVje/kyyo7Xw1T0umvxGXS3rcpS0yw9PXd586N/wCIlzRnkzhac44tVkrJfCq7drbbJ3Vrpq66eY3m5+lLD5UwGZJ3lWpQbaguJOVpRslzGwwG4jH0EoulQSbsuExVGPVFK/UbXA7iMcsfg61elGEKdWDk6U1UzcxuSzknovzmavriKlEVAAAAAAAAAAAAYGMrWk4tXi1pM8xMVRuwPH5X3KU6mc6ajHO0yjKN6U3zyjsl9KNmeMxOQK2HqRVKbozcuLGpUzYt7HTq6FLqdpLmes+sOjbqI8Rk+nVi4zhGcXrjNKSfoYHzqhk7KDjPiXm3fhOEptyfPnXMzD4DKCSzoxuuerT7z03/AALgdL+DU+q1vYXx3DYH9mp/ZQHnFhsattNf9+kvvLlDF7Z0V14ml3npFuIwP7LR+xEkW4zAr9VofYiB5rOrrXXwq68ZTRXhZ/KxeCXXjIv7j1EdyWCX6tQ+xDuJI7mcGtWHo/Yh3AeS+GRWvHYBf+V/QvWUqC15QwXoqzketjufwq/waP2IksckYdaqVL7MQPHf2xhtuOwz6o1p9hX+3MLsxcH5uHxMj2kcBRWqFP7KL1h6a2R9SA+e4+thq6S+EVtDunTwWIvf0nqsi5XnPg6cXVqJWU6lajKk2kta6TcSow6PUTQlFWSAlKgAAAAAAAAAAAALZRLgBBKkRqiZTQzQMXghwRk5ozQMfgRwRkZozQIOBDpE+aVzQMfghwRkZozQIOCHBk+aLARKAzNKJbCwFQ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6" descr="data:image/jpeg;base64,/9j/4AAQSkZJRgABAQAAAQABAAD/2wCEAAkGBxQSEhUUEhQVFBUUFBQVFBQVFBQVFBUUFxQXFxQUFBQYHCggGBwlGxQVITEhJSkrLi4uFx8zODMsNygtLisBCgoKDg0OFxAQGy8mHBw0LCwsNC82LyssLC83LCssLCwsLCsyLCwsLDQ0LCwzLCwsLCwsOCwrKysrLCssKyssK//AABEIAQAAxQMBIgACEQEDEQH/xAAcAAABBAMBAAAAAAAAAAAAAAAAAQIDBAUHCAb/xABTEAABAgMCBwkKCQkHBQAAAAABAAIDBBESIQUxQVGBkcEGBxMyUmFxofAUIkJyc5KxsrPRIyQzNFN0gsLhFiU1Q1Rik9LxCBVEg6LD4kVjZdPj/8QAGAEBAAMBAAAAAAAAAAAAAAAAAAECAwT/xAAoEQEAAgIBAgQGAwAAAAAAAAAAAQIDEQQSExQxUVIhMkFCU5EFM6H/2gAMAwEAAhEDEQA/AN4oQhAIQhAIQhAIQhAIRVCAQiqEAhFUIBCKpKoFQkqlqgEIQgEIQgEIQgqzuTTsQidyadiEFpCEIBeHwjvoSkGI6G8RGuY4tNoNZeMtCa00L3C5R3Vzj4k9NPeau7ojNJoBcyIWNGhrQNCDcsTfilBiaTp9wKru35YGSE7/AFn7q0dwhzlLbOc6yg3U7flZ4MB/muO1RO34z+zPrzgD0uWmgUoQbgfvxPH+GIOT4SGPeoXb8UbJLN/jN66NWqGKZiDZzt92a/Z4P8Vx9ATW76864/IwB55++Fr2C1ZGXGlB7Q75c8cXAjogk+mMldu/n3YntH+RD2xSvMQGXYtCs05tSDNv3cYQ+lp0QoI2HOq0XdlhF2KOdUIa/gelY1x7dtGNRm89aDGz+6WZM2HviuLmubQ96DdS65oB1LZW4PfFc+K6Xni0PLyGxBcy1WljmFcS09hY/GD4w2K4W1mIoPLec3hY0HUyFrbe43aWrMrMu78CkGIfDA8AnlDtkWyAUCoQhAIQhBVncmnYhE7k07EILSEIQC5K3T/PZr61M+2eutVybuqb8em/rUx7Z6DF1SprU6qB4Two2kJ4cOZBNDU7FV4YBSiYGeqC9CV6Ee1Vioc0KYx1+5ZGSgRYlbEOtKVo4ZQHDqIWmPFbJOqwpfJWkbtOoZCC7t22K0wquzBM2P1LQM7ojBtuUowbM/8AZHTGafQtvB5fRh43D7kjn9qJiQyUwMZgDH+tr6FBwcWvGha3e5WjgZ5+iI5uCfuebwx84d4zdivQz8Zi+M/1lFhKTJj0LmVtAVHErWla1uCfKkmM9zri4uJzVtZDlvqqZuJlw16rx8G1M1L/ACyyB1XggjGCMRC23vd7tO6AJeYdSOwd643cK0feGUZda1KqM5OOhRGOaSCADUcYEG4g5wuZq6kBSrxe97uwE7DsRPlmtqTkiNF1sc+cfivaIBCEIKs7k07EIncmnYhBaQhCAXKG7Gnd83eSO6o95x/Kur13dAXV65N3XfPpv61Me1cgxfe8+sIuzHX+CYlCCZrW8nTU+hPaxvJHX71FDKlCCSExvJHQa+9WBBaTWyNAUMNWWHtzIJocsw+CNVFbgyzQMVOgnJ26lDBVyErVtNZ3EotWLRqUjZNhydZ0p8KQh8kJ8I5M/MpwOwWkcjLH3Sr2qeiAyMPkt1JBIw+Q3HmVqvanV+Cbq7f1Ud/L7pO3X0eSwu0NjkAUAIuGhXWsrGitFwBcBmF46lTw6fjDulvoCvQvnMXpd6Qqzkvb4TMrRWIWYDziOMdtIWIwrFrEIzADas1EZXpGIjGFjJyDwl44+KgxPAxlv7woahUS9tvFzThOxIYPevgOcRzteyyQcnGK3utB7xw/OLvq0T14S34gEIQgqzuTTsQidyadiEFpCEIBcnbsB8em/rUx7Vy6xXKu7qGRhGbBaW/GYpocxeSDprXSgwBQn8Gc3WEBh5tYQKwqYKGwebWFIGO5TdYKCeG5WYRVAQ3HKB26FKJV9OOw6zsQZaCcWVXIOkLAQ5V+Qjp7BZeVhtBJfBbEqGizaLQCGgOOTGQTpWuGlb21adQpktNa7rG2RhxBnUwjN5Q84KGHMMyYPgaXk6cac+M39igDSepdfhcU/e5Z5GX8cpDHbym6xqTeGHLb5zff1KCJGJF0rAGagGpQ8I/6CD5o9yt4PFr+yCORl/GwWGzWO4i8VGK8YhlWRhXzEWl4qb9KpYSmy2KQYYF4NGXMGK6mZTwYPwr/AATDDnOAxGjm1aOajisM/HpjjdbxLppe1vONMm91ATmBK83BmiHE4wTUiuO+4g5DzrMTsesIlt9RfnGdefC5GjcO8zKtiTEWYa4WmQrDhdV3COBtObkcODxi51pbjC0PvE/P4n1Z/tIa3wgEIQgqzuTTsQidyadiEFpCEIBcp7uf0jN/Wo3rldWLlLdz+kJz6zG9coMLRFEiVAqe1RBSNQTtKsMcqrCrDCguwXK9APP26VjYTleguQX4T+2JS1rkx9tKqscp7SBzj22KMlKexx/1TT6UHmMOfLnRsWVl/nMfxX+sxYnDY+GOj0BZSWd8ZjeK8eqgbhCIIbmnFWt42jKFUiSYfeyjXHE2veO8R2Q8xS4fPfM8U+kKjAjlhuxHGDeD0hBsreMYRhCKCCCJZ4IOMfCQ8a3stQ7yc3CiRIoNeGZCFmo4sIu78B44wtBlAbwtvBAIQhBVncmnYhE7k07EILSEIQC5W3fss4SnBUfOIhuv4xrrvXVK5b3xo1rCc33rRSM5veilaeE7O45Sg83pQTzpwfzDUkt8w1IG1508PGfqSticzdLQU/hOZvmN9yBBFbn6ipWTLejQUgdzDUFYY/mb5rfcgGTjKY781HLJSrXuNlvB4mkOc4htHNDhU5MdNCqQyD4LPNCuQWt5DPNC2wWx1tu8bhnkraa6rOpZWBgqKT8pKDpjqw/BEUfrJQ9EYlYlkNvIb5oUggN+jb5rfcuru8bfyubtcn3x+mQdg+KPDlf4riojKxMroA+04/eVTgWfRt81vuTeAZyG+Y33J3uN7Dtcj3/4xWF5ImLS2w3gWm2rOS+++7Yp5X5aI40FWvNxu4zRcTkWMwuQIt11KXC4agshChB0eIMQGIC4Uuuu0LLPkwWrrHWYl0Y63j5p2rYcviDNYFNZ/BY8LKvita4scRQHivFWHT4Jv5ulOfg5juKTCJxB/fQneLFGLTXpXI1e53hPnsb6sfasW9VpPeRkIkGdi8IwtDpUlrsbHDhWXseO9doK3YgEIQgqzuTTsQidyadiEFpCEIBcs74w/Oc55d3WAV1MuW98j9KTnlj6rUHmkoQUUQKE4FMqnBBK0KZigapmuQWYZVuEVSY8KxDiAZQpiN+QvsNymCpwo7c4UwmWcoa1PRb0RuE/b0ppco+6G8oawkdMtpxhrTt29DbAYX+UKycl8vE6PcsVhV4MQ0Na86yUi74d9+MZxzKJrMecJ2xE6+sR5/ePponysw5nFJAOMXEHpabioY3Gd0n0oYoG5943C5fEmINgNqxsUuaTQkOs0sHFW1kORbgC0ZvCj45H+r/7rVvNAIQhBVncmnYhE7k07EILSEIQIVzJvpvDsKTPwhdR7QatIsEMHeDOBn5104uXN8r9KTnlvuNQecsjldTkWRy+ophCRA+yOV1FKGfvdRTQnhAohfvHrUjZf986ikBUjCgeyWOSKR0B3vWUlXhpBIY4gNF7bjRobUtc0gk0rXOSsexTsK1w5rYrdVVL0i8almmzwxcDLaYMM/7SR0zX9TLfwmfyLHwyp2uXRHPyR9IY+Fxp3Rz9DK/wm/y3JgiEYocAf5Y/lTC5I5yvH8llj0/SJ4mOWLwhOUiElorj72gGqgontjfCRMQIBqQLryDipivORY/CfHKsB3fRfEPoCzz83Jmr028mtMNaeSeGyG/G2G+vJfwbtWXHlCldgqFyosHykMPZoc2h6lgVYlpl7OI9zfFcR6FxtW4d5XAz4UxHi2ocSGYIYHMcah9sODXNcAWmgK3AFpzeMwrGixpiHEfaaITH0stBtWyKlwFTdXGtxhAqEIQVZ3Jp2IRO5NOxCC0hCEAuXd8wfnSc8t9xi6iXL2+d+lZvyo9mxB5coSoogROamlOCCRqkYo2p7Sgnap2FV2qVhQW2FStKqscpmlBOSkKiqlqgwuEOOVI518TxaeqosIccp0c3v6B6Agqp8NMT4aDbG8APjMz5CH7Qrd60lvAfOJryML13rdqAQhCCrO5NOxCJ3Jp2IQWkIQgFy/vnj86zflR7Ni6gXMG+h+lZvyg9mxB5aiAlKagclCQJUEjQvUTO5ljbLWxXveYcOI9oY0AB7rLQ0l154x6GryzCvSR905fYIZYcxgZaa8guAFASMVRUkHJVBLum3ONlYUCLDimI2OYjaOYGuY6HQOaaEg0NoaFg2rJ4Zw8Y8GDBDGsZAtWaOc4m0BUknLdWuUlYtqCZqkYVEwqUIHBCEhQYme45RM4z9n0BJO8YpZnGfs+qEFdPYmJ7EG294D5eb8jB9d63YtK7wA+Gm/JQPWie5bqQCEIQVZ3Jp2IRO5NOxCC0hCEAuYt9EfnWb8o32bF06uZN9L9Kzfjt9kxB5NCEqBEoQhA9qcmtTggkYpgoWKViCVilBUQKmAQKEhQEIMRO8Yp82Lz9j1U2d4yWbF+hnqBBXTmJqfDQbd/s+/Kznk5f1oq3UtMf2fB3854kv60ZbnQCEIQVZ3Jp2IRO5NOxCC0hCEAuZt9UfnWa8ZnsmLplc678cYHCUUBjWWWww5wFTEJY023Vy0Ib0NCDwiSieHjs0JLYz/6fxQIgJQ8c2o+9FsZxqKABTwkBGcanJLYzjrQTNUsNV2v526ypGxRnGtRsW2hSjEoIZriOoV2qWw4CtDTxfxUhya4pOE6fN/FMdEPZrkGPnuMpsJC/7MH2YqoJutqvX/VSzwdjdmYBzgNAadQQU09hTE5iDcf9nzjTniy/pircq1DvAyj2iae5pDXcA1pN1S3hCbvtBbeQCEIQVZ3Jp2IRO5NOxCC0hCEAVzvvwwT/AHjGNDQiERdjHBtF2o6l0QvOYd3KSczE4WYZafQCto3AYgBkQcxtiOa0tpjFMV9KmorpUpmq0rDaSKmtKc/prrW2MN4KwbDiWWwQR4xB58Spf3XIH9SdD3INYcO2nEaRfdXPlUsrNw2k2oQcC0toCBjLamtLsRxZ6LZQwHg76J/8V6T8nsHHHCi6IrtqDXjZuXqay919AIjhS7Lp6ljpihc4tFlpJstrWyMgqcd1L1tT8m8HfRxh0RfeE38lcG5RM+fD/lQavJbZpS/rSFzLIABDq48nPdqW0PyRwafCmhphH7qQ7jMG/SzXmwTsV+uVel4eQLLF1K1GS/JlzUVeJXhHWTS82q0zClLWToXvxuNkBimJlv2Iewp35HSRFO7JimYwwR1OS+Sb6K16WvobXVa51A0mngYzWlA2/GrUZwoOk5V7V24mTyTsYf5P/JVJrcfKNFXT8QD6u4+hyos1/PG9WMINrSmZnqrOYZ3NQm2XQZnhWk3kwnQyNBN6jnZaBDd3j3xgAL3t4MVpeLOM060GBlsHPfk7dORev3I7moUSM0RX2G1vIoXaDiCxjJeLEp4DcgAx8zWjGvd7k9w8R5BdWG04y6+IRzDE3tiQbK3MSsrCa5kqBdS24XknJV2XoGJZ1Y7A2C4UuyzCHjOJq5x5ysigEIQgqzuTTsQidyadiEFpCEIBYPDEhFc+1BMMGl5fDtdYIKziqx5qyaUQeRj4Njk98yRec7oT6+sq8TBUXLLSLui23YvVxYrXGtE20zn1IPIHBkT9hlD0RXD7qi/u1w/6fC+zMnaF7SrM/Uirc/UUHiXSH/jnfZmB7wmmVaMeDo+iMD99e6DW8oaik4NvKag8H3Kz9hmx0RQf9xO4Jg/wc6PtV+8vdcEOUzWjgf3mecEHgS1g/wANPjmoDsTHRIY/Uzw+x/wWwhL5i3zgndznm1oNZvmYfJndML/5qpOxoERtlwnB0Qh/61tjud2brTIku7IDrqg0dPSrDRsLhyMz4JroIaFfwVuSfFfVrHsZd38aluuUtaKda21EgnKDXnSGFTGgweBtzcKBeBafle692jMOYLPw7sSRrFZhQkE8gMehXFFLsoFKgEIQgqzuTTsQidyadiEFpCbwgzjWEcIM41hA5UpmFVxPQrfCDONYTS5ucawgocAjudXqNzjWkLWZxrQUe5+hJ3P0K9Zbn60WW5+sIKPcvQmmAshYbyusJLDeV1hBQ7nR3Or9hvKGsIsN5Q1hBREsjufmV8Acoawiy3ONYQURBTuBVyy3ONYThZzjWgoGD0607gFdNnm1patzt6kFVkHMrMOFROEQZxrCXhBnGsIHITeEGcawjhBnGsIHITeEGcawjhBnGsIK87k07EJs68XXjLlHMh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2" name="Picture 18" descr="http://news.cnet.com/i/bto/20070716/hp_media_server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299" b="10006"/>
          <a:stretch/>
        </p:blipFill>
        <p:spPr bwMode="auto">
          <a:xfrm>
            <a:off x="6915150" y="1695450"/>
            <a:ext cx="2228850" cy="283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i0.twimg.com/profile_images/3346781221/dd798d423696210df7b6c399ec9f1d57.pn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9" y="3356992"/>
            <a:ext cx="1067879" cy="10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2" descr="data:image/jpeg;base64,/9j/4AAQSkZJRgABAQAAAQABAAD/2wCEAAkGBhQSEBUSEBMQFBUWFBUVFRIVFBQXFBQVFBUVFBQUFBUXGyYfFxkjGRQUHy8gIycpLCwsFR4xNTAqNSYrLCkBCQoKDgwOGg8PGiwdHyQpKi8qNC0sLCwtKSwsKSkqKTItLCksLS0xKiovKi0sLCkxLCwpLS0pKiwsLC8sLCo0Kf/AABEIAMwAzAMBIgACEQEDEQH/xAAcAAACAgMBAQAAAAAAAAAAAAAABQQGAQIDBwj/xABIEAABAgMGAgYHBQYEBQUBAAABAgMABBEFEiFhgfAGMRMiMkFRcUJScpGhscEVI5LR4QcUQ2KCshYzosIkJXOD8TRUk7O0F//EABsBAQADAQEBAQAAAAAAAAAAAAABAgMEBQYH/8QAMREAAgIBAgMFBgcBAQAAAAAAAAECEQMEMRIhQQUTUWFxIpGhseHwFBUyQoHB0SMG/9oADAMBAAIRAxEAPwD267kN6QXchvSC7kN6QXchvSBIXchvSC7kN6QXchvSNFGncnekAb3chvSC7kN6QvctNAJGHu/SNPtVHgPd+kKZFoZ3chvSC7kN6Qs+1UeA936QfaqPAe79IUxaGd3Ib0gu5DekLPtVHgPd+kH2sjL3fpCmLQzu5DekF3Ib0hZ9rIy936Rj7WRl7v0hTFoaXchvSC7kN6Qr+10Ze79IPthGXu/SFMWhpdyG9ILuQ3pCo2yjL3fpGPttGXu/SFMWhtdyG9ILuQ3pCkWwk8k18kn8o6JnyeTavwn8oUTYyu5DekF3Ib0iCl5Z9CnnSOS7USlRSoCo54fpChYzu5DekF3Ib0he3aaCQMMcj+UTkmvcnekBZtdyG9ILuQ3pBdyG9ILuQ3pABdyG9ILuQ3pBdyG9ILuQ3pABdyG9ILuQ3pBdyG9ILuQ3pAkwRkN6RAnnqDknekdptynIJ3pC9xoK7QB35Qoixeo1xoN6RqSMt6QxTKJHop3pG4ZHqo936RpZnQr8gN6RkMqPJB936Q0SoVoLlfCor7oiTVty7RKXXpdBHNKnEhQ8084q5Jbl445SdRVnESiz6A+EbCzl+CBr+kZmOIZdtkPqda6NRolYqbxFRRIAqTgYjy3GMs4w6+2SpDVCvqEEV5UBGMVeWK5WbR0eaS4lB1dbPfavWyULJV3lHx/KNxY/ir3CI83xI2iS/fAgqbKUqCRQKopV0c8BiYjL4vSHpRsNYTSApKyodSvcRTE8u/viHliuv2y8NFmmm1Ha1/MVb69ENU2Onvqdf0jomym/VB8yYrnFfEs3K31olmiym798pXMqp6IIPM0iHOcUzrEiuafaluv0XQ3KkDpKkqWKnuphXmYo88U2ufLyOjH2ZlnCM04+00l7Su3XxV81ui6JkED0Ee79I6pYA5JQNB+UVng9U04elem5aYbUitxtKaoWaEVIT3Coi1BOSd6ReMuJWcmbD3M3C068L/ugCck70jN3JO9IyE5J3pGbuSd6RYyAJyTvSENptUfOAxAP08MofhOSd6QptlrroNBiCPcfLOJRWWxDQmhBoMN+EPJNdRyTvSE6kYHAct90T7L5DBO9ISERqE5DekF3Ib0jATknekZu5DekVLhdyG9ILuQ3pBdyG9ILuQ3pABdyTvSC7knekF3JO9ILuSd6QBAnU48k70iPdyG9IkzyeWCee+6OF3IRKKsAnIb0hTxa0TITIGB6BwgjnUJrh7obhOQjhPyvSNON0T10LT+JJHhnBq0Wxy4Zp+Z4UwuXLEqJYuoni6At0rUlsdYgVKjT1eWcWm3GLttOAyqZtS2UENVoL1xNV/6T74bM/s5cVZQk3VNJeQ6XEOCqgmprStK8ifhEye4CfdfamBNhp1DCGlLQgkqKQQpQqRSoMcfdSrbwPoo63EsjfF0mud9Wmua51y2WxztXhd6ZlZdbTLUs6ypShLEgooVAjGlMaA4+Jjii23Hm5uRmJdtp9MutX3YAC7qQRgK44gjGHH+CVKY6J2cmVqDnSB0EJUOrdu9+HfE7h/hFqUKlpK3HF4KdcVeUR4csIt3Um+XLx9xl+NwxxtSak07hSap8V7t815O2VOXtJtXD6kqWi8lBRdJF68HLyRTniKGIloudE1ZD7lEhIF4n1QpBqcPVi6K4Dki50hYRWtaXlXK+xyhtNWW06Eh1ppYT2QpIIT3YCmEV7ibXOtkvc7NPzTTwncFJpylJ3Srii40ub8d/gVbie3ZebkJpEu4lZQhKzQKFAFpIOIFeUS5CdQLHacdZLyOhbCmgm8pQqEcqd1K6RYWLPaQCENMprgbqEiuRoMYkJAHIJHl/4jZY3fE30o82WqxrGsUIulPi5vnsk1yS8Nzyzhyzr9qNPWfLzEuwkHpulqEHA1SK864YY444R6sE5J3pGtfZ3pGdBvSLY4cCoy1eqeokpNVSre3/AC3ubBOSd6Rm7knekcVzCU9otjzIHziG9xDLI7T8sPNxEXOQZ3ck70iBbLXVSaJwV8x5ZR2kLQbeTfZU2tNSLyTUVHMcozaTdWjgnCh+PlEkMW3OqcByjvZQwGCd6Rq2jDkOUZsoYck70gwhwE5J3pGbuSd6RhKck70jN3JO9IgsF3JO9ILuSd6QXck70gu5J3pABTJMFMkwUyTBTJMAQp4ZJjhTJMSJ9OHJMRyPZiUVYaCCuSYrtoy3SzoaUtwIEvfuocUgFXSlNTd54H4Rt/haX9Jsr9tx1XzVEgdOz7ae0tpPmtI+cQ3OJ5VPN+X0WD8qxFRYMunsy8v53AT8REbhRoCWTRKKhTgrQVwcUPCIBO/xfL+ipS/YadV8kRyd4wQClIl5olZIT91dqQK0F8juBhpdOUJbfFFS6sMJlA/GFJ+sAS/tx89iSX5rdaT8iTAZ6cPJiVR7Tylf2ohg035R0LPswBXpi0JwPNtFcmjpAshSW3FUKADTFQrUH4RLFnzSu1OU/wCmw0n+6scbcRddlV4YTF0+TqFJ+dIfNNezEATmwVHtzc2rycSgf6ECFtv8OoTLOrSp9S0oKgVPuq7OJwrQ4AxcOh9mIc9KhSFJN3rJUn3giBIslOHJUpSoS7JqAaqBVzFfSrDFqzGkdllhPkhI+kReFHL0oyTSobCT5o6h+KYavupAxKB5wApsE3JqbaomhW26Bk4gA0/qQYsDyKoUKJ5GKg5azbc+HLyLq5coUQagKQu8mtPEKVDpviqW5dK38fyhTItHaWThyTHOyvJMc7PtBtWCVNnHuIjezDiezzPziWEO0jJMZpkmNUjJMbUyTEFgpkmCmSYKZJgpkmACnswU9mCnswU9mBBEnx1fRiOBh6MSZ4dU9mIzfZHZ5CJRDEy0f8xHLGUV8HhDbo/ZhBa8stc+0EOqaP7u51kBJJAcRUdYEDnHQ2CT25mbV/3Qkf6EiAGzjeQhHwy8lLKgpTYo8+MSB/FUe/zgc4YZ9IOL9t51X+6IHD1hsHpbzLKimYdSLya0SCCBj5wBYnbflk9p+WH/AHE/KK9xJxHLraHRuJWUusr6qVnsuJJxu05Vixs2e2kdVtlPkhI+kLeKGj+6PUpggqw/lIV9IA7NcTo9BiaX5MLA96qR0Vbzp7Ek/wD1qZR81GJcr1kg4YgH3isSui9mIBUOJJ2ZLN5Uu02ELbcqXgogoWDySn6w2bXOq5GRR/S6v6iOnEEnflnk4YtLp5hJI+MFm2mgttEkdZtCie4VSDjGeXLDEuKbSXmG0twMlNntTbSfYl0/NajESbsxYFXJyZIHgW0D/SiH8w4lKbxKaUrWKPa1pF5Xgkch45mNYriIboUpaCUqQFOnrrunpnALhUSnqggVxxjDMqT1Ugk+GKiYZS1n1IvAkqxS2MFKHrKPoJzMY4hk1tqlkqcutOvBtxtnqAA0p1+0o88T7o24eFWYd6pS4bIyrNUntlpv23EJPuJrHPoE8g9Kk+HTI+piztcCSKebV72nFn5ERNZ4akk8paX1FfnEe0OOPiU1dnrSL12o9ZJCh+JNREuzrbdZOBCh6qsfjzEJuP8AjBlpfQWehttaT94+0LtKfw03cDmTXwhVZXHaV0TOpSD/AO4QmhH/AFEDBQzFD5xi88L4WenHs3UPF3qX8da8foezWJxK2+KYJX3oPPTxh2P6Y8l6MpKVJKSCApC0moUO5SSOYi7cNcQ9ILjl2+O/1h4+cWlHqjjUujLLT2YKezGB/TGaezFSwfhg/DB+GD8MQSRpwdU9mIrA6o7PKJc52fRiHKdgdnv+cSirFM0j/mLPLGXf/vaMNei9mEdtpcM7L9CppCuifF5aSpNKtk4AjHWNzIzR7U2gexLoHxUTEgaOt+zCfh9H3k0MMJlXxQg/WMOWM4e3NzJ8i2j+1EKbMsFCn5lK1PKuuI5vOCt5tJqq6RU5wBdsAMbg84pH7ROM2pdlTKLjjrqFJug1CEqBBUqmtBEDjadk5Fu6llpx9Y6qVFSwgeuu8Th4Dvjx2bm8T6xNTlXKOfLkr2Y7nraLRKa73L+np5/Q9P4E/ah0d1idNUckv0qUjuCwOYz5jOPRE8ZS6hVvpHAeRbYdUD5G7SPmRh8pPfHpP7P+KZhpKkJIUzQ0C60Qo8rn1HKMVn7v9extr9Pg7qWoi1Ct14+nn5Ho07xOlQUlLTiTSn3iLmB7wCamEn74lFE4DIdw7oVzdqUqpRBUrH9TGbKs1cwFrvBKU81c+tSoFI+c1Xe67LSXoj4mWonmnUUM3J1Sk3Qer4dxjaTlx21AEDkPWV+Uc2pe6kAUwFIJmdSFdHgLopkScTHu5Zfl+iUY77L1e/uO7JPuoc9yfJzYSVE0qo1Ku8+A8hC/jVy9KhYpVDiFinnT6xgr8ojzqOkbU2TQKFPLvqI4tF2xOK4NR7S8eq9fH5+p58J8Mk/MtDU7eSDhiAfeKxSOOeOykKl5ZQvcnHE+j4oSfHxPdEfiO3nWJZDTYNSgJU8BgKClE+BIjzxxfjHt59ZGarE7vqfWdidlrIvxWbmv2r06v/PeaqV3mILz145Rl96pyjVlkrUEpBKiaADmSY5YxPfz575LYvH7N7dN4yjpq2rFsn+GvL+U941i+N3m11FApJ+IihSPDv7oltxRq4VgK8Eg+iPjjHoKVX0JVhWl0+acK+6kerDFKEPa+7Pjc+rx58//AD2a97Tp/wBF9sefDrYV1cR7j3iGP4Yp3C8xdUUYeI+sXBP9MYtUzRMz+GD8MH4YPwxBJHm+z6MQpHsejzPzidNdn0YX2ceqrs9o/SJRDF1op/46W5diYHwQYa9D7MVzjG0lMPS7yEIWUh/qlV0UuJrjQxXnP2mTB7LUunzvq/KKynGO5z5dTiwupyo9BcZ9mPPuJeLUyD0yAAp1wMltNMB1CCtWQww74hv8ezahgtpPhRof7iYp07ZhecU486ta1GqlUHP6eUYZM6r2SdP2loFK80+S6JPn8CuWnaa3FqW4orcUaqUedd90OeBOBlz7t5ZKGEEdI4cK99xFeaj8I2Tww13lZ1H5Q5YUEJCEIaCRyF2uvWJxjGMorc6dV/6fTyVY0/Llt8SXbnB8mqVBSoNvNvOtgIx6RCXDS+MkkUV844IeQw2EpAAAolP5xFmJgIBUaCvcABU5AR14asB2ffupN1IxW4R1UDuAHeT3CMM95XSPms2rza6Sir4Vsvv7RCmbVumqusT6PLD6CLfYHEzbq3EsNLSlfRG6LtGyEXFEknEYA1Eee8X8MTEi+UzAqFHqPJ7Cxl4H+UxG4ctG5NsKJp96gHyJANffF9Pj7iXrufa6XsrT49Jyd5N78fL0+PyPaAjyiq2g4ekXXvUfnFyLflFYc4fCnFLLjmKiaVFBU1pjHZq9E9XDhi6a5nzOuScU26IbFpFOBxG+UTm5kKFQR9YQ2m6208Wg4CfkfVJ5Vjkl8g1BoY+Vnp5Y5OMlzR5k4ZMVcaatWr6ryLC7QgghJB5g8jFQt7hGtVS5zLZP9p+hh4xaoOCqA+PcfyiQpflG+Fyxu4mum1+bSyvFKvFdH6o8q/dV3+juqv1pdob1fCkXjhmx3JYXzLqU6fSUQAgeAB7/ABMNlAXr1E3vWpj740WuPYw6zgd8PP1+h3azt2WeHBwUuvN8/dXI1tR55bZCkNpAIOCwVYeABi02Ou80DhjQ+9IiorV5RauFsWBywqPcSBHpYdU83EpeRx6HL3s0lFKr2819EO7LN10cou7KsB2Ypkojrjlzi4sDqjsxMtz347Hb8MH4YK+zBX2YqScJo4ejC2yj2x1e18x+kMpo4ejCqyFddwdXmk/OJBX/ANomCWzhgiY/+sH6R5QbWT3A/CPXP2gWl+7hl4IS4UF43DSh+5V2q+j3nyjwK17WW64pxw1Ws1NAABkAMAB3COTUK2qK/kq7QfeSlwqPLa/7Q9VbSR3DUiO9nvuzBKZdouECpCKqoPE05Qk4T4RetB4obolKcVuqrdT4DMnuEetWTYTss+0wy5Lt0l1gKQ0TUJWm8VXldZRJrWKQwcW7OPN2Hp8XLibf35lWa4UtFXKVI9opHzVEpHAFonmhlPm439Kx6Kiynz2p13yQ2yn43SYw5w6D25icX5vkf2ARr+Hj4syXZmBHm0v+zmZdfU046ykthBUaki6utLtAK8jHq1iyUtJMJZQtlIHMqWkKUrvUok8zFZa4dY/flIUi+CwlYvrcViFqSakqxwpFhl+HJZPZl5b/AONJ+caQxRhzR2YtPjxfpRzty07PfaUzMOyq0KGKb4JyIu4gjxEeBcYcNJlXb8q6XmSapXdUFIPMJUSAD5iPo9MohI6qGk+SUj5RXuMmfuUqN0hD7SiO6hVcNR4UVFpRTO7Fmlj22IdhT4mJZp4U66Ek5KpRQ94MIONp1yWaKmgOsaX/AFAe8DxrhlWHNiyqJVZl0gJbUpSkDuSo4qSnwB5gQztKzEvNlCgnEHnn3HKNrdcnTMEsfeJzjxJO6Z8/rWTUknxJMdpW3ig0VVSfiPKJvF3DLkqs4Et1wPhkr8++K2hJUQACSTQAYkk8gBHlyw3ymj6bVPBrcXC1xR+X+FwZnErFUkEfLzESWLQKMOY8Pyidw/wKZZ6VM2ATMXkqbr/l1GAJB7WIOUNLf/Zy82ay33qCezUBafPuIzjCehnBWufzPzzWaJY5tYnxR+/uxW3OJUKgjyPMRo5NJHpJ98dEcBzh5tJT7TiB8jHT/wDnkwBVa2Ejvqon5CLQ0+V/tZ5r0sn4kNp8LWEJIJJoBHo1kyXRtJGHKEPCPCAbUXFlKu4GhAI/lB7s4ts28G0FaqUHd3k9wEejp8Tgue57Wh0awJye7N5BuroGGH1i2NjD0YrvDcuaXlXanE+ZiyD+mNWeqjNfZgr7MFfZgr7MAR5o4ejCiyD9852eyn5mG82cPRhRY/8AnOcuQ+ZgCv8A7VU/8Knl/H//ADu/lHinCHCLtozHRt4JGLjp7KE/UnuEe7ftHYC2GkE0vOLRVKStQ6RlxFQlOJpXlHPhx5mSl0sSspOEDEqLISpxXetRUoYn4RnKHFKzsw6jusTit7G1icOtSjCWGAkJTzPpKV3qUe8mIM03SfY5Ysvj4tmJK7dmD2ZJz+t1lH+4wltCdmjNSyuhl0K++SkF4qBqgE3ilOGAi5yNtu2XJpr2Y3ca9mEba54+nIo8kurPxIjLkpNntTjafYl0/wC5RiSDjMJu2iycOsw8nVK0KH1ixNJH8sUe07McExLX5p9RUtxF4BtBTVsq6t1PfdhwjhtB7b02vzmHB/aRAFjUB/LFa4wdQZR5N9qtwkC8mtUkKFMfER0VwnK81NBWa3HFfNcK5yyZcq6JmXl7xwJCE4A+JggcrRuTCElopUSARdxIOHhnDyVk3EtJLxbvcjT4E5xMsqy0SzY7ANIrPFdsqX1EEY4GkWRVjO0LKQ8m64Enur3/AKjKKrIcBtycz+8Nspdp2QFdg96koPfvCJ9icQLSAh2igO89oa98WhiYSsVBT5HAxITdNJ1e5T+KJ7pAwpKFpW0+lZSpNOr6VDyPIQ2e44b9Bl5WiB/uMWAt+zGAyP5fdE8Rn3aqivM24672JYjNSsNcI7N2QpZvTCkq8G04IHn4w6WQMVFA84TWlxKhsG4As+5Pv74nib5BY4x5k2YdS2gqWUpSN0A+kV9h1U28FUo2k9RPifWMQEh2bWFOHq9yRgB5D6xeLDskISOzFW6NErGdny91I7MTK+zGB/TGa+zFCwVzTBXNMFc0wVzTAkjTasOaYVWQfvV9mGk4rDmnesKrJP3hxGKv9vnAg04l7cocP/VJ+KHBDMp9mFnF8wlCZda1JSlM20VKPJIoupOUZPGcr6LhX7DTqvkmAGKm/ZhBbSKTEocP85Y97K/yiWrixJ7DE4vyYUn+8iFNrT77q2FIk3h0bwX11NJqLqk0NFGna5wBamW80x0U1mmEbdpTp7MvKp9uYJ+CERupc8r05FHkh1Z+KhAEfiNFFSysMJpsaLCkH5w9bAA5pitz9jTDoAdm00CkrHRsITRSDeSalR74iTMq6VBAm5laicQChCQM7qYAeWnaBKuiaoVnv7kjxMSpCRTLovLKSo4knmTGJGSRLovrKSo4knmT74q/EXExUaJIryAEWSvYq2dOJeKQAeskDzoBCOybRlySpx5ClHuAUqmQCQYkWVYpcVecoa9xxEXaQkQgAC6PIQb6IJdWU2dmmji0mYUfFLDvzIERmuIphsiko6sV5qCWzT389I9GUiveN6xEds4K53YqWEln8YJI+9ZdbOdxXxSqJExxUyR1b/4D+cS1WGk+rGosFP8ALEkFembWU4qiGzT1lEc/CgiM/Y61AKUR2hUDOLizZKU+rHScYHRml3Ch9xhbBysOyQlI7MPkinqxEs5XVGKYm1zTEFgrmmCuaYK5pgrmmAC9mnesF7NO9YL2ad6wXs071gCJOKw5p3rCqzVdfmO39POGk8rDmnesKJJdFJxH+Z+Q8YIhjx0V9XescfIp3rEw+ad6xrdzTvWAIhSfEb1jQs5p3rE+mad6wUzTvWAIaWs071jbo8071iXqnesYXy5p3rAFW4htYNUSCLyjQUFaeJ5xLstLTLXSlSSTzJ5k+HOIHEDIJxpUGqT3Zg498IJ+2D0ZbHM4AZxdK0VbpnbiHiZS1UTiTgEiNbCsAqN9dCT8Mozw7YBJvroVH4ZCL5JSgQPR3rEN9EEurOclZ4QPR3rEu5mnesdL2ad6xgqzTvWKljWmad6ximad6xsVZp3rGpXmnesAanzTvWNSc071gK8071jmpzNO9YkgFKzTvWOD6qpIqnkd842U5mnescVu5jesSQSLKX1RinesMb2ad6wrspWFKp3rDS9mnesVLBezTvWC9mnesF7NO9YL2ad6wJC9mN6wXsxvWC9mN6wXsxvWAIU+rDmN6wibcoRiO2D8RnDyeOHMb1iszMwE8ykY/XziUVkXS9mN6wXsxvWMBeY3rGb2Y3rEFgvZjesF7Mb1gvZjesF7Mb1gAvZjesFcxvWC9mN6wXsxvWAF9oSAWPR3rCRPDQvV6u9Ysrk2hPaW2PNQHzMRXLel0832PxA/IwIN5KTCBhd3rEu9mnesKV8WSw/jIPkCY4L40l+5VdKfMwA8Ks071jUrzTvWK8vjZvuA1UkfUxxXxlXkGh5qrE0RZZSvNO9Y0K8071isK4qWeSmRvMxyVb6z/GQPK7E0RZaFOZp3rHJbmY3rFYNpk83x+KnyMaF9J5uJPmr9YmiLLC5MjvUn3j84iuzyfXRvWFIW367fvH5x2bbSqlCk493/AJgQP7JXmN6w3CsxvWF9nIoOad6wwCsxvWKGgXsxvWC9mN6wXsxvWC9mN6wJC9mN6wXsxvWOfTHKDpjlEE8LOcymo5p3rFbtWzL3hvWLMp45RxcVXuECKICuI7oADajQAcwPqY4L4md9FpA81E/KJ5QPARkNjwEBQoXb00eQaT/ST8zHBdoziv4oHklIh/cHgIzdHgICiruJmlc33NFU+URnLGcV2nFq81qPzMXGg8BGcPAQsUUn/DPjTesbDhoZRdMPAQaCFiimjhwZRt/h4Zb1i4VyEFchCxRUBw+Moz9geW9Yt1chBXIQsUVL7B8t6wfYXlvWLbXIQVyELFFT+w/LesH2H5b1i2VyEFchCxTKqixPLesNJGzrvhvWG1chHRK8hCxR0l00HMb1jvezG9Y5JeOUZ6Y5QFM6XsxvWC9mN6xz6Y5QdMcoE8LP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24" descr="data:image/jpeg;base64,/9j/4AAQSkZJRgABAQAAAQABAAD/2wCEAAkGBhQSEBUSEBMQFBUWFBUVFRIVFBQXFBQVFBUVFBQUFBUXGyYfFxkjGRQUHy8gIycpLCwsFR4xNTAqNSYrLCkBCQoKDgwOGg8PGiwdHyQpKi8qNC0sLCwtKSwsKSkqKTItLCksLS0xKiovKi0sLCkxLCwpLS0pKiwsLC8sLCo0Kf/AABEIAMwAzAMBIgACEQEDEQH/xAAcAAACAgMBAQAAAAAAAAAAAAAABQQGAQIDBwj/xABIEAABAgMGAgYHBQYEBQUBAAABAgMABBEFEiFhgfAGMRMiMkFRcUJScpGhscEVI5LR4QcUQ2KCshYzosIkJXOD8TRUk7O0F//EABsBAQADAQEBAQAAAAAAAAAAAAABAgMEBQYH/8QAMREAAgIBAgMFBgcBAQAAAAAAAAECEQMEMRIhQQUTUWFxIpGhseHwFBUyQoHB0SMG/9oADAMBAAIRAxEAPwD267kN6QXchvSC7kN6QXchvSBIXchvSC7kN6QXchvSNFGncnekAb3chvSC7kN6QvctNAJGHu/SNPtVHgPd+kKZFoZ3chvSC7kN6Qs+1UeA936QfaqPAe79IUxaGd3Ib0gu5DekLPtVHgPd+kH2sjL3fpCmLQzu5DekF3Ib0hZ9rIy936Rj7WRl7v0hTFoaXchvSC7kN6Qr+10Ze79IPthGXu/SFMWhpdyG9ILuQ3pCo2yjL3fpGPttGXu/SFMWhtdyG9ILuQ3pCkWwk8k18kn8o6JnyeTavwn8oUTYyu5DekF3Ib0iCl5Z9CnnSOS7USlRSoCo54fpChYzu5DekF3Ib0he3aaCQMMcj+UTkmvcnekBZtdyG9ILuQ3pBdyG9ILuQ3pABdyG9ILuQ3pBdyG9ILuQ3pABdyG9ILuQ3pBdyG9ILuQ3pAkwRkN6RAnnqDknekdptynIJ3pC9xoK7QB35Qoixeo1xoN6RqSMt6QxTKJHop3pG4ZHqo936RpZnQr8gN6RkMqPJB936Q0SoVoLlfCor7oiTVty7RKXXpdBHNKnEhQ8084q5Jbl445SdRVnESiz6A+EbCzl+CBr+kZmOIZdtkPqda6NRolYqbxFRRIAqTgYjy3GMs4w6+2SpDVCvqEEV5UBGMVeWK5WbR0eaS4lB1dbPfavWyULJV3lHx/KNxY/ir3CI83xI2iS/fAgqbKUqCRQKopV0c8BiYjL4vSHpRsNYTSApKyodSvcRTE8u/viHliuv2y8NFmmm1Ha1/MVb69ENU2Onvqdf0jomym/VB8yYrnFfEs3K31olmiym798pXMqp6IIPM0iHOcUzrEiuafaluv0XQ3KkDpKkqWKnuphXmYo88U2ufLyOjH2ZlnCM04+00l7Su3XxV81ui6JkED0Ee79I6pYA5JQNB+UVng9U04elem5aYbUitxtKaoWaEVIT3Coi1BOSd6ReMuJWcmbD3M3C068L/ugCck70jN3JO9IyE5J3pGbuSd6RYyAJyTvSENptUfOAxAP08MofhOSd6QptlrroNBiCPcfLOJRWWxDQmhBoMN+EPJNdRyTvSE6kYHAct90T7L5DBO9ISERqE5DekF3Ib0jATknekZu5DekVLhdyG9ILuQ3pBdyG9ILuQ3pABdyTvSC7knekF3JO9ILuSd6QBAnU48k70iPdyG9IkzyeWCee+6OF3IRKKsAnIb0hTxa0TITIGB6BwgjnUJrh7obhOQjhPyvSNON0T10LT+JJHhnBq0Wxy4Zp+Z4UwuXLEqJYuoni6At0rUlsdYgVKjT1eWcWm3GLttOAyqZtS2UENVoL1xNV/6T74bM/s5cVZQk3VNJeQ6XEOCqgmprStK8ifhEye4CfdfamBNhp1DCGlLQgkqKQQpQqRSoMcfdSrbwPoo63EsjfF0mud9Wmua51y2WxztXhd6ZlZdbTLUs6ypShLEgooVAjGlMaA4+Jjii23Hm5uRmJdtp9MutX3YAC7qQRgK44gjGHH+CVKY6J2cmVqDnSB0EJUOrdu9+HfE7h/hFqUKlpK3HF4KdcVeUR4csIt3Um+XLx9xl+NwxxtSak07hSap8V7t815O2VOXtJtXD6kqWi8lBRdJF68HLyRTniKGIloudE1ZD7lEhIF4n1QpBqcPVi6K4Dki50hYRWtaXlXK+xyhtNWW06Eh1ppYT2QpIIT3YCmEV7ibXOtkvc7NPzTTwncFJpylJ3Srii40ub8d/gVbie3ZebkJpEu4lZQhKzQKFAFpIOIFeUS5CdQLHacdZLyOhbCmgm8pQqEcqd1K6RYWLPaQCENMprgbqEiuRoMYkJAHIJHl/4jZY3fE30o82WqxrGsUIulPi5vnsk1yS8Nzyzhyzr9qNPWfLzEuwkHpulqEHA1SK864YY444R6sE5J3pGtfZ3pGdBvSLY4cCoy1eqeokpNVSre3/AC3ubBOSd6Rm7knekcVzCU9otjzIHziG9xDLI7T8sPNxEXOQZ3ck70iBbLXVSaJwV8x5ZR2kLQbeTfZU2tNSLyTUVHMcozaTdWjgnCh+PlEkMW3OqcByjvZQwGCd6Rq2jDkOUZsoYck70gwhwE5J3pGbuSd6RhKck70jN3JO9IgsF3JO9ILuSd6QXck70gu5J3pABTJMFMkwUyTBTJMAQp4ZJjhTJMSJ9OHJMRyPZiUVYaCCuSYrtoy3SzoaUtwIEvfuocUgFXSlNTd54H4Rt/haX9Jsr9tx1XzVEgdOz7ae0tpPmtI+cQ3OJ5VPN+X0WD8qxFRYMunsy8v53AT8REbhRoCWTRKKhTgrQVwcUPCIBO/xfL+ipS/YadV8kRyd4wQClIl5olZIT91dqQK0F8juBhpdOUJbfFFS6sMJlA/GFJ+sAS/tx89iSX5rdaT8iTAZ6cPJiVR7Tylf2ohg035R0LPswBXpi0JwPNtFcmjpAshSW3FUKADTFQrUH4RLFnzSu1OU/wCmw0n+6scbcRddlV4YTF0+TqFJ+dIfNNezEATmwVHtzc2rycSgf6ECFtv8OoTLOrSp9S0oKgVPuq7OJwrQ4AxcOh9mIc9KhSFJN3rJUn3giBIslOHJUpSoS7JqAaqBVzFfSrDFqzGkdllhPkhI+kReFHL0oyTSobCT5o6h+KYavupAxKB5wApsE3JqbaomhW26Bk4gA0/qQYsDyKoUKJ5GKg5azbc+HLyLq5coUQagKQu8mtPEKVDpviqW5dK38fyhTItHaWThyTHOyvJMc7PtBtWCVNnHuIjezDiezzPziWEO0jJMZpkmNUjJMbUyTEFgpkmCmSYKZJgpkmACnswU9mCnswU9mBBEnx1fRiOBh6MSZ4dU9mIzfZHZ5CJRDEy0f8xHLGUV8HhDbo/ZhBa8stc+0EOqaP7u51kBJJAcRUdYEDnHQ2CT25mbV/3Qkf6EiAGzjeQhHwy8lLKgpTYo8+MSB/FUe/zgc4YZ9IOL9t51X+6IHD1hsHpbzLKimYdSLya0SCCBj5wBYnbflk9p+WH/AHE/KK9xJxHLraHRuJWUusr6qVnsuJJxu05Vixs2e2kdVtlPkhI+kLeKGj+6PUpggqw/lIV9IA7NcTo9BiaX5MLA96qR0Vbzp7Ek/wD1qZR81GJcr1kg4YgH3isSui9mIBUOJJ2ZLN5Uu02ELbcqXgogoWDySn6w2bXOq5GRR/S6v6iOnEEnflnk4YtLp5hJI+MFm2mgttEkdZtCie4VSDjGeXLDEuKbSXmG0twMlNntTbSfYl0/NajESbsxYFXJyZIHgW0D/SiH8w4lKbxKaUrWKPa1pF5Xgkch45mNYriIboUpaCUqQFOnrrunpnALhUSnqggVxxjDMqT1Ugk+GKiYZS1n1IvAkqxS2MFKHrKPoJzMY4hk1tqlkqcutOvBtxtnqAA0p1+0o88T7o24eFWYd6pS4bIyrNUntlpv23EJPuJrHPoE8g9Kk+HTI+piztcCSKebV72nFn5ERNZ4akk8paX1FfnEe0OOPiU1dnrSL12o9ZJCh+JNREuzrbdZOBCh6qsfjzEJuP8AjBlpfQWehttaT94+0LtKfw03cDmTXwhVZXHaV0TOpSD/AO4QmhH/AFEDBQzFD5xi88L4WenHs3UPF3qX8da8foezWJxK2+KYJX3oPPTxh2P6Y8l6MpKVJKSCApC0moUO5SSOYi7cNcQ9ILjl2+O/1h4+cWlHqjjUujLLT2YKezGB/TGaezFSwfhg/DB+GD8MQSRpwdU9mIrA6o7PKJc52fRiHKdgdnv+cSirFM0j/mLPLGXf/vaMNei9mEdtpcM7L9CppCuifF5aSpNKtk4AjHWNzIzR7U2gexLoHxUTEgaOt+zCfh9H3k0MMJlXxQg/WMOWM4e3NzJ8i2j+1EKbMsFCn5lK1PKuuI5vOCt5tJqq6RU5wBdsAMbg84pH7ROM2pdlTKLjjrqFJug1CEqBBUqmtBEDjadk5Fu6llpx9Y6qVFSwgeuu8Th4Dvjx2bm8T6xNTlXKOfLkr2Y7nraLRKa73L+np5/Q9P4E/ah0d1idNUckv0qUjuCwOYz5jOPRE8ZS6hVvpHAeRbYdUD5G7SPmRh8pPfHpP7P+KZhpKkJIUzQ0C60Qo8rn1HKMVn7v9extr9Pg7qWoi1Ct14+nn5Ho07xOlQUlLTiTSn3iLmB7wCamEn74lFE4DIdw7oVzdqUqpRBUrH9TGbKs1cwFrvBKU81c+tSoFI+c1Xe67LSXoj4mWonmnUUM3J1Sk3Qer4dxjaTlx21AEDkPWV+Uc2pe6kAUwFIJmdSFdHgLopkScTHu5Zfl+iUY77L1e/uO7JPuoc9yfJzYSVE0qo1Ku8+A8hC/jVy9KhYpVDiFinnT6xgr8ojzqOkbU2TQKFPLvqI4tF2xOK4NR7S8eq9fH5+p58J8Mk/MtDU7eSDhiAfeKxSOOeOykKl5ZQvcnHE+j4oSfHxPdEfiO3nWJZDTYNSgJU8BgKClE+BIjzxxfjHt59ZGarE7vqfWdidlrIvxWbmv2r06v/PeaqV3mILz145Rl96pyjVlkrUEpBKiaADmSY5YxPfz575LYvH7N7dN4yjpq2rFsn+GvL+U941i+N3m11FApJ+IihSPDv7oltxRq4VgK8Eg+iPjjHoKVX0JVhWl0+acK+6kerDFKEPa+7Pjc+rx58//AD2a97Tp/wBF9sefDrYV1cR7j3iGP4Yp3C8xdUUYeI+sXBP9MYtUzRMz+GD8MH4YPwxBJHm+z6MQpHsejzPzidNdn0YX2ceqrs9o/SJRDF1op/46W5diYHwQYa9D7MVzjG0lMPS7yEIWUh/qlV0UuJrjQxXnP2mTB7LUunzvq/KKynGO5z5dTiwupyo9BcZ9mPPuJeLUyD0yAAp1wMltNMB1CCtWQww74hv8ezahgtpPhRof7iYp07ZhecU486ta1GqlUHP6eUYZM6r2SdP2loFK80+S6JPn8CuWnaa3FqW4orcUaqUedd90OeBOBlz7t5ZKGEEdI4cK99xFeaj8I2Tww13lZ1H5Q5YUEJCEIaCRyF2uvWJxjGMorc6dV/6fTyVY0/Llt8SXbnB8mqVBSoNvNvOtgIx6RCXDS+MkkUV844IeQw2EpAAAolP5xFmJgIBUaCvcABU5AR14asB2ffupN1IxW4R1UDuAHeT3CMM95XSPms2rza6Sir4Vsvv7RCmbVumqusT6PLD6CLfYHEzbq3EsNLSlfRG6LtGyEXFEknEYA1Eee8X8MTEi+UzAqFHqPJ7Cxl4H+UxG4ctG5NsKJp96gHyJANffF9Pj7iXrufa6XsrT49Jyd5N78fL0+PyPaAjyiq2g4ekXXvUfnFyLflFYc4fCnFLLjmKiaVFBU1pjHZq9E9XDhi6a5nzOuScU26IbFpFOBxG+UTm5kKFQR9YQ2m6208Wg4CfkfVJ5Vjkl8g1BoY+Vnp5Y5OMlzR5k4ZMVcaatWr6ryLC7QgghJB5g8jFQt7hGtVS5zLZP9p+hh4xaoOCqA+PcfyiQpflG+Fyxu4mum1+bSyvFKvFdH6o8q/dV3+juqv1pdob1fCkXjhmx3JYXzLqU6fSUQAgeAB7/ABMNlAXr1E3vWpj740WuPYw6zgd8PP1+h3azt2WeHBwUuvN8/dXI1tR55bZCkNpAIOCwVYeABi02Ou80DhjQ+9IiorV5RauFsWBywqPcSBHpYdU83EpeRx6HL3s0lFKr2819EO7LN10cou7KsB2Ypkojrjlzi4sDqjsxMtz347Hb8MH4YK+zBX2YqScJo4ejC2yj2x1e18x+kMpo4ejCqyFddwdXmk/OJBX/ANomCWzhgiY/+sH6R5QbWT3A/CPXP2gWl+7hl4IS4UF43DSh+5V2q+j3nyjwK17WW64pxw1Ws1NAABkAMAB3COTUK2qK/kq7QfeSlwqPLa/7Q9VbSR3DUiO9nvuzBKZdouECpCKqoPE05Qk4T4RetB4obolKcVuqrdT4DMnuEetWTYTss+0wy5Lt0l1gKQ0TUJWm8VXldZRJrWKQwcW7OPN2Hp8XLibf35lWa4UtFXKVI9opHzVEpHAFonmhlPm439Kx6Kiynz2p13yQ2yn43SYw5w6D25icX5vkf2ARr+Hj4syXZmBHm0v+zmZdfU046ykthBUaki6utLtAK8jHq1iyUtJMJZQtlIHMqWkKUrvUok8zFZa4dY/flIUi+CwlYvrcViFqSakqxwpFhl+HJZPZl5b/AONJ+caQxRhzR2YtPjxfpRzty07PfaUzMOyq0KGKb4JyIu4gjxEeBcYcNJlXb8q6XmSapXdUFIPMJUSAD5iPo9MohI6qGk+SUj5RXuMmfuUqN0hD7SiO6hVcNR4UVFpRTO7Fmlj22IdhT4mJZp4U66Ek5KpRQ94MIONp1yWaKmgOsaX/AFAe8DxrhlWHNiyqJVZl0gJbUpSkDuSo4qSnwB5gQztKzEvNlCgnEHnn3HKNrdcnTMEsfeJzjxJO6Z8/rWTUknxJMdpW3ig0VVSfiPKJvF3DLkqs4Et1wPhkr8++K2hJUQACSTQAYkk8gBHlyw3ymj6bVPBrcXC1xR+X+FwZnErFUkEfLzESWLQKMOY8Pyidw/wKZZ6VM2ATMXkqbr/l1GAJB7WIOUNLf/Zy82ay33qCezUBafPuIzjCehnBWufzPzzWaJY5tYnxR+/uxW3OJUKgjyPMRo5NJHpJ98dEcBzh5tJT7TiB8jHT/wDnkwBVa2Ejvqon5CLQ0+V/tZ5r0sn4kNp8LWEJIJJoBHo1kyXRtJGHKEPCPCAbUXFlKu4GhAI/lB7s4ts28G0FaqUHd3k9wEejp8Tgue57Wh0awJye7N5BuroGGH1i2NjD0YrvDcuaXlXanE+ZiyD+mNWeqjNfZgr7MFfZgr7MAR5o4ejCiyD9852eyn5mG82cPRhRY/8AnOcuQ+ZgCv8A7VU/8Knl/H//ADu/lHinCHCLtozHRt4JGLjp7KE/UnuEe7ftHYC2GkE0vOLRVKStQ6RlxFQlOJpXlHPhx5mSl0sSspOEDEqLISpxXetRUoYn4RnKHFKzsw6jusTit7G1icOtSjCWGAkJTzPpKV3qUe8mIM03SfY5Ysvj4tmJK7dmD2ZJz+t1lH+4wltCdmjNSyuhl0K++SkF4qBqgE3ilOGAi5yNtu2XJpr2Y3ca9mEba54+nIo8kurPxIjLkpNntTjafYl0/wC5RiSDjMJu2iycOsw8nVK0KH1ixNJH8sUe07McExLX5p9RUtxF4BtBTVsq6t1PfdhwjhtB7b02vzmHB/aRAFjUB/LFa4wdQZR5N9qtwkC8mtUkKFMfER0VwnK81NBWa3HFfNcK5yyZcq6JmXl7xwJCE4A+JggcrRuTCElopUSARdxIOHhnDyVk3EtJLxbvcjT4E5xMsqy0SzY7ANIrPFdsqX1EEY4GkWRVjO0LKQ8m64Enur3/AKjKKrIcBtycz+8Nspdp2QFdg96koPfvCJ9icQLSAh2igO89oa98WhiYSsVBT5HAxITdNJ1e5T+KJ7pAwpKFpW0+lZSpNOr6VDyPIQ2e44b9Bl5WiB/uMWAt+zGAyP5fdE8Rn3aqivM24672JYjNSsNcI7N2QpZvTCkq8G04IHn4w6WQMVFA84TWlxKhsG4As+5Pv74nib5BY4x5k2YdS2gqWUpSN0A+kV9h1U28FUo2k9RPifWMQEh2bWFOHq9yRgB5D6xeLDskISOzFW6NErGdny91I7MTK+zGB/TGa+zFCwVzTBXNMFc0wVzTAkjTasOaYVWQfvV9mGk4rDmnesKrJP3hxGKv9vnAg04l7cocP/VJ+KHBDMp9mFnF8wlCZda1JSlM20VKPJIoupOUZPGcr6LhX7DTqvkmAGKm/ZhBbSKTEocP85Y97K/yiWrixJ7DE4vyYUn+8iFNrT77q2FIk3h0bwX11NJqLqk0NFGna5wBamW80x0U1mmEbdpTp7MvKp9uYJ+CERupc8r05FHkh1Z+KhAEfiNFFSysMJpsaLCkH5w9bAA5pitz9jTDoAdm00CkrHRsITRSDeSalR74iTMq6VBAm5laicQChCQM7qYAeWnaBKuiaoVnv7kjxMSpCRTLovLKSo4knmTGJGSRLovrKSo4knmT74q/EXExUaJIryAEWSvYq2dOJeKQAeskDzoBCOybRlySpx5ClHuAUqmQCQYkWVYpcVecoa9xxEXaQkQgAC6PIQb6IJdWU2dmmji0mYUfFLDvzIERmuIphsiko6sV5qCWzT389I9GUiveN6xEds4K53YqWEln8YJI+9ZdbOdxXxSqJExxUyR1b/4D+cS1WGk+rGosFP8ALEkFembWU4qiGzT1lEc/CgiM/Y61AKUR2hUDOLizZKU+rHScYHRml3Ch9xhbBysOyQlI7MPkinqxEs5XVGKYm1zTEFgrmmCuaYK5pgrmmAC9mnesF7NO9YL2ad6wXs071gCJOKw5p3rCqzVdfmO39POGk8rDmnesKJJdFJxH+Z+Q8YIhjx0V9XescfIp3rEw+ad6xrdzTvWAIhSfEb1jQs5p3rE+mad6wUzTvWAIaWs071jbo8071iXqnesYXy5p3rAFW4htYNUSCLyjQUFaeJ5xLstLTLXSlSSTzJ5k+HOIHEDIJxpUGqT3Zg498IJ+2D0ZbHM4AZxdK0VbpnbiHiZS1UTiTgEiNbCsAqN9dCT8Mozw7YBJvroVH4ZCL5JSgQPR3rEN9EEurOclZ4QPR3rEu5mnesdL2ad6xgqzTvWKljWmad6ximad6xsVZp3rGpXmnesAanzTvWNSc071gK8071jmpzNO9YkgFKzTvWOD6qpIqnkd842U5mnescVu5jesSQSLKX1RinesMb2ad6wrspWFKp3rDS9mnesVLBezTvWC9mnesF7NO9YL2ad6wJC9mN6wXsxvWC9mN6wXsxvWAIU+rDmN6wibcoRiO2D8RnDyeOHMb1iszMwE8ykY/XziUVkXS9mN6wXsxvWMBeY3rGb2Y3rEFgvZjesF7Mb1gvZjesF7Mb1gAvZjesFcxvWC9mN6wXsxvWAF9oSAWPR3rCRPDQvV6u9Ysrk2hPaW2PNQHzMRXLel0832PxA/IwIN5KTCBhd3rEu9mnesKV8WSw/jIPkCY4L40l+5VdKfMwA8Ks071jUrzTvWK8vjZvuA1UkfUxxXxlXkGh5qrE0RZZSvNO9Y0K8071isK4qWeSmRvMxyVb6z/GQPK7E0RZaFOZp3rHJbmY3rFYNpk83x+KnyMaF9J5uJPmr9YmiLLC5MjvUn3j84iuzyfXRvWFIW367fvH5x2bbSqlCk493/AJgQP7JXmN6w3CsxvWF9nIoOad6wwCsxvWKGgXsxvWC9mN6wXsxvWC9mN6wJC9mN6wXsxvWOfTHKDpjlEE8LOcymo5p3rFbtWzL3hvWLMp45RxcVXuECKICuI7oADajQAcwPqY4L4md9FpA81E/KJ5QPARkNjwEBQoXb00eQaT/ST8zHBdoziv4oHklIh/cHgIzdHgICiruJmlc33NFU+URnLGcV2nFq81qPzMXGg8BGcPAQsUUn/DPjTesbDhoZRdMPAQaCFiimjhwZRt/h4Zb1i4VyEFchCxRUBw+Moz9geW9Yt1chBXIQsUVL7B8t6wfYXlvWLbXIQVyELFFT+w/LesH2H5b1i2VyEFchCxTKqixPLesNJGzrvhvWG1chHRK8hCxR0l00HMb1jvezG9Y5JeOUZ6Y5QFM6XsxvWC9mN6xz6Y5QdMcoE8L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26" descr="data:image/jpeg;base64,/9j/4AAQSkZJRgABAQAAAQABAAD/2wCEAAkGBhQSEBUSEBMQFBUWFBUVFRIVFBQXFBQVFBUVFBQUFBUXGyYfFxkjGRQUHy8gIycpLCwsFR4xNTAqNSYrLCkBCQoKDgwOGg8PGiwdHyQpKi8qNC0sLCwtKSwsKSkqKTItLCksLS0xKiovKi0sLCkxLCwpLS0pKiwsLC8sLCo0Kf/AABEIAMwAzAMBIgACEQEDEQH/xAAcAAACAgMBAQAAAAAAAAAAAAAABQQGAQIDBwj/xABIEAABAgMGAgYHBQYEBQUBAAABAgMABBEFEiFhgfAGMRMiMkFRcUJScpGhscEVI5LR4QcUQ2KCshYzosIkJXOD8TRUk7O0F//EABsBAQADAQEBAQAAAAAAAAAAAAABAgMEBQYH/8QAMREAAgIBAgMFBgcBAQAAAAAAAAECEQMEMRIhQQUTUWFxIpGhseHwFBUyQoHB0SMG/9oADAMBAAIRAxEAPwD267kN6QXchvSC7kN6QXchvSBIXchvSC7kN6QXchvSNFGncnekAb3chvSC7kN6QvctNAJGHu/SNPtVHgPd+kKZFoZ3chvSC7kN6Qs+1UeA936QfaqPAe79IUxaGd3Ib0gu5DekLPtVHgPd+kH2sjL3fpCmLQzu5DekF3Ib0hZ9rIy936Rj7WRl7v0hTFoaXchvSC7kN6Qr+10Ze79IPthGXu/SFMWhpdyG9ILuQ3pCo2yjL3fpGPttGXu/SFMWhtdyG9ILuQ3pCkWwk8k18kn8o6JnyeTavwn8oUTYyu5DekF3Ib0iCl5Z9CnnSOS7USlRSoCo54fpChYzu5DekF3Ib0he3aaCQMMcj+UTkmvcnekBZtdyG9ILuQ3pBdyG9ILuQ3pABdyG9ILuQ3pBdyG9ILuQ3pABdyG9ILuQ3pBdyG9ILuQ3pAkwRkN6RAnnqDknekdptynIJ3pC9xoK7QB35Qoixeo1xoN6RqSMt6QxTKJHop3pG4ZHqo936RpZnQr8gN6RkMqPJB936Q0SoVoLlfCor7oiTVty7RKXXpdBHNKnEhQ8084q5Jbl445SdRVnESiz6A+EbCzl+CBr+kZmOIZdtkPqda6NRolYqbxFRRIAqTgYjy3GMs4w6+2SpDVCvqEEV5UBGMVeWK5WbR0eaS4lB1dbPfavWyULJV3lHx/KNxY/ir3CI83xI2iS/fAgqbKUqCRQKopV0c8BiYjL4vSHpRsNYTSApKyodSvcRTE8u/viHliuv2y8NFmmm1Ha1/MVb69ENU2Onvqdf0jomym/VB8yYrnFfEs3K31olmiym798pXMqp6IIPM0iHOcUzrEiuafaluv0XQ3KkDpKkqWKnuphXmYo88U2ufLyOjH2ZlnCM04+00l7Su3XxV81ui6JkED0Ee79I6pYA5JQNB+UVng9U04elem5aYbUitxtKaoWaEVIT3Coi1BOSd6ReMuJWcmbD3M3C068L/ugCck70jN3JO9IyE5J3pGbuSd6RYyAJyTvSENptUfOAxAP08MofhOSd6QptlrroNBiCPcfLOJRWWxDQmhBoMN+EPJNdRyTvSE6kYHAct90T7L5DBO9ISERqE5DekF3Ib0jATknekZu5DekVLhdyG9ILuQ3pBdyG9ILuQ3pABdyTvSC7knekF3JO9ILuSd6QBAnU48k70iPdyG9IkzyeWCee+6OF3IRKKsAnIb0hTxa0TITIGB6BwgjnUJrh7obhOQjhPyvSNON0T10LT+JJHhnBq0Wxy4Zp+Z4UwuXLEqJYuoni6At0rUlsdYgVKjT1eWcWm3GLttOAyqZtS2UENVoL1xNV/6T74bM/s5cVZQk3VNJeQ6XEOCqgmprStK8ifhEye4CfdfamBNhp1DCGlLQgkqKQQpQqRSoMcfdSrbwPoo63EsjfF0mud9Wmua51y2WxztXhd6ZlZdbTLUs6ypShLEgooVAjGlMaA4+Jjii23Hm5uRmJdtp9MutX3YAC7qQRgK44gjGHH+CVKY6J2cmVqDnSB0EJUOrdu9+HfE7h/hFqUKlpK3HF4KdcVeUR4csIt3Um+XLx9xl+NwxxtSak07hSap8V7t815O2VOXtJtXD6kqWi8lBRdJF68HLyRTniKGIloudE1ZD7lEhIF4n1QpBqcPVi6K4Dki50hYRWtaXlXK+xyhtNWW06Eh1ppYT2QpIIT3YCmEV7ibXOtkvc7NPzTTwncFJpylJ3Srii40ub8d/gVbie3ZebkJpEu4lZQhKzQKFAFpIOIFeUS5CdQLHacdZLyOhbCmgm8pQqEcqd1K6RYWLPaQCENMprgbqEiuRoMYkJAHIJHl/4jZY3fE30o82WqxrGsUIulPi5vnsk1yS8Nzyzhyzr9qNPWfLzEuwkHpulqEHA1SK864YY444R6sE5J3pGtfZ3pGdBvSLY4cCoy1eqeokpNVSre3/AC3ubBOSd6Rm7knekcVzCU9otjzIHziG9xDLI7T8sPNxEXOQZ3ck70iBbLXVSaJwV8x5ZR2kLQbeTfZU2tNSLyTUVHMcozaTdWjgnCh+PlEkMW3OqcByjvZQwGCd6Rq2jDkOUZsoYck70gwhwE5J3pGbuSd6RhKck70jN3JO9IgsF3JO9ILuSd6QXck70gu5J3pABTJMFMkwUyTBTJMAQp4ZJjhTJMSJ9OHJMRyPZiUVYaCCuSYrtoy3SzoaUtwIEvfuocUgFXSlNTd54H4Rt/haX9Jsr9tx1XzVEgdOz7ae0tpPmtI+cQ3OJ5VPN+X0WD8qxFRYMunsy8v53AT8REbhRoCWTRKKhTgrQVwcUPCIBO/xfL+ipS/YadV8kRyd4wQClIl5olZIT91dqQK0F8juBhpdOUJbfFFS6sMJlA/GFJ+sAS/tx89iSX5rdaT8iTAZ6cPJiVR7Tylf2ohg035R0LPswBXpi0JwPNtFcmjpAshSW3FUKADTFQrUH4RLFnzSu1OU/wCmw0n+6scbcRddlV4YTF0+TqFJ+dIfNNezEATmwVHtzc2rycSgf6ECFtv8OoTLOrSp9S0oKgVPuq7OJwrQ4AxcOh9mIc9KhSFJN3rJUn3giBIslOHJUpSoS7JqAaqBVzFfSrDFqzGkdllhPkhI+kReFHL0oyTSobCT5o6h+KYavupAxKB5wApsE3JqbaomhW26Bk4gA0/qQYsDyKoUKJ5GKg5azbc+HLyLq5coUQagKQu8mtPEKVDpviqW5dK38fyhTItHaWThyTHOyvJMc7PtBtWCVNnHuIjezDiezzPziWEO0jJMZpkmNUjJMbUyTEFgpkmCmSYKZJgpkmACnswU9mCnswU9mBBEnx1fRiOBh6MSZ4dU9mIzfZHZ5CJRDEy0f8xHLGUV8HhDbo/ZhBa8stc+0EOqaP7u51kBJJAcRUdYEDnHQ2CT25mbV/3Qkf6EiAGzjeQhHwy8lLKgpTYo8+MSB/FUe/zgc4YZ9IOL9t51X+6IHD1hsHpbzLKimYdSLya0SCCBj5wBYnbflk9p+WH/AHE/KK9xJxHLraHRuJWUusr6qVnsuJJxu05Vixs2e2kdVtlPkhI+kLeKGj+6PUpggqw/lIV9IA7NcTo9BiaX5MLA96qR0Vbzp7Ek/wD1qZR81GJcr1kg4YgH3isSui9mIBUOJJ2ZLN5Uu02ELbcqXgogoWDySn6w2bXOq5GRR/S6v6iOnEEnflnk4YtLp5hJI+MFm2mgttEkdZtCie4VSDjGeXLDEuKbSXmG0twMlNntTbSfYl0/NajESbsxYFXJyZIHgW0D/SiH8w4lKbxKaUrWKPa1pF5Xgkch45mNYriIboUpaCUqQFOnrrunpnALhUSnqggVxxjDMqT1Ugk+GKiYZS1n1IvAkqxS2MFKHrKPoJzMY4hk1tqlkqcutOvBtxtnqAA0p1+0o88T7o24eFWYd6pS4bIyrNUntlpv23EJPuJrHPoE8g9Kk+HTI+piztcCSKebV72nFn5ERNZ4akk8paX1FfnEe0OOPiU1dnrSL12o9ZJCh+JNREuzrbdZOBCh6qsfjzEJuP8AjBlpfQWehttaT94+0LtKfw03cDmTXwhVZXHaV0TOpSD/AO4QmhH/AFEDBQzFD5xi88L4WenHs3UPF3qX8da8foezWJxK2+KYJX3oPPTxh2P6Y8l6MpKVJKSCApC0moUO5SSOYi7cNcQ9ILjl2+O/1h4+cWlHqjjUujLLT2YKezGB/TGaezFSwfhg/DB+GD8MQSRpwdU9mIrA6o7PKJc52fRiHKdgdnv+cSirFM0j/mLPLGXf/vaMNei9mEdtpcM7L9CppCuifF5aSpNKtk4AjHWNzIzR7U2gexLoHxUTEgaOt+zCfh9H3k0MMJlXxQg/WMOWM4e3NzJ8i2j+1EKbMsFCn5lK1PKuuI5vOCt5tJqq6RU5wBdsAMbg84pH7ROM2pdlTKLjjrqFJug1CEqBBUqmtBEDjadk5Fu6llpx9Y6qVFSwgeuu8Th4Dvjx2bm8T6xNTlXKOfLkr2Y7nraLRKa73L+np5/Q9P4E/ah0d1idNUckv0qUjuCwOYz5jOPRE8ZS6hVvpHAeRbYdUD5G7SPmRh8pPfHpP7P+KZhpKkJIUzQ0C60Qo8rn1HKMVn7v9extr9Pg7qWoi1Ct14+nn5Ho07xOlQUlLTiTSn3iLmB7wCamEn74lFE4DIdw7oVzdqUqpRBUrH9TGbKs1cwFrvBKU81c+tSoFI+c1Xe67LSXoj4mWonmnUUM3J1Sk3Qer4dxjaTlx21AEDkPWV+Uc2pe6kAUwFIJmdSFdHgLopkScTHu5Zfl+iUY77L1e/uO7JPuoc9yfJzYSVE0qo1Ku8+A8hC/jVy9KhYpVDiFinnT6xgr8ojzqOkbU2TQKFPLvqI4tF2xOK4NR7S8eq9fH5+p58J8Mk/MtDU7eSDhiAfeKxSOOeOykKl5ZQvcnHE+j4oSfHxPdEfiO3nWJZDTYNSgJU8BgKClE+BIjzxxfjHt59ZGarE7vqfWdidlrIvxWbmv2r06v/PeaqV3mILz145Rl96pyjVlkrUEpBKiaADmSY5YxPfz575LYvH7N7dN4yjpq2rFsn+GvL+U941i+N3m11FApJ+IihSPDv7oltxRq4VgK8Eg+iPjjHoKVX0JVhWl0+acK+6kerDFKEPa+7Pjc+rx58//AD2a97Tp/wBF9sefDrYV1cR7j3iGP4Yp3C8xdUUYeI+sXBP9MYtUzRMz+GD8MH4YPwxBJHm+z6MQpHsejzPzidNdn0YX2ceqrs9o/SJRDF1op/46W5diYHwQYa9D7MVzjG0lMPS7yEIWUh/qlV0UuJrjQxXnP2mTB7LUunzvq/KKynGO5z5dTiwupyo9BcZ9mPPuJeLUyD0yAAp1wMltNMB1CCtWQww74hv8ezahgtpPhRof7iYp07ZhecU486ta1GqlUHP6eUYZM6r2SdP2loFK80+S6JPn8CuWnaa3FqW4orcUaqUedd90OeBOBlz7t5ZKGEEdI4cK99xFeaj8I2Tww13lZ1H5Q5YUEJCEIaCRyF2uvWJxjGMorc6dV/6fTyVY0/Llt8SXbnB8mqVBSoNvNvOtgIx6RCXDS+MkkUV844IeQw2EpAAAolP5xFmJgIBUaCvcABU5AR14asB2ffupN1IxW4R1UDuAHeT3CMM95XSPms2rza6Sir4Vsvv7RCmbVumqusT6PLD6CLfYHEzbq3EsNLSlfRG6LtGyEXFEknEYA1Eee8X8MTEi+UzAqFHqPJ7Cxl4H+UxG4ctG5NsKJp96gHyJANffF9Pj7iXrufa6XsrT49Jyd5N78fL0+PyPaAjyiq2g4ekXXvUfnFyLflFYc4fCnFLLjmKiaVFBU1pjHZq9E9XDhi6a5nzOuScU26IbFpFOBxG+UTm5kKFQR9YQ2m6208Wg4CfkfVJ5Vjkl8g1BoY+Vnp5Y5OMlzR5k4ZMVcaatWr6ryLC7QgghJB5g8jFQt7hGtVS5zLZP9p+hh4xaoOCqA+PcfyiQpflG+Fyxu4mum1+bSyvFKvFdH6o8q/dV3+juqv1pdob1fCkXjhmx3JYXzLqU6fSUQAgeAB7/ABMNlAXr1E3vWpj740WuPYw6zgd8PP1+h3azt2WeHBwUuvN8/dXI1tR55bZCkNpAIOCwVYeABi02Ou80DhjQ+9IiorV5RauFsWBywqPcSBHpYdU83EpeRx6HL3s0lFKr2819EO7LN10cou7KsB2Ypkojrjlzi4sDqjsxMtz347Hb8MH4YK+zBX2YqScJo4ejC2yj2x1e18x+kMpo4ejCqyFddwdXmk/OJBX/ANomCWzhgiY/+sH6R5QbWT3A/CPXP2gWl+7hl4IS4UF43DSh+5V2q+j3nyjwK17WW64pxw1Ws1NAABkAMAB3COTUK2qK/kq7QfeSlwqPLa/7Q9VbSR3DUiO9nvuzBKZdouECpCKqoPE05Qk4T4RetB4obolKcVuqrdT4DMnuEetWTYTss+0wy5Lt0l1gKQ0TUJWm8VXldZRJrWKQwcW7OPN2Hp8XLibf35lWa4UtFXKVI9opHzVEpHAFonmhlPm439Kx6Kiynz2p13yQ2yn43SYw5w6D25icX5vkf2ARr+Hj4syXZmBHm0v+zmZdfU046ykthBUaki6utLtAK8jHq1iyUtJMJZQtlIHMqWkKUrvUok8zFZa4dY/flIUi+CwlYvrcViFqSakqxwpFhl+HJZPZl5b/AONJ+caQxRhzR2YtPjxfpRzty07PfaUzMOyq0KGKb4JyIu4gjxEeBcYcNJlXb8q6XmSapXdUFIPMJUSAD5iPo9MohI6qGk+SUj5RXuMmfuUqN0hD7SiO6hVcNR4UVFpRTO7Fmlj22IdhT4mJZp4U66Ek5KpRQ94MIONp1yWaKmgOsaX/AFAe8DxrhlWHNiyqJVZl0gJbUpSkDuSo4qSnwB5gQztKzEvNlCgnEHnn3HKNrdcnTMEsfeJzjxJO6Z8/rWTUknxJMdpW3ig0VVSfiPKJvF3DLkqs4Et1wPhkr8++K2hJUQACSTQAYkk8gBHlyw3ymj6bVPBrcXC1xR+X+FwZnErFUkEfLzESWLQKMOY8Pyidw/wKZZ6VM2ATMXkqbr/l1GAJB7WIOUNLf/Zy82ay33qCezUBafPuIzjCehnBWufzPzzWaJY5tYnxR+/uxW3OJUKgjyPMRo5NJHpJ98dEcBzh5tJT7TiB8jHT/wDnkwBVa2Ejvqon5CLQ0+V/tZ5r0sn4kNp8LWEJIJJoBHo1kyXRtJGHKEPCPCAbUXFlKu4GhAI/lB7s4ts28G0FaqUHd3k9wEejp8Tgue57Wh0awJye7N5BuroGGH1i2NjD0YrvDcuaXlXanE+ZiyD+mNWeqjNfZgr7MFfZgr7MAR5o4ejCiyD9852eyn5mG82cPRhRY/8AnOcuQ+ZgCv8A7VU/8Knl/H//ADu/lHinCHCLtozHRt4JGLjp7KE/UnuEe7ftHYC2GkE0vOLRVKStQ6RlxFQlOJpXlHPhx5mSl0sSspOEDEqLISpxXetRUoYn4RnKHFKzsw6jusTit7G1icOtSjCWGAkJTzPpKV3qUe8mIM03SfY5Ysvj4tmJK7dmD2ZJz+t1lH+4wltCdmjNSyuhl0K++SkF4qBqgE3ilOGAi5yNtu2XJpr2Y3ca9mEba54+nIo8kurPxIjLkpNntTjafYl0/wC5RiSDjMJu2iycOsw8nVK0KH1ixNJH8sUe07McExLX5p9RUtxF4BtBTVsq6t1PfdhwjhtB7b02vzmHB/aRAFjUB/LFa4wdQZR5N9qtwkC8mtUkKFMfER0VwnK81NBWa3HFfNcK5yyZcq6JmXl7xwJCE4A+JggcrRuTCElopUSARdxIOHhnDyVk3EtJLxbvcjT4E5xMsqy0SzY7ANIrPFdsqX1EEY4GkWRVjO0LKQ8m64Enur3/AKjKKrIcBtycz+8Nspdp2QFdg96koPfvCJ9icQLSAh2igO89oa98WhiYSsVBT5HAxITdNJ1e5T+KJ7pAwpKFpW0+lZSpNOr6VDyPIQ2e44b9Bl5WiB/uMWAt+zGAyP5fdE8Rn3aqivM24672JYjNSsNcI7N2QpZvTCkq8G04IHn4w6WQMVFA84TWlxKhsG4As+5Pv74nib5BY4x5k2YdS2gqWUpSN0A+kV9h1U28FUo2k9RPifWMQEh2bWFOHq9yRgB5D6xeLDskISOzFW6NErGdny91I7MTK+zGB/TGa+zFCwVzTBXNMFc0wVzTAkjTasOaYVWQfvV9mGk4rDmnesKrJP3hxGKv9vnAg04l7cocP/VJ+KHBDMp9mFnF8wlCZda1JSlM20VKPJIoupOUZPGcr6LhX7DTqvkmAGKm/ZhBbSKTEocP85Y97K/yiWrixJ7DE4vyYUn+8iFNrT77q2FIk3h0bwX11NJqLqk0NFGna5wBamW80x0U1mmEbdpTp7MvKp9uYJ+CERupc8r05FHkh1Z+KhAEfiNFFSysMJpsaLCkH5w9bAA5pitz9jTDoAdm00CkrHRsITRSDeSalR74iTMq6VBAm5laicQChCQM7qYAeWnaBKuiaoVnv7kjxMSpCRTLovLKSo4knmTGJGSRLovrKSo4knmT74q/EXExUaJIryAEWSvYq2dOJeKQAeskDzoBCOybRlySpx5ClHuAUqmQCQYkWVYpcVecoa9xxEXaQkQgAC6PIQb6IJdWU2dmmji0mYUfFLDvzIERmuIphsiko6sV5qCWzT389I9GUiveN6xEds4K53YqWEln8YJI+9ZdbOdxXxSqJExxUyR1b/4D+cS1WGk+rGosFP8ALEkFembWU4qiGzT1lEc/CgiM/Y61AKUR2hUDOLizZKU+rHScYHRml3Ch9xhbBysOyQlI7MPkinqxEs5XVGKYm1zTEFgrmmCuaYK5pgrmmAC9mnesF7NO9YL2ad6wXs071gCJOKw5p3rCqzVdfmO39POGk8rDmnesKJJdFJxH+Z+Q8YIhjx0V9XescfIp3rEw+ad6xrdzTvWAIhSfEb1jQs5p3rE+mad6wUzTvWAIaWs071jbo8071iXqnesYXy5p3rAFW4htYNUSCLyjQUFaeJ5xLstLTLXSlSSTzJ5k+HOIHEDIJxpUGqT3Zg498IJ+2D0ZbHM4AZxdK0VbpnbiHiZS1UTiTgEiNbCsAqN9dCT8Mozw7YBJvroVH4ZCL5JSgQPR3rEN9EEurOclZ4QPR3rEu5mnesdL2ad6xgqzTvWKljWmad6ximad6xsVZp3rGpXmnesAanzTvWNSc071gK8071jmpzNO9YkgFKzTvWOD6qpIqnkd842U5mnescVu5jesSQSLKX1RinesMb2ad6wrspWFKp3rDS9mnesVLBezTvWC9mnesF7NO9YL2ad6wJC9mN6wXsxvWC9mN6wXsxvWAIU+rDmN6wibcoRiO2D8RnDyeOHMb1iszMwE8ykY/XziUVkXS9mN6wXsxvWMBeY3rGb2Y3rEFgvZjesF7Mb1gvZjesF7Mb1gAvZjesFcxvWC9mN6wXsxvWAF9oSAWPR3rCRPDQvV6u9Ysrk2hPaW2PNQHzMRXLel0832PxA/IwIN5KTCBhd3rEu9mnesKV8WSw/jIPkCY4L40l+5VdKfMwA8Ks071jUrzTvWK8vjZvuA1UkfUxxXxlXkGh5qrE0RZZSvNO9Y0K8071isK4qWeSmRvMxyVb6z/GQPK7E0RZaFOZp3rHJbmY3rFYNpk83x+KnyMaF9J5uJPmr9YmiLLC5MjvUn3j84iuzyfXRvWFIW367fvH5x2bbSqlCk493/AJgQP7JXmN6w3CsxvWF9nIoOad6wwCsxvWKGgXsxvWC9mN6wXsxvWC9mN6wJC9mN6wXsxvWOfTHKDpjlEE8LOcymo5p3rFbtWzL3hvWLMp45RxcVXuECKICuI7oADajQAcwPqY4L4md9FpA81E/KJ5QPARkNjwEBQoXb00eQaT/ST8zHBdoziv4oHklIh/cHgIzdHgICiruJmlc33NFU+URnLGcV2nFq81qPzMXGg8BGcPAQsUUn/DPjTesbDhoZRdMPAQaCFiimjhwZRt/h4Zb1i4VyEFchCxRUBw+Moz9geW9Yt1chBXIQsUVL7B8t6wfYXlvWLbXIQVyELFFT+w/LesH2H5b1i2VyEFchCxTKqixPLesNJGzrvhvWG1chHRK8hCxR0l00HMb1jvezG9Y5JeOUZ6Y5QFM6XsxvWC9mN6xz6Y5QdMcoE8LP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21" y="4797152"/>
            <a:ext cx="1283593" cy="128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5085184"/>
            <a:ext cx="1224135" cy="8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urved Connector 14"/>
          <p:cNvCxnSpPr>
            <a:stCxn id="1030" idx="3"/>
            <a:endCxn id="1042" idx="0"/>
          </p:cNvCxnSpPr>
          <p:nvPr/>
        </p:nvCxnSpPr>
        <p:spPr bwMode="auto">
          <a:xfrm>
            <a:off x="7459576" y="771985"/>
            <a:ext cx="569999" cy="92346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urved Connector 25"/>
          <p:cNvCxnSpPr>
            <a:stCxn id="1028" idx="3"/>
            <a:endCxn id="1042" idx="1"/>
          </p:cNvCxnSpPr>
          <p:nvPr/>
        </p:nvCxnSpPr>
        <p:spPr bwMode="auto">
          <a:xfrm>
            <a:off x="6143711" y="2272262"/>
            <a:ext cx="771439" cy="83937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>
            <a:stCxn id="1034" idx="3"/>
            <a:endCxn id="1042" idx="1"/>
          </p:cNvCxnSpPr>
          <p:nvPr/>
        </p:nvCxnSpPr>
        <p:spPr bwMode="auto">
          <a:xfrm flipV="1">
            <a:off x="6143711" y="3111637"/>
            <a:ext cx="771439" cy="43232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urved Connector 31"/>
          <p:cNvCxnSpPr>
            <a:stCxn id="1026" idx="3"/>
            <a:endCxn id="1028" idx="1"/>
          </p:cNvCxnSpPr>
          <p:nvPr/>
        </p:nvCxnSpPr>
        <p:spPr bwMode="auto">
          <a:xfrm flipV="1">
            <a:off x="4576959" y="2272262"/>
            <a:ext cx="618029" cy="68256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6200000" flipH="1">
            <a:off x="7522041" y="4527823"/>
            <a:ext cx="576063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Curved Connector 38"/>
          <p:cNvCxnSpPr>
            <a:stCxn id="1051" idx="1"/>
            <a:endCxn id="1053" idx="3"/>
          </p:cNvCxnSpPr>
          <p:nvPr/>
        </p:nvCxnSpPr>
        <p:spPr bwMode="auto">
          <a:xfrm rot="10800000" flipV="1">
            <a:off x="6372197" y="5438949"/>
            <a:ext cx="786124" cy="723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Curved Connector 41"/>
          <p:cNvCxnSpPr>
            <a:stCxn id="1053" idx="1"/>
            <a:endCxn id="1026" idx="2"/>
          </p:cNvCxnSpPr>
          <p:nvPr/>
        </p:nvCxnSpPr>
        <p:spPr bwMode="auto">
          <a:xfrm rot="10800000">
            <a:off x="4058442" y="3890931"/>
            <a:ext cx="1089620" cy="162037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urved Connector 44"/>
          <p:cNvCxnSpPr>
            <a:stCxn id="1026" idx="3"/>
            <a:endCxn id="1034" idx="1"/>
          </p:cNvCxnSpPr>
          <p:nvPr/>
        </p:nvCxnSpPr>
        <p:spPr bwMode="auto">
          <a:xfrm>
            <a:off x="4576959" y="2954827"/>
            <a:ext cx="571103" cy="5891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9191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 </a:t>
            </a:r>
            <a:r>
              <a:rPr lang="en-GB" dirty="0"/>
              <a:t>Inelastic</a:t>
            </a:r>
          </a:p>
          <a:p>
            <a:pPr lvl="1"/>
            <a:r>
              <a:rPr lang="en-GB" dirty="0"/>
              <a:t>Usage of DGS reduction throughout</a:t>
            </a:r>
          </a:p>
          <a:p>
            <a:pPr lvl="1"/>
            <a:r>
              <a:rPr lang="en-GB" dirty="0"/>
              <a:t>Removal of Direct from Convert2Energy interface</a:t>
            </a:r>
          </a:p>
          <a:p>
            <a:r>
              <a:rPr lang="en-GB" dirty="0" err="1"/>
              <a:t>Reflectometry</a:t>
            </a:r>
            <a:endParaRPr lang="en-GB" dirty="0"/>
          </a:p>
          <a:p>
            <a:pPr lvl="1"/>
            <a:r>
              <a:rPr lang="en-GB" dirty="0"/>
              <a:t>Make Quick Universal for all instruments</a:t>
            </a:r>
          </a:p>
          <a:p>
            <a:pPr lvl="1"/>
            <a:r>
              <a:rPr lang="en-GB" dirty="0"/>
              <a:t>Implement Horace syntax for MD operations</a:t>
            </a:r>
          </a:p>
          <a:p>
            <a:r>
              <a:rPr lang="en-GB" dirty="0"/>
              <a:t>Diffraction</a:t>
            </a:r>
          </a:p>
          <a:p>
            <a:pPr lvl="1"/>
            <a:r>
              <a:rPr lang="en-GB" dirty="0"/>
              <a:t>Improve SCD user interface?</a:t>
            </a:r>
          </a:p>
          <a:p>
            <a:r>
              <a:rPr lang="en-GB" dirty="0"/>
              <a:t>Muon</a:t>
            </a:r>
          </a:p>
          <a:p>
            <a:pPr lvl="1"/>
            <a:r>
              <a:rPr lang="en-GB" dirty="0"/>
              <a:t>To be completed after talking to them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83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</a:t>
            </a:r>
            <a:r>
              <a:rPr lang="en-GB" dirty="0"/>
              <a:t>Courses (2 new, 2 existing)</a:t>
            </a:r>
          </a:p>
          <a:p>
            <a:pPr lvl="1"/>
            <a:r>
              <a:rPr lang="en-GB" dirty="0"/>
              <a:t>Mantid Basics (new)</a:t>
            </a:r>
          </a:p>
          <a:p>
            <a:pPr lvl="1"/>
            <a:r>
              <a:rPr lang="en-GB" dirty="0"/>
              <a:t>Introduction to Python</a:t>
            </a:r>
          </a:p>
          <a:p>
            <a:pPr lvl="1"/>
            <a:r>
              <a:rPr lang="en-GB" dirty="0"/>
              <a:t>Python in Mantid</a:t>
            </a:r>
          </a:p>
          <a:p>
            <a:pPr lvl="1"/>
            <a:r>
              <a:rPr lang="en-GB" dirty="0"/>
              <a:t>Extending Mantid using Python (new</a:t>
            </a:r>
            <a:r>
              <a:rPr lang="en-GB" dirty="0" smtClean="0"/>
              <a:t>)</a:t>
            </a:r>
          </a:p>
          <a:p>
            <a:r>
              <a:rPr lang="en-GB" dirty="0" smtClean="0"/>
              <a:t>Open to all</a:t>
            </a:r>
            <a:endParaRPr lang="en-GB" dirty="0"/>
          </a:p>
          <a:p>
            <a:r>
              <a:rPr lang="en-GB" dirty="0" smtClean="0"/>
              <a:t>September courses overbooked within 24 hours</a:t>
            </a:r>
          </a:p>
          <a:p>
            <a:r>
              <a:rPr lang="en-GB" dirty="0" smtClean="0"/>
              <a:t>Planning another run in November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61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Office Move</a:t>
            </a:r>
          </a:p>
          <a:p>
            <a:r>
              <a:rPr lang="en-GB" dirty="0" smtClean="0"/>
              <a:t>Mantid Paper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475265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808</TotalTime>
  <Words>176</Words>
  <Application>Microsoft Office PowerPoint</Application>
  <PresentationFormat>On-screen Show (4:3)</PresentationFormat>
  <Paragraphs>62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Mantid slide template</vt:lpstr>
      <vt:lpstr>Mantid v3.0  Development Planning</vt:lpstr>
      <vt:lpstr>General</vt:lpstr>
      <vt:lpstr>ICAT</vt:lpstr>
      <vt:lpstr>ISIS specific</vt:lpstr>
      <vt:lpstr>ICAT</vt:lpstr>
      <vt:lpstr>Training</vt:lpstr>
      <vt:lpstr>Others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Draper</dc:creator>
  <cp:lastModifiedBy>Nicholas Draper</cp:lastModifiedBy>
  <cp:revision>35</cp:revision>
  <dcterms:created xsi:type="dcterms:W3CDTF">2013-07-01T09:21:39Z</dcterms:created>
  <dcterms:modified xsi:type="dcterms:W3CDTF">2013-08-23T09:48:33Z</dcterms:modified>
</cp:coreProperties>
</file>