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317" r:id="rId2"/>
    <p:sldId id="479" r:id="rId3"/>
    <p:sldId id="480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5" autoAdjust="0"/>
    <p:restoredTop sz="94638" autoAdjust="0"/>
  </p:normalViewPr>
  <p:slideViewPr>
    <p:cSldViewPr>
      <p:cViewPr varScale="1">
        <p:scale>
          <a:sx n="87" d="100"/>
          <a:sy n="87" d="100"/>
        </p:scale>
        <p:origin x="-13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SANS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0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Dynamic IDF Selection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0370" y="2349812"/>
            <a:ext cx="1764162" cy="3206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SANS </a:t>
            </a:r>
            <a:r>
              <a:rPr lang="en-GB" sz="1400" dirty="0" smtClean="0"/>
              <a:t>Instrument</a:t>
            </a:r>
            <a:endParaRPr kumimoji="0" lang="en-GB" sz="14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85018" y="2188049"/>
            <a:ext cx="290611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GB" sz="1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LOQ: </a:t>
            </a:r>
            <a:r>
              <a:rPr lang="en-GB" sz="1100" b="0" dirty="0" smtClean="0"/>
              <a:t>LOQ_Definition_20020226-</a:t>
            </a:r>
            <a:r>
              <a:rPr lang="en-GB" sz="1100" b="0" dirty="0"/>
              <a:t>.</a:t>
            </a:r>
            <a:r>
              <a:rPr lang="en-GB" sz="1100" b="0" dirty="0" smtClean="0"/>
              <a:t>xml</a:t>
            </a:r>
            <a:endParaRPr kumimoji="0" lang="en-GB" sz="11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69940" y="1631082"/>
            <a:ext cx="2906115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GB" sz="1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LARMOR: </a:t>
            </a:r>
            <a:r>
              <a:rPr lang="en-GB" sz="1100" b="0" dirty="0" smtClean="0"/>
              <a:t>LARMOR_Definition.xml</a:t>
            </a:r>
            <a:r>
              <a:rPr kumimoji="0" lang="en-GB" sz="11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58447" y="2929330"/>
            <a:ext cx="2911862" cy="2844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GB" sz="1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SANS2D: </a:t>
            </a:r>
            <a:r>
              <a:rPr lang="en-GB" sz="1100" b="0" dirty="0" smtClean="0"/>
              <a:t>SANS2D_Definition.xml</a:t>
            </a:r>
            <a:endParaRPr kumimoji="0" lang="en-GB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64194" y="3379785"/>
            <a:ext cx="2906115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GB" sz="1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SANS2D</a:t>
            </a:r>
            <a:r>
              <a:rPr kumimoji="0" lang="en-GB" sz="14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 </a:t>
            </a:r>
            <a:r>
              <a:rPr kumimoji="0" lang="en-GB" sz="1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TUBES</a:t>
            </a:r>
            <a:r>
              <a:rPr kumimoji="0" lang="en-GB" sz="11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GB" sz="1100" b="0" dirty="0" smtClean="0"/>
              <a:t>SANS2D_Definition_Tubes.xml</a:t>
            </a:r>
            <a:r>
              <a:rPr kumimoji="0" lang="en-GB" sz="11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 bwMode="auto">
          <a:xfrm flipV="1">
            <a:off x="1914532" y="1757096"/>
            <a:ext cx="255408" cy="753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3"/>
            <a:endCxn id="10" idx="1"/>
          </p:cNvCxnSpPr>
          <p:nvPr/>
        </p:nvCxnSpPr>
        <p:spPr bwMode="auto">
          <a:xfrm>
            <a:off x="1914532" y="2510144"/>
            <a:ext cx="249662" cy="11216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 bwMode="auto">
          <a:xfrm flipV="1">
            <a:off x="1914532" y="2314063"/>
            <a:ext cx="270486" cy="1960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 bwMode="auto">
          <a:xfrm>
            <a:off x="1914532" y="2510144"/>
            <a:ext cx="243915" cy="561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Connector 2060"/>
          <p:cNvCxnSpPr/>
          <p:nvPr/>
        </p:nvCxnSpPr>
        <p:spPr bwMode="auto">
          <a:xfrm>
            <a:off x="5292080" y="1544702"/>
            <a:ext cx="0" cy="22969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94" name="TextBox 2093"/>
          <p:cNvSpPr txBox="1"/>
          <p:nvPr/>
        </p:nvSpPr>
        <p:spPr>
          <a:xfrm>
            <a:off x="1321340" y="1246053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IDF selected at start-up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5351020" y="1215453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Discrepancy once </a:t>
            </a:r>
            <a:r>
              <a:rPr lang="en-GB" dirty="0" err="1" smtClean="0"/>
              <a:t>ws</a:t>
            </a:r>
            <a:r>
              <a:rPr lang="en-GB" dirty="0" smtClean="0"/>
              <a:t> is loaded</a:t>
            </a:r>
            <a:endParaRPr lang="en-GB" dirty="0"/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606010" y="4077072"/>
            <a:ext cx="82809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99" name="TextBox 2098"/>
          <p:cNvSpPr txBox="1"/>
          <p:nvPr/>
        </p:nvSpPr>
        <p:spPr>
          <a:xfrm>
            <a:off x="251520" y="8461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issue: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286103" y="4149080"/>
            <a:ext cx="86008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dirty="0" smtClean="0"/>
              <a:t>SANS </a:t>
            </a:r>
            <a:r>
              <a:rPr lang="en-GB" sz="1400" b="0" dirty="0"/>
              <a:t>Instrument IDF is reset if there is a </a:t>
            </a:r>
            <a:r>
              <a:rPr lang="en-GB" sz="1400" b="0" dirty="0" smtClean="0"/>
              <a:t>mismatch between the workspace and the SANS Instrument</a:t>
            </a:r>
          </a:p>
          <a:p>
            <a:endParaRPr lang="en-GB" sz="1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dirty="0" smtClean="0"/>
              <a:t>Diagnostic IDF indicator on “Run” </a:t>
            </a:r>
            <a:r>
              <a:rPr lang="en-GB" sz="1400" b="0" dirty="0" smtClean="0"/>
              <a:t>tab indicates which IDF is being used for the instrument</a:t>
            </a:r>
            <a:endParaRPr lang="en-GB" sz="1400" b="0" dirty="0"/>
          </a:p>
          <a:p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490481" y="1613610"/>
            <a:ext cx="3539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0" dirty="0" smtClean="0"/>
              <a:t>LARMOR_Definition_19000000-20150317.xml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0" dirty="0"/>
              <a:t>LARMOR_Definition_8tubes.xml </a:t>
            </a:r>
          </a:p>
          <a:p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6064695" y="3501008"/>
            <a:ext cx="2119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0" dirty="0" smtClean="0"/>
              <a:t>“Solution” around this issue!</a:t>
            </a:r>
            <a:endParaRPr lang="en-GB" sz="1100" b="0" dirty="0"/>
          </a:p>
        </p:txBody>
      </p:sp>
      <p:cxnSp>
        <p:nvCxnSpPr>
          <p:cNvPr id="73" name="Straight Arrow Connector 72"/>
          <p:cNvCxnSpPr/>
          <p:nvPr/>
        </p:nvCxnSpPr>
        <p:spPr bwMode="auto">
          <a:xfrm flipH="1">
            <a:off x="5490481" y="3631813"/>
            <a:ext cx="4496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5508104" y="2132856"/>
            <a:ext cx="324960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0" dirty="0" smtClean="0"/>
              <a:t>LOQ_Definition_20010430-20020226.xml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0" dirty="0"/>
              <a:t>LOQ_Definition_20020226-.</a:t>
            </a:r>
            <a:r>
              <a:rPr lang="en-GB" sz="1100" b="0" dirty="0" smtClean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0" dirty="0"/>
              <a:t>LOQ_Definition_20121016-.xml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0" dirty="0" smtClean="0"/>
              <a:t>…</a:t>
            </a:r>
            <a:endParaRPr lang="en-GB" sz="11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b="0" dirty="0" smtClean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72" y="5589240"/>
            <a:ext cx="7560840" cy="72008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 bwMode="auto">
          <a:xfrm>
            <a:off x="606010" y="6093296"/>
            <a:ext cx="43851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462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 for </a:t>
            </a:r>
            <a:r>
              <a:rPr lang="en-GB" dirty="0" err="1" smtClean="0"/>
              <a:t>NXcanSAS</a:t>
            </a:r>
            <a:r>
              <a:rPr lang="en-GB" dirty="0" smtClean="0"/>
              <a:t> </a:t>
            </a:r>
            <a:r>
              <a:rPr lang="en-GB" dirty="0" smtClean="0"/>
              <a:t>Format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14" y="1255995"/>
            <a:ext cx="4081715" cy="2045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55995"/>
            <a:ext cx="4464496" cy="2595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88666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SaveNXcanSAS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04250" y="902078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LoadNXcanSAS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5634" y="4149080"/>
            <a:ext cx="4572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Similar interface to SaveCanSAS1D</a:t>
            </a:r>
          </a:p>
          <a:p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Handles </a:t>
            </a:r>
            <a:r>
              <a:rPr lang="en-GB" dirty="0" smtClean="0"/>
              <a:t>2D</a:t>
            </a:r>
            <a:r>
              <a:rPr lang="en-GB" b="0" dirty="0" smtClean="0"/>
              <a:t> reduction workspaces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Saves in HDF5 format instead of xml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926732" y="4149080"/>
            <a:ext cx="4159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Optional loading of transmission workspaces</a:t>
            </a:r>
          </a:p>
          <a:p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Works best with reduction workspaces which were saved with </a:t>
            </a:r>
            <a:r>
              <a:rPr lang="en-GB" b="0" dirty="0" err="1" smtClean="0"/>
              <a:t>SaveNXcanSAS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/>
              <a:t>Loaded as point workspaces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229639635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3738</TotalTime>
  <Words>128</Words>
  <Application>Microsoft Office PowerPoint</Application>
  <PresentationFormat>On-screen Show (4:3)</PresentationFormat>
  <Paragraphs>36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Mantid slide template</vt:lpstr>
      <vt:lpstr>PowerPoint Presentation</vt:lpstr>
      <vt:lpstr>Dynamic IDF Selection</vt:lpstr>
      <vt:lpstr>Support for NXcanSAS Format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Anton Piccardo-Selg</cp:lastModifiedBy>
  <cp:revision>163</cp:revision>
  <dcterms:created xsi:type="dcterms:W3CDTF">2013-04-30T09:36:35Z</dcterms:created>
  <dcterms:modified xsi:type="dcterms:W3CDTF">2016-06-06T10:55:15Z</dcterms:modified>
</cp:coreProperties>
</file>