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6" r:id="rId6"/>
  </p:sldIdLst>
  <p:sldSz cx="30238700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5"/>
    <a:srgbClr val="000066"/>
    <a:srgbClr val="001B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0" autoAdjust="0"/>
    <p:restoredTop sz="90929" autoAdjust="0"/>
  </p:normalViewPr>
  <p:slideViewPr>
    <p:cSldViewPr>
      <p:cViewPr>
        <p:scale>
          <a:sx n="66" d="100"/>
          <a:sy n="66" d="100"/>
        </p:scale>
        <p:origin x="-78" y="11928"/>
      </p:cViewPr>
      <p:guideLst>
        <p:guide orient="horz" pos="13488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4F07-E738-4DFD-883D-BE3839CD703B}" type="datetimeFigureOut">
              <a:rPr lang="en-GB" smtClean="0"/>
              <a:t>20/08/2012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DC45-0F2D-44F2-940F-E024711DACC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9DC45-0F2D-44F2-940F-E024711DACC1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DFDD-704B-4A18-BB66-157070CB3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538" y="12365038"/>
            <a:ext cx="12774612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12365038"/>
            <a:ext cx="12774613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1B0C-CAB0-4BB7-AEB0-2F6F5540D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3837708"/>
            <a:ext cx="27216100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11686313"/>
            <a:ext cx="1336198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300" y="15686841"/>
            <a:ext cx="13361988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650" y="11686313"/>
            <a:ext cx="13366750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650" y="15686841"/>
            <a:ext cx="13366750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5688C-90BF-4B74-928B-5F1F7BC97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5EE4F0-A14A-4077-8914-DBD2D6A3E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971141"/>
            <a:ext cx="9948863" cy="3985533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13" y="5042579"/>
            <a:ext cx="16905287" cy="33193946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300" y="8956675"/>
            <a:ext cx="9948863" cy="29279850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14EB-E8DD-4003-A0A7-93AB60B5D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62475"/>
            <a:ext cx="18141950" cy="35369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4399637"/>
            <a:ext cx="18141950" cy="25107226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499425"/>
            <a:ext cx="18141950" cy="502443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EC73-BF07-42E6-BC55-800BDD1E9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3805238"/>
            <a:ext cx="257016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8538" y="12365038"/>
            <a:ext cx="25701625" cy="25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8538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450" y="38998525"/>
            <a:ext cx="95758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0963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78EFD7-4A0C-4271-BE41-3225DE5F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0_Print_Poster_template_header_portrait copy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30163"/>
            <a:ext cx="30238700" cy="53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  <p:sldLayoutId id="2147483683" r:id="rId5"/>
    <p:sldLayoutId id="2147483684" r:id="rId6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6pPr>
      <a:lvl7pPr marL="9144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7pPr>
      <a:lvl8pPr marL="13716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8pPr>
      <a:lvl9pPr marL="18288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390900" indent="-130333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216525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391650" indent="-1044575" algn="l" defTabSz="41735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98488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60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32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04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143000" y="7162800"/>
            <a:ext cx="2781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Author’s Name/s Goes Here, Author’s Name/s Goes Here, Author’s Name/s Goes Here</a:t>
            </a:r>
          </a:p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Address/es Goes Here, Address/es Goes Here, Address/es Goes Here</a:t>
            </a:r>
          </a:p>
        </p:txBody>
      </p:sp>
      <p:sp>
        <p:nvSpPr>
          <p:cNvPr id="3075" name="Text Box 56"/>
          <p:cNvSpPr txBox="1">
            <a:spLocks noChangeArrowheads="1"/>
          </p:cNvSpPr>
          <p:nvPr/>
        </p:nvSpPr>
        <p:spPr bwMode="auto">
          <a:xfrm>
            <a:off x="19507200" y="39395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graphicFrame>
        <p:nvGraphicFramePr>
          <p:cNvPr id="2376" name="Group 328"/>
          <p:cNvGraphicFramePr>
            <a:graphicFrameLocks noGrp="1"/>
          </p:cNvGraphicFramePr>
          <p:nvPr/>
        </p:nvGraphicFramePr>
        <p:xfrm>
          <a:off x="1066800" y="8610600"/>
          <a:ext cx="28194000" cy="29489400"/>
        </p:xfrm>
        <a:graphic>
          <a:graphicData uri="http://schemas.openxmlformats.org/drawingml/2006/table">
            <a:tbl>
              <a:tblPr/>
              <a:tblGrid>
                <a:gridCol w="9398000"/>
                <a:gridCol w="9398000"/>
                <a:gridCol w="9398000"/>
              </a:tblGrid>
              <a:tr h="29489400"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rgbClr val="002D55"/>
                          </a:solidFill>
                          <a:effectLst/>
                          <a:latin typeface="Corisande" pitchFamily="2" charset="0"/>
                        </a:rPr>
                        <a:t>Header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Re-write your paper into poster format </a:t>
                      </a:r>
                      <a:r>
                        <a:rPr kumimoji="0" lang="en-US" sz="2400" b="0" i="0" u="none" strike="noStrike" kern="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ie</a:t>
                      </a: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Simplify everything, avoid data overkill.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Headings of more than 6 words should be in upper and lower case, not all capitals.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Never do whole sentences in capitals or underline to stress your point, use bold characters instead.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When laying out your poster leave breathing space around you text. Don’t overcrowd your poster.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Try using photographs or </a:t>
                      </a:r>
                      <a:r>
                        <a:rPr kumimoji="0" lang="en-US" sz="2400" b="0" i="0" u="none" strike="noStrike" kern="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coloured</a:t>
                      </a: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graphs. Avoid long numerical tables.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Spell check and get someone else to proof-read.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Captions to be set in </a:t>
                      </a:r>
                      <a:r>
                        <a:rPr kumimoji="0" lang="en-US" sz="2400" b="0" i="0" u="none" strike="noStrike" kern="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Corisande</a:t>
                      </a: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-Italic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Left aligned if it refers to a figure on its left. 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Caption starts right at the top edge of the picture (graph or photo).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6" name="Text Box 329"/>
          <p:cNvSpPr txBox="1">
            <a:spLocks noChangeArrowheads="1"/>
          </p:cNvSpPr>
          <p:nvPr/>
        </p:nvSpPr>
        <p:spPr bwMode="auto">
          <a:xfrm>
            <a:off x="18669000" y="40081200"/>
            <a:ext cx="1097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Acknowledgements</a:t>
            </a:r>
          </a:p>
        </p:txBody>
      </p:sp>
      <p:sp>
        <p:nvSpPr>
          <p:cNvPr id="3087" name="TextBox 38"/>
          <p:cNvSpPr txBox="1">
            <a:spLocks noChangeArrowheads="1"/>
          </p:cNvSpPr>
          <p:nvPr/>
        </p:nvSpPr>
        <p:spPr bwMode="auto">
          <a:xfrm>
            <a:off x="3903663" y="4541838"/>
            <a:ext cx="22002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b="1">
                <a:latin typeface="Corisande" pitchFamily="2" charset="0"/>
              </a:rPr>
              <a:t>Title</a:t>
            </a:r>
          </a:p>
        </p:txBody>
      </p:sp>
      <p:pic>
        <p:nvPicPr>
          <p:cNvPr id="3088" name="Picture 16" descr="C:\Mantid\Documents\Images\Mantid Logo Transparent Cropped - 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34" y="39331873"/>
            <a:ext cx="4354168" cy="1949117"/>
          </a:xfrm>
          <a:prstGeom prst="rect">
            <a:avLst/>
          </a:prstGeom>
          <a:noFill/>
        </p:spPr>
      </p:pic>
      <p:pic>
        <p:nvPicPr>
          <p:cNvPr id="3089" name="Picture 17" descr="C:\Mantid\Documents\Images\ISIS Logo - Transparen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270" y="39907937"/>
            <a:ext cx="3615712" cy="1600397"/>
          </a:xfrm>
          <a:prstGeom prst="rect">
            <a:avLst/>
          </a:prstGeom>
          <a:noFill/>
        </p:spPr>
      </p:pic>
      <p:pic>
        <p:nvPicPr>
          <p:cNvPr id="3090" name="Picture 18" descr="C:\Mantid\Documents\Images\SNS_logo_words_trans_b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8588" y="39619905"/>
            <a:ext cx="3670562" cy="2457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B35FB51C0F42A9A471BD9DD2DD1B" ma:contentTypeVersion="1" ma:contentTypeDescription="Create a new document." ma:contentTypeScope="" ma:versionID="35a5236f1a4e3acf6a385f2c1bfe2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93874F-BA98-4A0D-88E6-76DECBDFE51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B870582-39B3-4EE1-B4C9-D3C3087CF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FA4EA-6C34-4AED-AF36-BD45CB995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BE466B2-E11B-4338-AFEC-55302680690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Arial</vt:lpstr>
      <vt:lpstr>Calibri</vt:lpstr>
      <vt:lpstr>Corisande Light</vt:lpstr>
      <vt:lpstr>Corisande</vt:lpstr>
      <vt:lpstr>Blank Presentation</vt:lpstr>
      <vt:lpstr>Slide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template: conference - A0 portrait (ppt)</dc:title>
  <dc:creator>Studio Mac</dc:creator>
  <cp:lastModifiedBy>Nicholas Draper</cp:lastModifiedBy>
  <cp:revision>19</cp:revision>
  <dcterms:created xsi:type="dcterms:W3CDTF">2007-04-05T18:09:36Z</dcterms:created>
  <dcterms:modified xsi:type="dcterms:W3CDTF">2012-08-20T10:31:26Z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