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2347" y="-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82546-E7EA-472B-8F7B-0B83536DD782}" type="datetimeFigureOut">
              <a:rPr lang="en-US" smtClean="0"/>
              <a:t>8/10/2011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463A5-D15D-408F-BEB9-404CC4C8AA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82546-E7EA-472B-8F7B-0B83536DD782}" type="datetimeFigureOut">
              <a:rPr lang="en-US" smtClean="0"/>
              <a:t>8/10/2011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463A5-D15D-408F-BEB9-404CC4C8AA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82546-E7EA-472B-8F7B-0B83536DD782}" type="datetimeFigureOut">
              <a:rPr lang="en-US" smtClean="0"/>
              <a:t>8/10/2011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463A5-D15D-408F-BEB9-404CC4C8AA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82546-E7EA-472B-8F7B-0B83536DD782}" type="datetimeFigureOut">
              <a:rPr lang="en-US" smtClean="0"/>
              <a:t>8/10/2011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463A5-D15D-408F-BEB9-404CC4C8AA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82546-E7EA-472B-8F7B-0B83536DD782}" type="datetimeFigureOut">
              <a:rPr lang="en-US" smtClean="0"/>
              <a:t>8/10/2011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463A5-D15D-408F-BEB9-404CC4C8AA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82546-E7EA-472B-8F7B-0B83536DD782}" type="datetimeFigureOut">
              <a:rPr lang="en-US" smtClean="0"/>
              <a:t>8/10/2011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463A5-D15D-408F-BEB9-404CC4C8AA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82546-E7EA-472B-8F7B-0B83536DD782}" type="datetimeFigureOut">
              <a:rPr lang="en-US" smtClean="0"/>
              <a:t>8/10/2011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463A5-D15D-408F-BEB9-404CC4C8AA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82546-E7EA-472B-8F7B-0B83536DD782}" type="datetimeFigureOut">
              <a:rPr lang="en-US" smtClean="0"/>
              <a:t>8/10/2011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463A5-D15D-408F-BEB9-404CC4C8AA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82546-E7EA-472B-8F7B-0B83536DD782}" type="datetimeFigureOut">
              <a:rPr lang="en-US" smtClean="0"/>
              <a:t>8/10/2011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463A5-D15D-408F-BEB9-404CC4C8AA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82546-E7EA-472B-8F7B-0B83536DD782}" type="datetimeFigureOut">
              <a:rPr lang="en-US" smtClean="0"/>
              <a:t>8/10/2011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463A5-D15D-408F-BEB9-404CC4C8AA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82546-E7EA-472B-8F7B-0B83536DD782}" type="datetimeFigureOut">
              <a:rPr lang="en-US" smtClean="0"/>
              <a:t>8/10/2011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463A5-D15D-408F-BEB9-404CC4C8AA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82546-E7EA-472B-8F7B-0B83536DD782}" type="datetimeFigureOut">
              <a:rPr lang="en-US" smtClean="0"/>
              <a:t>8/10/2011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463A5-D15D-408F-BEB9-404CC4C8AA8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4664" y="467545"/>
            <a:ext cx="5829300" cy="79208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MD workspace data format</a:t>
            </a:r>
            <a:endParaRPr lang="en-US" dirty="0"/>
          </a:p>
        </p:txBody>
      </p:sp>
      <p:grpSp>
        <p:nvGrpSpPr>
          <p:cNvPr id="112" name="Group 111"/>
          <p:cNvGrpSpPr/>
          <p:nvPr/>
        </p:nvGrpSpPr>
        <p:grpSpPr>
          <a:xfrm>
            <a:off x="260648" y="1259632"/>
            <a:ext cx="1944216" cy="288032"/>
            <a:chOff x="260648" y="1403648"/>
            <a:chExt cx="1944216" cy="288032"/>
          </a:xfrm>
        </p:grpSpPr>
        <p:sp>
          <p:nvSpPr>
            <p:cNvPr id="4" name="Rectangle 3"/>
            <p:cNvSpPr/>
            <p:nvPr/>
          </p:nvSpPr>
          <p:spPr>
            <a:xfrm>
              <a:off x="260648" y="1403648"/>
              <a:ext cx="792088" cy="288032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20000"/>
            </a:bodyPr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Group: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052736" y="1403648"/>
              <a:ext cx="1152128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62500" lnSpcReduction="20000"/>
            </a:bodyPr>
            <a:lstStyle/>
            <a:p>
              <a:pPr algn="ctr"/>
              <a:r>
                <a:rPr lang="en-GB" b="1" dirty="0" err="1" smtClean="0">
                  <a:solidFill>
                    <a:schemeClr val="tx1"/>
                  </a:solidFill>
                </a:rPr>
                <a:t>MDWorkspace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052736" y="7236296"/>
            <a:ext cx="2592288" cy="864096"/>
            <a:chOff x="1268760" y="2555776"/>
            <a:chExt cx="2592288" cy="864096"/>
          </a:xfrm>
        </p:grpSpPr>
        <p:sp>
          <p:nvSpPr>
            <p:cNvPr id="6" name="Rectangle 5"/>
            <p:cNvSpPr/>
            <p:nvPr/>
          </p:nvSpPr>
          <p:spPr>
            <a:xfrm>
              <a:off x="1268760" y="2555776"/>
              <a:ext cx="792088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20000"/>
            </a:bodyPr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Data: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060848" y="2555776"/>
              <a:ext cx="1152128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20000"/>
            </a:bodyPr>
            <a:lstStyle/>
            <a:p>
              <a:pPr algn="ctr"/>
              <a:r>
                <a:rPr lang="en-GB" b="1" dirty="0" smtClean="0">
                  <a:solidFill>
                    <a:schemeClr val="tx1"/>
                  </a:solidFill>
                </a:rPr>
                <a:t>Definition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268760" y="2843808"/>
              <a:ext cx="792088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20000"/>
            </a:bodyPr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Value: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060848" y="2843808"/>
              <a:ext cx="1152128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62500" lnSpcReduction="20000"/>
            </a:bodyPr>
            <a:lstStyle/>
            <a:p>
              <a:pPr algn="ctr"/>
              <a:r>
                <a:rPr lang="en-GB" dirty="0" err="1" smtClean="0">
                  <a:solidFill>
                    <a:schemeClr val="tx1"/>
                  </a:solidFill>
                </a:rPr>
                <a:t>MDWorkspace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68760" y="3131840"/>
              <a:ext cx="792088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62500" lnSpcReduction="20000"/>
            </a:bodyPr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Attribute: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60848" y="3131840"/>
              <a:ext cx="1152128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20000"/>
            </a:bodyPr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version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12976" y="3131840"/>
              <a:ext cx="648072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20000"/>
            </a:bodyPr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1.0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052736" y="8100392"/>
            <a:ext cx="2592288" cy="864096"/>
            <a:chOff x="1340768" y="3635896"/>
            <a:chExt cx="2592288" cy="864096"/>
          </a:xfrm>
        </p:grpSpPr>
        <p:sp>
          <p:nvSpPr>
            <p:cNvPr id="13" name="Rectangle 12"/>
            <p:cNvSpPr/>
            <p:nvPr/>
          </p:nvSpPr>
          <p:spPr>
            <a:xfrm>
              <a:off x="1340768" y="3635896"/>
              <a:ext cx="792088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20000"/>
            </a:bodyPr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Data: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132856" y="3635896"/>
              <a:ext cx="1152128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20000"/>
            </a:bodyPr>
            <a:lstStyle/>
            <a:p>
              <a:pPr algn="ctr"/>
              <a:r>
                <a:rPr lang="en-GB" b="1" dirty="0" smtClean="0">
                  <a:solidFill>
                    <a:schemeClr val="tx1"/>
                  </a:solidFill>
                </a:rPr>
                <a:t>program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40768" y="3923928"/>
              <a:ext cx="792088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20000"/>
            </a:bodyPr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Value: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132856" y="3923928"/>
              <a:ext cx="1152128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20000"/>
            </a:bodyPr>
            <a:lstStyle/>
            <a:p>
              <a:pPr algn="ctr"/>
              <a:r>
                <a:rPr lang="en-GB" dirty="0" err="1" smtClean="0">
                  <a:solidFill>
                    <a:schemeClr val="tx1"/>
                  </a:solidFill>
                </a:rPr>
                <a:t>mantid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40768" y="4211960"/>
              <a:ext cx="792088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62500" lnSpcReduction="20000"/>
            </a:bodyPr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Attribute: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132856" y="4211960"/>
              <a:ext cx="1152128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20000"/>
            </a:bodyPr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version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284984" y="4211960"/>
              <a:ext cx="648072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62500" lnSpcReduction="20000"/>
            </a:bodyPr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current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980728" y="2267744"/>
            <a:ext cx="792088" cy="288032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Group: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772816" y="2267744"/>
            <a:ext cx="115212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en-GB" b="1" dirty="0" err="1" smtClean="0">
                <a:solidFill>
                  <a:schemeClr val="tx1"/>
                </a:solidFill>
              </a:rPr>
              <a:t>MDEStruct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5" name="Elbow Connector 24"/>
          <p:cNvCxnSpPr>
            <a:stCxn id="4" idx="2"/>
          </p:cNvCxnSpPr>
          <p:nvPr/>
        </p:nvCxnSpPr>
        <p:spPr>
          <a:xfrm rot="16200000" flipH="1">
            <a:off x="-2077040" y="4281396"/>
            <a:ext cx="5863509" cy="396044"/>
          </a:xfrm>
          <a:prstGeom prst="bentConnector3">
            <a:avLst>
              <a:gd name="adj1" fmla="val 9997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4" idx="2"/>
            <a:endCxn id="13" idx="1"/>
          </p:cNvCxnSpPr>
          <p:nvPr/>
        </p:nvCxnSpPr>
        <p:spPr>
          <a:xfrm rot="16200000" flipH="1">
            <a:off x="-2493658" y="4698014"/>
            <a:ext cx="6696744" cy="39604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980728" y="2555776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Attribute: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772816" y="2555776"/>
            <a:ext cx="115212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version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924944" y="2555776"/>
            <a:ext cx="64807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1.0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80728" y="3419872"/>
            <a:ext cx="792088" cy="288032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Group: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772816" y="3419872"/>
            <a:ext cx="115212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en-GB" b="1" dirty="0" err="1" smtClean="0">
                <a:solidFill>
                  <a:schemeClr val="tx1"/>
                </a:solidFill>
              </a:rPr>
              <a:t>EventData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80728" y="3707904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Attribute: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772816" y="3707904"/>
            <a:ext cx="115212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version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924944" y="3707904"/>
            <a:ext cx="64807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1.0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80728" y="4572000"/>
            <a:ext cx="792088" cy="288032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Group: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772816" y="4572000"/>
            <a:ext cx="115212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Components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980728" y="4860032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Attribute: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772816" y="4860032"/>
            <a:ext cx="115212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version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924944" y="4860032"/>
            <a:ext cx="64807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1.0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80728" y="5148064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Attribute: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772816" y="5148064"/>
            <a:ext cx="115212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N_components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924944" y="5148064"/>
            <a:ext cx="64807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3" name="Shape 52"/>
          <p:cNvCxnSpPr>
            <a:stCxn id="4" idx="2"/>
            <a:endCxn id="22" idx="1"/>
          </p:cNvCxnSpPr>
          <p:nvPr/>
        </p:nvCxnSpPr>
        <p:spPr>
          <a:xfrm rot="16200000" flipH="1">
            <a:off x="386662" y="1817694"/>
            <a:ext cx="864096" cy="32403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hape 54"/>
          <p:cNvCxnSpPr>
            <a:stCxn id="4" idx="2"/>
            <a:endCxn id="31" idx="1"/>
          </p:cNvCxnSpPr>
          <p:nvPr/>
        </p:nvCxnSpPr>
        <p:spPr>
          <a:xfrm rot="16200000" flipH="1">
            <a:off x="-189402" y="2393758"/>
            <a:ext cx="2016224" cy="32403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hape 57"/>
          <p:cNvCxnSpPr>
            <a:stCxn id="4" idx="2"/>
            <a:endCxn id="39" idx="1"/>
          </p:cNvCxnSpPr>
          <p:nvPr/>
        </p:nvCxnSpPr>
        <p:spPr>
          <a:xfrm rot="16200000" flipH="1">
            <a:off x="-765466" y="2969822"/>
            <a:ext cx="3168352" cy="32403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1556792" y="5580112"/>
            <a:ext cx="792088" cy="288032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Group: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48880" y="5580112"/>
            <a:ext cx="115212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MAR001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709192" y="5732512"/>
            <a:ext cx="792088" cy="288032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Group: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92" name="Group 91"/>
          <p:cNvGrpSpPr/>
          <p:nvPr/>
        </p:nvGrpSpPr>
        <p:grpSpPr>
          <a:xfrm>
            <a:off x="3933056" y="6444208"/>
            <a:ext cx="1944216" cy="864096"/>
            <a:chOff x="2348880" y="5868144"/>
            <a:chExt cx="1944216" cy="864096"/>
          </a:xfrm>
        </p:grpSpPr>
        <p:sp>
          <p:nvSpPr>
            <p:cNvPr id="71" name="Rectangle 70"/>
            <p:cNvSpPr/>
            <p:nvPr/>
          </p:nvSpPr>
          <p:spPr>
            <a:xfrm>
              <a:off x="2348880" y="5868144"/>
              <a:ext cx="792088" cy="28803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47500" lnSpcReduction="20000"/>
            </a:bodyPr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Group(link):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140968" y="5868144"/>
              <a:ext cx="1152128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20000"/>
            </a:bodyPr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sample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348880" y="6156176"/>
              <a:ext cx="792088" cy="28803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47500" lnSpcReduction="20000"/>
            </a:bodyPr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Group</a:t>
              </a:r>
              <a:r>
                <a:rPr lang="en-GB" dirty="0" smtClean="0">
                  <a:solidFill>
                    <a:schemeClr val="tx1"/>
                  </a:solidFill>
                </a:rPr>
                <a:t>(link)</a:t>
              </a:r>
              <a:r>
                <a:rPr lang="en-GB" dirty="0" smtClean="0">
                  <a:solidFill>
                    <a:schemeClr val="tx1"/>
                  </a:solidFill>
                </a:rPr>
                <a:t>: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140968" y="6156176"/>
              <a:ext cx="1152128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20000"/>
            </a:bodyPr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instrument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348880" y="6444208"/>
              <a:ext cx="792088" cy="288032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20000"/>
            </a:bodyPr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Group: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140968" y="6444208"/>
              <a:ext cx="1152128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62500" lnSpcReduction="20000"/>
            </a:bodyPr>
            <a:lstStyle/>
            <a:p>
              <a:pPr algn="ctr"/>
              <a:r>
                <a:rPr lang="en-GB" b="1" dirty="0" smtClean="0">
                  <a:solidFill>
                    <a:schemeClr val="tx1"/>
                  </a:solidFill>
                </a:rPr>
                <a:t>Oriented </a:t>
              </a:r>
              <a:r>
                <a:rPr lang="en-GB" b="1" dirty="0" err="1" smtClean="0">
                  <a:solidFill>
                    <a:schemeClr val="tx1"/>
                  </a:solidFill>
                </a:rPr>
                <a:t>Cryst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8" name="Shape 77"/>
          <p:cNvCxnSpPr>
            <a:stCxn id="44" idx="2"/>
            <a:endCxn id="59" idx="1"/>
          </p:cNvCxnSpPr>
          <p:nvPr/>
        </p:nvCxnSpPr>
        <p:spPr>
          <a:xfrm rot="16200000" flipH="1">
            <a:off x="1322766" y="5490102"/>
            <a:ext cx="288032" cy="18002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hape 79"/>
          <p:cNvCxnSpPr>
            <a:stCxn id="44" idx="2"/>
            <a:endCxn id="67" idx="1"/>
          </p:cNvCxnSpPr>
          <p:nvPr/>
        </p:nvCxnSpPr>
        <p:spPr>
          <a:xfrm rot="16200000" flipH="1">
            <a:off x="1322766" y="5490102"/>
            <a:ext cx="440432" cy="33242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hape 81"/>
          <p:cNvCxnSpPr>
            <a:stCxn id="44" idx="2"/>
            <a:endCxn id="69" idx="1"/>
          </p:cNvCxnSpPr>
          <p:nvPr/>
        </p:nvCxnSpPr>
        <p:spPr>
          <a:xfrm rot="16200000" flipH="1">
            <a:off x="1314382" y="5498486"/>
            <a:ext cx="592832" cy="46805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86"/>
          <p:cNvCxnSpPr>
            <a:stCxn id="69" idx="2"/>
          </p:cNvCxnSpPr>
          <p:nvPr/>
        </p:nvCxnSpPr>
        <p:spPr>
          <a:xfrm rot="16200000" flipH="1">
            <a:off x="2870938" y="5542874"/>
            <a:ext cx="415280" cy="167542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hape 88"/>
          <p:cNvCxnSpPr>
            <a:stCxn id="69" idx="2"/>
          </p:cNvCxnSpPr>
          <p:nvPr/>
        </p:nvCxnSpPr>
        <p:spPr>
          <a:xfrm rot="16200000" flipH="1">
            <a:off x="2726922" y="5686890"/>
            <a:ext cx="703312" cy="167542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hape 90"/>
          <p:cNvCxnSpPr>
            <a:stCxn id="69" idx="2"/>
          </p:cNvCxnSpPr>
          <p:nvPr/>
        </p:nvCxnSpPr>
        <p:spPr>
          <a:xfrm rot="16200000" flipH="1">
            <a:off x="2582906" y="5830906"/>
            <a:ext cx="991344" cy="167542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2501280" y="5732512"/>
            <a:ext cx="115212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MAR001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636912" y="5884912"/>
            <a:ext cx="115212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MAR100N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844824" y="5884912"/>
            <a:ext cx="792088" cy="288032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Group: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1844824" y="6156176"/>
            <a:ext cx="792088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Attribute: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2636912" y="6156176"/>
            <a:ext cx="1152128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Group_N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3789040" y="6156176"/>
            <a:ext cx="648072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260648" y="1547664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Attribute: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1052736" y="1547664"/>
            <a:ext cx="115212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N_dimensions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2204864" y="1547664"/>
            <a:ext cx="64807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3861048" y="4139952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Data: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4653136" y="4427984"/>
            <a:ext cx="115212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en-GB" b="1" dirty="0" err="1" smtClean="0">
                <a:solidFill>
                  <a:schemeClr val="tx1"/>
                </a:solidFill>
              </a:rPr>
              <a:t>EventData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260648" y="1835696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Attribute: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1052736" y="1835696"/>
            <a:ext cx="115212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MDbasis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2204864" y="1835696"/>
            <a:ext cx="648072" cy="2880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1,1,1,1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1" name="Shape 130"/>
          <p:cNvCxnSpPr>
            <a:endCxn id="124" idx="1"/>
          </p:cNvCxnSpPr>
          <p:nvPr/>
        </p:nvCxnSpPr>
        <p:spPr>
          <a:xfrm>
            <a:off x="1340768" y="3995936"/>
            <a:ext cx="2520280" cy="288032"/>
          </a:xfrm>
          <a:prstGeom prst="bentConnector3">
            <a:avLst>
              <a:gd name="adj1" fmla="val -20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3861048" y="2843808"/>
            <a:ext cx="792088" cy="288032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Group: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53136" y="2843808"/>
            <a:ext cx="115212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GB" b="1" dirty="0" err="1" smtClean="0">
                <a:solidFill>
                  <a:schemeClr val="tx1"/>
                </a:solidFill>
              </a:rPr>
              <a:t>MDGeometry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3861048" y="3131840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Data: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4653136" y="3131840"/>
            <a:ext cx="115212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en-GB" b="1" dirty="0" err="1" smtClean="0">
                <a:solidFill>
                  <a:schemeClr val="tx1"/>
                </a:solidFill>
              </a:rPr>
              <a:t>BoxData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3861048" y="4427984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Data: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4653136" y="4139952"/>
            <a:ext cx="115212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en-GB" b="1" dirty="0" err="1" smtClean="0">
                <a:solidFill>
                  <a:schemeClr val="tx1"/>
                </a:solidFill>
              </a:rPr>
              <a:t>EventsLocations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41" name="Shape 140"/>
          <p:cNvCxnSpPr>
            <a:stCxn id="28" idx="2"/>
            <a:endCxn id="134" idx="1"/>
          </p:cNvCxnSpPr>
          <p:nvPr/>
        </p:nvCxnSpPr>
        <p:spPr>
          <a:xfrm rot="16200000" flipH="1">
            <a:off x="2546902" y="1673678"/>
            <a:ext cx="144016" cy="248427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hape 142"/>
          <p:cNvCxnSpPr>
            <a:stCxn id="28" idx="2"/>
            <a:endCxn id="136" idx="1"/>
          </p:cNvCxnSpPr>
          <p:nvPr/>
        </p:nvCxnSpPr>
        <p:spPr>
          <a:xfrm rot="16200000" flipH="1">
            <a:off x="2402886" y="1817694"/>
            <a:ext cx="432048" cy="248427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hape 144"/>
          <p:cNvCxnSpPr>
            <a:endCxn id="138" idx="1"/>
          </p:cNvCxnSpPr>
          <p:nvPr/>
        </p:nvCxnSpPr>
        <p:spPr>
          <a:xfrm>
            <a:off x="2852936" y="4283968"/>
            <a:ext cx="1008112" cy="288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/>
          <p:cNvSpPr/>
          <p:nvPr/>
        </p:nvSpPr>
        <p:spPr>
          <a:xfrm>
            <a:off x="548680" y="7236296"/>
            <a:ext cx="3168352" cy="1800200"/>
          </a:xfrm>
          <a:prstGeom prst="rect">
            <a:avLst/>
          </a:prstGeom>
          <a:blipFill dpi="0" rotWithShape="1">
            <a:blip r:embed="rId3" cstate="print">
              <a:alphaModFix amt="58000"/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/>
          <p:cNvSpPr txBox="1"/>
          <p:nvPr/>
        </p:nvSpPr>
        <p:spPr>
          <a:xfrm>
            <a:off x="4509120" y="8451140"/>
            <a:ext cx="16546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 smtClean="0"/>
              <a:t>NeXus</a:t>
            </a:r>
            <a:r>
              <a:rPr lang="en-GB" dirty="0" smtClean="0"/>
              <a:t> standard</a:t>
            </a:r>
            <a:endParaRPr lang="en-US" dirty="0"/>
          </a:p>
        </p:txBody>
      </p:sp>
      <p:cxnSp>
        <p:nvCxnSpPr>
          <p:cNvPr id="155" name="Straight Arrow Connector 154"/>
          <p:cNvCxnSpPr>
            <a:stCxn id="153" idx="1"/>
            <a:endCxn id="152" idx="3"/>
          </p:cNvCxnSpPr>
          <p:nvPr/>
        </p:nvCxnSpPr>
        <p:spPr>
          <a:xfrm rot="10800000">
            <a:off x="3717032" y="8136396"/>
            <a:ext cx="792088" cy="499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/>
          <p:cNvSpPr/>
          <p:nvPr/>
        </p:nvSpPr>
        <p:spPr>
          <a:xfrm>
            <a:off x="3933056" y="7308304"/>
            <a:ext cx="792088" cy="288032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Group: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4725144" y="7308304"/>
            <a:ext cx="115212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en-GB" b="1" dirty="0" err="1" smtClean="0">
                <a:solidFill>
                  <a:schemeClr val="tx1"/>
                </a:solidFill>
              </a:rPr>
              <a:t>Control_Var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3933056" y="7596336"/>
            <a:ext cx="792088" cy="288032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Group: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4725144" y="7596336"/>
            <a:ext cx="1152128" cy="2880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en-GB" b="1" dirty="0" err="1" smtClean="0">
                <a:solidFill>
                  <a:schemeClr val="tx1"/>
                </a:solidFill>
              </a:rPr>
              <a:t>Data_descr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4077072" y="1619672"/>
            <a:ext cx="2225481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? Is there need in non</a:t>
            </a:r>
          </a:p>
          <a:p>
            <a:r>
              <a:rPr lang="en-GB" dirty="0"/>
              <a:t> </a:t>
            </a:r>
            <a:r>
              <a:rPr lang="en-GB" dirty="0" smtClean="0"/>
              <a:t> orthogonal images?</a:t>
            </a:r>
            <a:endParaRPr lang="en-US" dirty="0"/>
          </a:p>
        </p:txBody>
      </p:sp>
      <p:cxnSp>
        <p:nvCxnSpPr>
          <p:cNvPr id="164" name="Straight Arrow Connector 163"/>
          <p:cNvCxnSpPr>
            <a:stCxn id="162" idx="1"/>
            <a:endCxn id="129" idx="3"/>
          </p:cNvCxnSpPr>
          <p:nvPr/>
        </p:nvCxnSpPr>
        <p:spPr>
          <a:xfrm rot="10800000" flipV="1">
            <a:off x="2852936" y="1942838"/>
            <a:ext cx="1224136" cy="36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6110536" y="5940152"/>
            <a:ext cx="747464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 smtClean="0"/>
              <a:t>qx,qy</a:t>
            </a:r>
            <a:r>
              <a:rPr lang="en-GB" dirty="0" smtClean="0"/>
              <a:t>, </a:t>
            </a:r>
            <a:r>
              <a:rPr lang="en-GB" dirty="0" err="1" smtClean="0"/>
              <a:t>qz</a:t>
            </a:r>
            <a:endParaRPr lang="en-US" dirty="0"/>
          </a:p>
        </p:txBody>
      </p:sp>
      <p:sp>
        <p:nvSpPr>
          <p:cNvPr id="168" name="TextBox 167"/>
          <p:cNvSpPr txBox="1"/>
          <p:nvPr/>
        </p:nvSpPr>
        <p:spPr>
          <a:xfrm>
            <a:off x="6190928" y="7308304"/>
            <a:ext cx="667072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 smtClean="0"/>
              <a:t>Ei;T;P</a:t>
            </a:r>
            <a:endParaRPr lang="en-US" dirty="0"/>
          </a:p>
        </p:txBody>
      </p:sp>
      <p:cxnSp>
        <p:nvCxnSpPr>
          <p:cNvPr id="170" name="Straight Arrow Connector 169"/>
          <p:cNvCxnSpPr>
            <a:stCxn id="167" idx="1"/>
            <a:endCxn id="76" idx="3"/>
          </p:cNvCxnSpPr>
          <p:nvPr/>
        </p:nvCxnSpPr>
        <p:spPr>
          <a:xfrm rot="10800000" flipV="1">
            <a:off x="5877272" y="6263318"/>
            <a:ext cx="233264" cy="900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stCxn id="168" idx="1"/>
            <a:endCxn id="158" idx="3"/>
          </p:cNvCxnSpPr>
          <p:nvPr/>
        </p:nvCxnSpPr>
        <p:spPr>
          <a:xfrm rot="10800000">
            <a:off x="5877272" y="7452320"/>
            <a:ext cx="313656" cy="179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7" name="Group 176"/>
          <p:cNvGrpSpPr/>
          <p:nvPr/>
        </p:nvGrpSpPr>
        <p:grpSpPr>
          <a:xfrm>
            <a:off x="3861048" y="3851920"/>
            <a:ext cx="1944216" cy="288032"/>
            <a:chOff x="260648" y="1403648"/>
            <a:chExt cx="1944216" cy="288032"/>
          </a:xfrm>
        </p:grpSpPr>
        <p:sp>
          <p:nvSpPr>
            <p:cNvPr id="178" name="Rectangle 177"/>
            <p:cNvSpPr/>
            <p:nvPr/>
          </p:nvSpPr>
          <p:spPr>
            <a:xfrm>
              <a:off x="260648" y="1403648"/>
              <a:ext cx="792088" cy="288032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20000"/>
            </a:bodyPr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Group: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1052736" y="1403648"/>
              <a:ext cx="1152128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20000"/>
            </a:bodyPr>
            <a:lstStyle/>
            <a:p>
              <a:pPr algn="ctr"/>
              <a:r>
                <a:rPr lang="en-GB" b="1" dirty="0" err="1" smtClean="0">
                  <a:solidFill>
                    <a:schemeClr val="tx1"/>
                  </a:solidFill>
                </a:rPr>
                <a:t>Box_control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81" name="Shape 180"/>
          <p:cNvCxnSpPr>
            <a:endCxn id="178" idx="1"/>
          </p:cNvCxnSpPr>
          <p:nvPr/>
        </p:nvCxnSpPr>
        <p:spPr>
          <a:xfrm rot="5400000" flipH="1" flipV="1">
            <a:off x="3609020" y="4031940"/>
            <a:ext cx="288032" cy="2160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611560"/>
            <a:ext cx="6172200" cy="792088"/>
          </a:xfrm>
        </p:spPr>
        <p:txBody>
          <a:bodyPr>
            <a:normAutofit/>
          </a:bodyPr>
          <a:lstStyle/>
          <a:p>
            <a:r>
              <a:rPr lang="en-GB" sz="1600" dirty="0" smtClean="0"/>
              <a:t>MD workspace data format: </a:t>
            </a:r>
            <a:br>
              <a:rPr lang="en-GB" sz="1600" dirty="0" smtClean="0"/>
            </a:br>
            <a:r>
              <a:rPr lang="en-GB" sz="2400" dirty="0" err="1" smtClean="0"/>
              <a:t>MDGeometry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476672" y="1619672"/>
            <a:ext cx="792088" cy="288032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Group: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68760" y="1619672"/>
            <a:ext cx="115212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GB" b="1" dirty="0" err="1" smtClean="0">
                <a:solidFill>
                  <a:schemeClr val="tx1"/>
                </a:solidFill>
              </a:rPr>
              <a:t>MDGeometry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24000" y="2771800"/>
            <a:ext cx="792088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Data: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16088" y="2771800"/>
            <a:ext cx="115212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U-Matrix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6672" y="1907704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Attribute: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68760" y="1907704"/>
            <a:ext cx="115212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N-dimensions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20888" y="1907704"/>
            <a:ext cx="64807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6672" y="2195736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Attribute: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68760" y="2195736"/>
            <a:ext cx="115212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Description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20888" y="2195736"/>
            <a:ext cx="64807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3D+</a:t>
            </a:r>
            <a:r>
              <a:rPr lang="en-GB" dirty="0" smtClean="0">
                <a:solidFill>
                  <a:schemeClr val="tx1"/>
                </a:solidFill>
                <a:latin typeface="Symbol" pitchFamily="18" charset="2"/>
              </a:rPr>
              <a:t>d</a:t>
            </a:r>
            <a:r>
              <a:rPr lang="en-GB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45024" y="1475656"/>
            <a:ext cx="2088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3D+</a:t>
            </a:r>
            <a:r>
              <a:rPr lang="en-GB" dirty="0" smtClean="0">
                <a:latin typeface="Symbol" pitchFamily="18" charset="2"/>
              </a:rPr>
              <a:t>d</a:t>
            </a:r>
            <a:r>
              <a:rPr lang="en-GB" dirty="0" smtClean="0"/>
              <a:t>E; |Q|+</a:t>
            </a:r>
            <a:r>
              <a:rPr lang="en-GB" dirty="0" err="1" smtClean="0">
                <a:latin typeface="Symbol" pitchFamily="18" charset="2"/>
              </a:rPr>
              <a:t>d</a:t>
            </a:r>
            <a:r>
              <a:rPr lang="en-GB" dirty="0" err="1" smtClean="0"/>
              <a:t>E</a:t>
            </a:r>
            <a:r>
              <a:rPr lang="en-GB" dirty="0" smtClean="0"/>
              <a:t>; 3D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rot="10800000" flipV="1">
            <a:off x="3140968" y="1835696"/>
            <a:ext cx="504056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324000" y="3059832"/>
            <a:ext cx="792088" cy="288032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Group: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116088" y="3059832"/>
            <a:ext cx="115212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Dimension0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476400" y="3212232"/>
            <a:ext cx="792088" cy="288032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Group: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268488" y="3212232"/>
            <a:ext cx="115212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Dimension...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628800" y="3364632"/>
            <a:ext cx="792088" cy="288032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Group: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420888" y="3364632"/>
            <a:ext cx="115212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Dimension4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4" name="Elbow Connector 23"/>
          <p:cNvCxnSpPr>
            <a:stCxn id="11" idx="2"/>
            <a:endCxn id="6" idx="1"/>
          </p:cNvCxnSpPr>
          <p:nvPr/>
        </p:nvCxnSpPr>
        <p:spPr>
          <a:xfrm rot="16200000" flipH="1">
            <a:off x="882334" y="2474150"/>
            <a:ext cx="432048" cy="45128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hape 27"/>
          <p:cNvCxnSpPr>
            <a:stCxn id="11" idx="2"/>
            <a:endCxn id="17" idx="1"/>
          </p:cNvCxnSpPr>
          <p:nvPr/>
        </p:nvCxnSpPr>
        <p:spPr>
          <a:xfrm rot="16200000" flipH="1">
            <a:off x="738318" y="2618166"/>
            <a:ext cx="720080" cy="45128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hape 29"/>
          <p:cNvCxnSpPr>
            <a:stCxn id="11" idx="2"/>
            <a:endCxn id="21" idx="1"/>
          </p:cNvCxnSpPr>
          <p:nvPr/>
        </p:nvCxnSpPr>
        <p:spPr>
          <a:xfrm rot="16200000" flipH="1">
            <a:off x="738318" y="2618166"/>
            <a:ext cx="1024880" cy="75608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1472</TotalTime>
  <Words>157</Words>
  <Application>Microsoft Office PowerPoint</Application>
  <PresentationFormat>On-screen Show (4:3)</PresentationFormat>
  <Paragraphs>93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MD workspace data format</vt:lpstr>
      <vt:lpstr>MD workspace data format:  MDGeometry</vt:lpstr>
    </vt:vector>
  </TitlesOfParts>
  <Company>STFC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 workspace data format</dc:title>
  <dc:creator>wkc26243</dc:creator>
  <cp:lastModifiedBy>wkc26243</cp:lastModifiedBy>
  <cp:revision>143</cp:revision>
  <dcterms:created xsi:type="dcterms:W3CDTF">2011-08-10T13:26:35Z</dcterms:created>
  <dcterms:modified xsi:type="dcterms:W3CDTF">2011-08-11T13:58:52Z</dcterms:modified>
</cp:coreProperties>
</file>