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3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7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4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8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8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8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15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9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63CA-1E1C-4D49-8018-F0D68FEFBF87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AFD-0661-433E-8AC7-7081C0EF2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6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Spectroscopy - requirements</a:t>
            </a:r>
            <a:endParaRPr lang="en-GB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76672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High priority – improved stability, testing, code </a:t>
            </a:r>
            <a:r>
              <a:rPr lang="en-GB" dirty="0" err="1" smtClean="0"/>
              <a:t>cleanup</a:t>
            </a:r>
            <a:r>
              <a:rPr lang="en-GB" dirty="0" smtClean="0"/>
              <a:t>. We prioritise this ahead of new functionality. This is especially the case for GUI based processes, where unit tests are not so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Multi-dimensional visualisation – needs to be made useable. Professionally developed user experience (UX)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Mslice</a:t>
            </a:r>
            <a:r>
              <a:rPr lang="en-GB" dirty="0" smtClean="0"/>
              <a:t> – put together a specification evaluation, then evaluate existing (half done?) code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Resolution convolution of S(</a:t>
            </a:r>
            <a:r>
              <a:rPr lang="en-GB" dirty="0" err="1" smtClean="0"/>
              <a:t>q,w</a:t>
            </a:r>
            <a:r>
              <a:rPr lang="en-GB" dirty="0" smtClean="0"/>
              <a:t>) and fitting. Different approaches, of differing levels of sophistication, favoured by different groups. This could be done externally to </a:t>
            </a:r>
            <a:r>
              <a:rPr lang="en-GB" dirty="0" err="1" smtClean="0"/>
              <a:t>Mantid</a:t>
            </a:r>
            <a:r>
              <a:rPr lang="en-GB" dirty="0" smtClean="0"/>
              <a:t> (in Python) as a research project, before being integrated into the framework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Muon spectroscopy – transverse field analysis needs to be finished, and GUI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Muon – global fits into the muon GUI (urgent)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Complete VESUVIO transfer from 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2815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Skins – i.e. different technique specific interfaces, even going so far as to hide </a:t>
            </a:r>
            <a:r>
              <a:rPr lang="en-GB" dirty="0" err="1" smtClean="0"/>
              <a:t>Mantidplot</a:t>
            </a:r>
            <a:r>
              <a:rPr lang="en-GB" dirty="0" smtClean="0"/>
              <a:t> (e.g. muon GUI is the only thing muon users need to see, at least initially). This would include </a:t>
            </a:r>
            <a:r>
              <a:rPr lang="en-GB" dirty="0" err="1" smtClean="0"/>
              <a:t>sliceviewer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GUI &lt;-&gt; script, this should be made easier, i.e. should not be workflow that is only in the GUI and not in corresponding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Scientist-written Python routines preferred, to ensure flexible and rapid development of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way to extract workspace contents as </a:t>
            </a:r>
            <a:r>
              <a:rPr lang="en-GB" dirty="0" err="1" smtClean="0"/>
              <a:t>numpy</a:t>
            </a:r>
            <a:r>
              <a:rPr lang="en-GB" dirty="0" smtClean="0"/>
              <a:t> arrays, work on them, then put back into a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Script repository – we like it, but documentation of scripts in there needs to be made easier. Also publicising needs to be possible (e.g. powder QE)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Multiple scattering corrections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Multi phonon corrections – especially important for powders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66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Spectroscopy – general requirements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62858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291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Ewings, Russell (STFC,RAL,ISIS)</dc:creator>
  <cp:lastModifiedBy>Ewings, Russell (STFC,RAL,ISIS)</cp:lastModifiedBy>
  <cp:revision>28</cp:revision>
  <dcterms:created xsi:type="dcterms:W3CDTF">2016-01-21T17:47:55Z</dcterms:created>
  <dcterms:modified xsi:type="dcterms:W3CDTF">2016-01-21T20:39:28Z</dcterms:modified>
</cp:coreProperties>
</file>