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7"/>
  </p:notesMasterIdLst>
  <p:sldIdLst>
    <p:sldId id="336" r:id="rId2"/>
    <p:sldId id="337" r:id="rId3"/>
    <p:sldId id="338" r:id="rId4"/>
    <p:sldId id="339" r:id="rId5"/>
    <p:sldId id="340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95F587-F391-40AD-96D6-BD2578F006DE}">
          <p14:sldIdLst>
            <p14:sldId id="336"/>
            <p14:sldId id="337"/>
            <p14:sldId id="338"/>
            <p14:sldId id="339"/>
            <p14:sldId id="34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9" autoAdjust="0"/>
    <p:restoredTop sz="88731" autoAdjust="0"/>
  </p:normalViewPr>
  <p:slideViewPr>
    <p:cSldViewPr>
      <p:cViewPr varScale="1">
        <p:scale>
          <a:sx n="65" d="100"/>
          <a:sy n="65" d="100"/>
        </p:scale>
        <p:origin x="34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2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62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2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C5A6BFE7-F88E-47BC-8480-AE0877F66E2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2968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1" name="Picture 3" descr="C:\Mantid\Documents\Images\icons\New Icons\mantid_256.png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809" y="625475"/>
            <a:ext cx="5209232" cy="520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3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00213"/>
            <a:ext cx="7772400" cy="1470025"/>
          </a:xfrm>
          <a:noFill/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  <a:noFill/>
        </p:spPr>
        <p:txBody>
          <a:bodyPr anchor="ctr"/>
          <a:lstStyle>
            <a:lvl1pPr marL="0" indent="0" algn="ctr">
              <a:buFontTx/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356314"/>
            <a:ext cx="1708150" cy="361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:\Mantid\Documents\Images\ISIS Logo - Transparent.gif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203875"/>
            <a:ext cx="11620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C:\Mantid\Documents\Images\Tessella_Logo - Transparent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441" y="6185922"/>
            <a:ext cx="1379123" cy="550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396" y="6231334"/>
            <a:ext cx="3050963" cy="45943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409" y="6146139"/>
            <a:ext cx="1185201" cy="62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043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62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-171450"/>
            <a:ext cx="2057400" cy="5616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-171450"/>
            <a:ext cx="6019800" cy="5616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24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27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70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39838"/>
            <a:ext cx="4038600" cy="4205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39838"/>
            <a:ext cx="4038600" cy="4205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62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52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77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30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06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57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1714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39838"/>
            <a:ext cx="8229600" cy="420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2" name="Picture 8" descr="C:\Mantid\Documents\Images\icons\New Icons\mantid_256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9259" cy="769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1767" y="6367259"/>
            <a:ext cx="1159873" cy="245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 – Thursday am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8058842"/>
              </p:ext>
            </p:extLst>
          </p:nvPr>
        </p:nvGraphicFramePr>
        <p:xfrm>
          <a:off x="944436" y="1101898"/>
          <a:ext cx="7255128" cy="3247222"/>
        </p:xfrm>
        <a:graphic>
          <a:graphicData uri="http://schemas.openxmlformats.org/drawingml/2006/table">
            <a:tbl>
              <a:tblPr/>
              <a:tblGrid>
                <a:gridCol w="1035276"/>
                <a:gridCol w="6219852"/>
              </a:tblGrid>
              <a:tr h="325809">
                <a:tc>
                  <a:txBody>
                    <a:bodyPr/>
                    <a:lstStyle/>
                    <a:p>
                      <a:r>
                        <a:rPr lang="en-GB" dirty="0"/>
                        <a:t>09:00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Breakout group guidelines (C156)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01302">
                <a:tc>
                  <a:txBody>
                    <a:bodyPr/>
                    <a:lstStyle/>
                    <a:p>
                      <a:r>
                        <a:rPr lang="en-GB"/>
                        <a:t>09:30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/>
                        <a:buChar char="•"/>
                      </a:pPr>
                      <a:r>
                        <a:rPr lang="en-GB" dirty="0"/>
                        <a:t>Science Group breakouts </a:t>
                      </a:r>
                      <a:br>
                        <a:rPr lang="en-GB" dirty="0"/>
                      </a:br>
                      <a:r>
                        <a:rPr lang="en-GB" dirty="0">
                          <a:effectLst/>
                        </a:rPr>
                        <a:t>Diffraction (C156)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GB" dirty="0">
                          <a:effectLst/>
                        </a:rPr>
                        <a:t>Inelastic (AG07)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GB" dirty="0">
                          <a:effectLst/>
                        </a:rPr>
                        <a:t>Low-Q (AG05)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67647">
                <a:tc>
                  <a:txBody>
                    <a:bodyPr/>
                    <a:lstStyle/>
                    <a:p>
                      <a:r>
                        <a:rPr lang="en-GB"/>
                        <a:t>11:45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Group Photo (meet in C156)</a:t>
                      </a:r>
                      <a:br>
                        <a:rPr lang="en-GB"/>
                      </a:br>
                      <a:endParaRPr lang="en-GB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5809">
                <a:tc>
                  <a:txBody>
                    <a:bodyPr/>
                    <a:lstStyle/>
                    <a:p>
                      <a:r>
                        <a:rPr lang="en-GB"/>
                        <a:t>12:00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Lunch - Science Publications citing Mantid - </a:t>
                      </a:r>
                      <a:r>
                        <a:rPr lang="en-GB" dirty="0" err="1"/>
                        <a:t>Granroth</a:t>
                      </a:r>
                      <a:r>
                        <a:rPr lang="en-GB" dirty="0"/>
                        <a:t> (C156)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092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 – Thursday </a:t>
            </a:r>
            <a:r>
              <a:rPr lang="en-GB" dirty="0"/>
              <a:t>p</a:t>
            </a:r>
            <a:r>
              <a:rPr lang="en-GB" dirty="0" smtClean="0"/>
              <a:t>m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1186817"/>
              </p:ext>
            </p:extLst>
          </p:nvPr>
        </p:nvGraphicFramePr>
        <p:xfrm>
          <a:off x="944436" y="1101898"/>
          <a:ext cx="7255128" cy="3826299"/>
        </p:xfrm>
        <a:graphic>
          <a:graphicData uri="http://schemas.openxmlformats.org/drawingml/2006/table">
            <a:tbl>
              <a:tblPr/>
              <a:tblGrid>
                <a:gridCol w="1035276"/>
                <a:gridCol w="6219852"/>
              </a:tblGrid>
              <a:tr h="325809">
                <a:tc>
                  <a:txBody>
                    <a:bodyPr/>
                    <a:lstStyle/>
                    <a:p>
                      <a:r>
                        <a:rPr lang="en-GB" dirty="0"/>
                        <a:t>13:00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Continue in breakout rooms </a:t>
                      </a:r>
                      <a:br>
                        <a:rPr lang="en-GB"/>
                      </a:br>
                      <a:r>
                        <a:rPr lang="en-GB">
                          <a:effectLst/>
                        </a:rPr>
                        <a:t>Groups generate priority list of medium / long term requirements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5809">
                <a:tc>
                  <a:txBody>
                    <a:bodyPr/>
                    <a:lstStyle/>
                    <a:p>
                      <a:r>
                        <a:rPr lang="en-GB"/>
                        <a:t>15:00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Break (C156)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01302">
                <a:tc>
                  <a:txBody>
                    <a:bodyPr/>
                    <a:lstStyle/>
                    <a:p>
                      <a:r>
                        <a:rPr lang="en-GB"/>
                        <a:t>15:30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Group presentations and discussion (C156)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67647">
                <a:tc>
                  <a:txBody>
                    <a:bodyPr/>
                    <a:lstStyle/>
                    <a:p>
                      <a:r>
                        <a:rPr lang="en-GB"/>
                        <a:t>16:45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Closeout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5809">
                <a:tc>
                  <a:txBody>
                    <a:bodyPr/>
                    <a:lstStyle/>
                    <a:p>
                      <a:r>
                        <a:rPr lang="en-GB"/>
                        <a:t>17:00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Adjourn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157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Organisation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Chairman</a:t>
            </a:r>
          </a:p>
          <a:p>
            <a:pPr lvl="1"/>
            <a:r>
              <a:rPr lang="en-GB" dirty="0" smtClean="0"/>
              <a:t>Scientist</a:t>
            </a:r>
          </a:p>
          <a:p>
            <a:r>
              <a:rPr lang="en-GB" dirty="0" smtClean="0"/>
              <a:t>Secretary</a:t>
            </a:r>
          </a:p>
          <a:p>
            <a:pPr lvl="1"/>
            <a:r>
              <a:rPr lang="en-GB" dirty="0" smtClean="0"/>
              <a:t>Development team</a:t>
            </a:r>
          </a:p>
          <a:p>
            <a:pPr lvl="1"/>
            <a:endParaRPr lang="en-GB" dirty="0"/>
          </a:p>
          <a:p>
            <a:r>
              <a:rPr lang="en-GB" dirty="0" smtClean="0"/>
              <a:t>Summary Presentation</a:t>
            </a:r>
          </a:p>
          <a:p>
            <a:pPr lvl="1"/>
            <a:r>
              <a:rPr lang="en-GB" dirty="0" smtClean="0"/>
              <a:t>Scientist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6504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Topics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Lead by you …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Suggestions</a:t>
            </a:r>
          </a:p>
          <a:p>
            <a:pPr lvl="1"/>
            <a:r>
              <a:rPr lang="en-GB" dirty="0" smtClean="0"/>
              <a:t>Auto reduction</a:t>
            </a:r>
          </a:p>
          <a:p>
            <a:pPr lvl="1"/>
            <a:r>
              <a:rPr lang="en-GB" dirty="0" smtClean="0"/>
              <a:t>Harmonization of workflows / scripts / UI</a:t>
            </a:r>
          </a:p>
          <a:p>
            <a:pPr lvl="1"/>
            <a:r>
              <a:rPr lang="en-GB" dirty="0" smtClean="0"/>
              <a:t>Simplified interfaces</a:t>
            </a:r>
          </a:p>
          <a:p>
            <a:pPr lvl="1"/>
            <a:r>
              <a:rPr lang="en-GB" dirty="0" smtClean="0"/>
              <a:t>Where should Mantid hand over to other software</a:t>
            </a:r>
          </a:p>
        </p:txBody>
      </p:sp>
    </p:spTree>
    <p:extLst>
      <p:ext uri="{BB962C8B-B14F-4D97-AF65-F5344CB8AC3E}">
        <p14:creationId xmlns:p14="http://schemas.microsoft.com/office/powerpoint/2010/main" val="2424089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Rooms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sz="3200" smtClean="0"/>
          </a:p>
          <a:p>
            <a:pPr marL="0" indent="0">
              <a:buNone/>
            </a:pPr>
            <a:r>
              <a:rPr lang="en-GB" sz="3200" smtClean="0"/>
              <a:t>Diffraction </a:t>
            </a:r>
            <a:r>
              <a:rPr lang="en-GB" sz="3200" dirty="0"/>
              <a:t>(C156</a:t>
            </a:r>
            <a:r>
              <a:rPr lang="en-GB" sz="3200" dirty="0" smtClean="0"/>
              <a:t>)</a:t>
            </a:r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GB" sz="3200" dirty="0"/>
              <a:t>Inelastic (AG07</a:t>
            </a:r>
            <a:r>
              <a:rPr lang="en-GB" sz="3200" dirty="0" smtClean="0"/>
              <a:t>)</a:t>
            </a:r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GB" sz="3200" dirty="0"/>
              <a:t>Low-Q (AG05)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7375603"/>
      </p:ext>
    </p:extLst>
  </p:cSld>
  <p:clrMapOvr>
    <a:masterClrMapping/>
  </p:clrMapOvr>
</p:sld>
</file>

<file path=ppt/theme/theme1.xml><?xml version="1.0" encoding="utf-8"?>
<a:theme xmlns:a="http://schemas.openxmlformats.org/drawingml/2006/main" name="Mantid slide template">
  <a:themeElements>
    <a:clrScheme name="ISIS Small Bottom Bann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SIS Small Bottom Banner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</a:defRPr>
        </a:defPPr>
      </a:lstStyle>
    </a:lnDef>
  </a:objectDefaults>
  <a:extraClrSchemeLst>
    <a:extraClrScheme>
      <a:clrScheme name="ISIS Small Bottom Bann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Mantid slide template</Template>
  <TotalTime>5493</TotalTime>
  <Words>108</Words>
  <Application>Microsoft Office PowerPoint</Application>
  <PresentationFormat>On-screen Show (4:3)</PresentationFormat>
  <Paragraphs>48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Lucida Sans</vt:lpstr>
      <vt:lpstr>Mantid slide template</vt:lpstr>
      <vt:lpstr>Agenda – Thursday am</vt:lpstr>
      <vt:lpstr>Agenda – Thursday pm</vt:lpstr>
      <vt:lpstr>Organisation</vt:lpstr>
      <vt:lpstr>Topics</vt:lpstr>
      <vt:lpstr>Rooms</vt:lpstr>
    </vt:vector>
  </TitlesOfParts>
  <Company>STFC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Draper</dc:creator>
  <cp:lastModifiedBy>Draper, Nick (-,RAL,ISIS)</cp:lastModifiedBy>
  <cp:revision>79</cp:revision>
  <dcterms:created xsi:type="dcterms:W3CDTF">2013-07-01T09:21:39Z</dcterms:created>
  <dcterms:modified xsi:type="dcterms:W3CDTF">2016-01-21T12:46:39Z</dcterms:modified>
</cp:coreProperties>
</file>