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2296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Making software robust and, at the same time, flexible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GB" dirty="0" smtClean="0"/>
              <a:t>... Or. Can you have your cake and eat it?</a:t>
            </a:r>
            <a:endParaRPr lang="en-GB" dirty="0"/>
          </a:p>
        </p:txBody>
      </p:sp>
      <p:pic>
        <p:nvPicPr>
          <p:cNvPr id="1026" name="Picture 2" descr="C:\Users\spu92482\Desktop\almond cupcake bite_thumb[4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3323318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Keeping Mantid Robust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Beam-time is expensive and restricted</a:t>
            </a:r>
          </a:p>
          <a:p>
            <a:r>
              <a:rPr lang="en-GB" dirty="0" smtClean="0"/>
              <a:t>Mantid execution must be highly fault tolerant</a:t>
            </a:r>
          </a:p>
          <a:p>
            <a:r>
              <a:rPr lang="en-GB" dirty="0" smtClean="0"/>
              <a:t>Mantid execution must be fast</a:t>
            </a:r>
          </a:p>
          <a:p>
            <a:r>
              <a:rPr lang="en-GB" dirty="0" smtClean="0"/>
              <a:t>Mantid execution must yield the correct results</a:t>
            </a:r>
          </a:p>
          <a:p>
            <a:r>
              <a:rPr lang="en-GB" dirty="0" smtClean="0"/>
              <a:t>Mantid must work consistently cross-platform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Keeping Mantid Flexible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37 instruments across 3 facilities - constant demand for new features</a:t>
            </a:r>
          </a:p>
          <a:p>
            <a:r>
              <a:rPr lang="en-GB" dirty="0" smtClean="0"/>
              <a:t>Team of 20 developers simultaneously enhancing the code-base</a:t>
            </a:r>
          </a:p>
          <a:p>
            <a:r>
              <a:rPr lang="en-GB" dirty="0" smtClean="0"/>
              <a:t>Development team separated by 5 hours time difference and 4000 miles.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Keeping Mantid Robust and Flexible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4339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Thoroughly test the code-base to catch faults or failures.</a:t>
            </a:r>
          </a:p>
          <a:p>
            <a:r>
              <a:rPr lang="en-GB" dirty="0" smtClean="0"/>
              <a:t>Catch quality control issues at the earliest possible opportunity.</a:t>
            </a:r>
          </a:p>
          <a:p>
            <a:r>
              <a:rPr lang="en-GB" dirty="0" smtClean="0"/>
              <a:t>Check </a:t>
            </a:r>
            <a:r>
              <a:rPr lang="en-GB" dirty="0" smtClean="0"/>
              <a:t>the performance of Mantid against historical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Give early warning of potential issues in the code-base</a:t>
            </a:r>
          </a:p>
          <a:p>
            <a:r>
              <a:rPr lang="en-GB" dirty="0" smtClean="0"/>
              <a:t>Free developers for development. Automate building, packaging and testing cross-platform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= Continuous Integration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148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Making software robust and, at the same time, flexible</vt:lpstr>
      <vt:lpstr>Keeping Mantid Robust</vt:lpstr>
      <vt:lpstr>Keeping Mantid Flexible</vt:lpstr>
      <vt:lpstr>Keeping Mantid Robust and Flexible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Mantid Robust</dc:title>
  <dc:creator>Arnold, Owen (Tessella,RAL,ISIS)</dc:creator>
  <cp:lastModifiedBy>spu92482</cp:lastModifiedBy>
  <cp:revision>3</cp:revision>
  <dcterms:created xsi:type="dcterms:W3CDTF">2006-08-16T00:00:00Z</dcterms:created>
  <dcterms:modified xsi:type="dcterms:W3CDTF">2012-08-29T15:47:55Z</dcterms:modified>
</cp:coreProperties>
</file>