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Default Extension="png" ContentType="image/png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gif" ContentType="image/gif"/>
  <Override PartName="/ppt/diagrams/layout1.xml" ContentType="application/vnd.openxmlformats-officedocument.drawingml.diagramLayout+xml"/>
  <Override PartName="/customXml/itemProps4.xml" ContentType="application/vnd.openxmlformats-officedocument.customXmlProperties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5"/>
  </p:sldMasterIdLst>
  <p:notesMasterIdLst>
    <p:notesMasterId r:id="rId7"/>
  </p:notesMasterIdLst>
  <p:sldIdLst>
    <p:sldId id="256" r:id="rId6"/>
  </p:sldIdLst>
  <p:sldSz cx="30238700" cy="4280376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D55"/>
    <a:srgbClr val="000066"/>
    <a:srgbClr val="001B3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3190" autoAdjust="0"/>
    <p:restoredTop sz="90929" autoAdjust="0"/>
  </p:normalViewPr>
  <p:slideViewPr>
    <p:cSldViewPr>
      <p:cViewPr>
        <p:scale>
          <a:sx n="50" d="100"/>
          <a:sy n="50" d="100"/>
        </p:scale>
        <p:origin x="-936" y="-90"/>
      </p:cViewPr>
      <p:guideLst>
        <p:guide orient="horz" pos="13488"/>
        <p:guide pos="95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D96D5A-1A3C-40C9-89BC-D6BA58755212}" type="doc">
      <dgm:prSet loTypeId="urn:microsoft.com/office/officeart/2005/8/layout/hProcess11" loCatId="process" qsTypeId="urn:microsoft.com/office/officeart/2005/8/quickstyle/3d4" qsCatId="3D" csTypeId="urn:microsoft.com/office/officeart/2005/8/colors/accent2_2" csCatId="accent2" phldr="1"/>
      <dgm:spPr/>
    </dgm:pt>
    <dgm:pt modelId="{62828217-6E16-4594-A8C2-4A31E4ED59AF}">
      <dgm:prSet phldrT="[Text]"/>
      <dgm:spPr/>
      <dgm:t>
        <a:bodyPr/>
        <a:lstStyle/>
        <a:p>
          <a:r>
            <a:rPr lang="en-GB" dirty="0" smtClean="0"/>
            <a:t>Manual Ticket Testing</a:t>
          </a:r>
          <a:endParaRPr lang="en-GB" dirty="0"/>
        </a:p>
      </dgm:t>
    </dgm:pt>
    <dgm:pt modelId="{FFB28CB5-62AB-42DF-B594-9AF448DD89C5}" type="parTrans" cxnId="{3A74B7EC-B175-4532-86DE-CA9D5B88C06C}">
      <dgm:prSet/>
      <dgm:spPr/>
      <dgm:t>
        <a:bodyPr/>
        <a:lstStyle/>
        <a:p>
          <a:endParaRPr lang="en-GB"/>
        </a:p>
      </dgm:t>
    </dgm:pt>
    <dgm:pt modelId="{0E26518C-BD02-420B-8FB4-8EF0E2338ADE}" type="sibTrans" cxnId="{3A74B7EC-B175-4532-86DE-CA9D5B88C06C}">
      <dgm:prSet/>
      <dgm:spPr/>
      <dgm:t>
        <a:bodyPr/>
        <a:lstStyle/>
        <a:p>
          <a:endParaRPr lang="en-GB"/>
        </a:p>
      </dgm:t>
    </dgm:pt>
    <dgm:pt modelId="{91426D43-CE79-4778-9485-4BBE4009765B}">
      <dgm:prSet phldrT="[Text]"/>
      <dgm:spPr/>
      <dgm:t>
        <a:bodyPr/>
        <a:lstStyle/>
        <a:p>
          <a:r>
            <a:rPr lang="en-GB" dirty="0" smtClean="0"/>
            <a:t>Manual Unscripted Testing</a:t>
          </a:r>
          <a:endParaRPr lang="en-GB" dirty="0"/>
        </a:p>
      </dgm:t>
    </dgm:pt>
    <dgm:pt modelId="{EBCBFC33-AF81-4C2C-B5F2-7940ECDB4FD0}" type="parTrans" cxnId="{419B16C2-B77C-4D07-895B-F15A0313E17E}">
      <dgm:prSet/>
      <dgm:spPr/>
      <dgm:t>
        <a:bodyPr/>
        <a:lstStyle/>
        <a:p>
          <a:endParaRPr lang="en-GB"/>
        </a:p>
      </dgm:t>
    </dgm:pt>
    <dgm:pt modelId="{8FB7DC39-9974-483F-8442-7E8B097F1EC5}" type="sibTrans" cxnId="{419B16C2-B77C-4D07-895B-F15A0313E17E}">
      <dgm:prSet/>
      <dgm:spPr/>
      <dgm:t>
        <a:bodyPr/>
        <a:lstStyle/>
        <a:p>
          <a:endParaRPr lang="en-GB"/>
        </a:p>
      </dgm:t>
    </dgm:pt>
    <dgm:pt modelId="{F0C96B8C-6963-41DB-B9CD-3E38BA5EC9EC}">
      <dgm:prSet phldrT="[Text]"/>
      <dgm:spPr/>
      <dgm:t>
        <a:bodyPr/>
        <a:lstStyle/>
        <a:p>
          <a:r>
            <a:rPr lang="en-GB" dirty="0" smtClean="0"/>
            <a:t>Tag and Version</a:t>
          </a:r>
          <a:endParaRPr lang="en-GB" dirty="0"/>
        </a:p>
      </dgm:t>
    </dgm:pt>
    <dgm:pt modelId="{F427DDA2-AFC0-4C81-A9A5-B535DBF45C54}" type="parTrans" cxnId="{51D58FA0-6BBB-42D7-BF24-ACD848E0542B}">
      <dgm:prSet/>
      <dgm:spPr/>
      <dgm:t>
        <a:bodyPr/>
        <a:lstStyle/>
        <a:p>
          <a:endParaRPr lang="en-GB"/>
        </a:p>
      </dgm:t>
    </dgm:pt>
    <dgm:pt modelId="{1BAF8F8B-6980-40A3-89F2-00B6DAA5F5D7}" type="sibTrans" cxnId="{51D58FA0-6BBB-42D7-BF24-ACD848E0542B}">
      <dgm:prSet/>
      <dgm:spPr/>
      <dgm:t>
        <a:bodyPr/>
        <a:lstStyle/>
        <a:p>
          <a:endParaRPr lang="en-GB"/>
        </a:p>
      </dgm:t>
    </dgm:pt>
    <dgm:pt modelId="{CDAF8FFD-1E1D-477E-9DE2-C1D1633301B1}">
      <dgm:prSet phldrT="[Text]"/>
      <dgm:spPr/>
      <dgm:t>
        <a:bodyPr/>
        <a:lstStyle/>
        <a:p>
          <a:r>
            <a:rPr lang="en-GB" dirty="0" smtClean="0"/>
            <a:t>Push binaries to download site</a:t>
          </a:r>
          <a:endParaRPr lang="en-GB" dirty="0"/>
        </a:p>
      </dgm:t>
    </dgm:pt>
    <dgm:pt modelId="{973A58FA-F477-4E00-89E7-EC1863F6B7F9}" type="parTrans" cxnId="{F40A1020-7927-4624-9CAB-9FA7A4A363EC}">
      <dgm:prSet/>
      <dgm:spPr/>
      <dgm:t>
        <a:bodyPr/>
        <a:lstStyle/>
        <a:p>
          <a:endParaRPr lang="en-GB"/>
        </a:p>
      </dgm:t>
    </dgm:pt>
    <dgm:pt modelId="{308F429D-4400-44F1-9C43-812C98A78F27}" type="sibTrans" cxnId="{F40A1020-7927-4624-9CAB-9FA7A4A363EC}">
      <dgm:prSet/>
      <dgm:spPr/>
      <dgm:t>
        <a:bodyPr/>
        <a:lstStyle/>
        <a:p>
          <a:endParaRPr lang="en-GB"/>
        </a:p>
      </dgm:t>
    </dgm:pt>
    <dgm:pt modelId="{216B8394-7027-40F7-B8DD-0E8B29FBFE30}">
      <dgm:prSet phldrT="[Text]"/>
      <dgm:spPr/>
      <dgm:t>
        <a:bodyPr/>
        <a:lstStyle/>
        <a:p>
          <a:r>
            <a:rPr lang="en-GB" dirty="0" smtClean="0"/>
            <a:t>Announce Release</a:t>
          </a:r>
          <a:endParaRPr lang="en-GB" dirty="0"/>
        </a:p>
      </dgm:t>
    </dgm:pt>
    <dgm:pt modelId="{F81694E3-C00E-49CC-B550-BFBB49C90466}" type="parTrans" cxnId="{04007CE2-F98F-43FD-9971-632EBF29A369}">
      <dgm:prSet/>
      <dgm:spPr/>
      <dgm:t>
        <a:bodyPr/>
        <a:lstStyle/>
        <a:p>
          <a:endParaRPr lang="en-GB"/>
        </a:p>
      </dgm:t>
    </dgm:pt>
    <dgm:pt modelId="{D480E7CF-9798-493C-9B00-6184E453DA32}" type="sibTrans" cxnId="{04007CE2-F98F-43FD-9971-632EBF29A369}">
      <dgm:prSet/>
      <dgm:spPr/>
      <dgm:t>
        <a:bodyPr/>
        <a:lstStyle/>
        <a:p>
          <a:endParaRPr lang="en-GB"/>
        </a:p>
      </dgm:t>
    </dgm:pt>
    <dgm:pt modelId="{8B695E3F-E786-40BE-871A-B858960EA76B}">
      <dgm:prSet phldrT="[Text]"/>
      <dgm:spPr/>
      <dgm:t>
        <a:bodyPr/>
        <a:lstStyle/>
        <a:p>
          <a:r>
            <a:rPr lang="en-GB" dirty="0" smtClean="0"/>
            <a:t>Manually fetch and deploy release candidate</a:t>
          </a:r>
          <a:endParaRPr lang="en-GB" dirty="0"/>
        </a:p>
      </dgm:t>
    </dgm:pt>
    <dgm:pt modelId="{DCDFDFEE-2ECB-407A-A009-AC38C8AD67A6}" type="parTrans" cxnId="{2CFDF47A-B3C7-4780-B121-4E7455093919}">
      <dgm:prSet/>
      <dgm:spPr/>
      <dgm:t>
        <a:bodyPr/>
        <a:lstStyle/>
        <a:p>
          <a:endParaRPr lang="en-GB"/>
        </a:p>
      </dgm:t>
    </dgm:pt>
    <dgm:pt modelId="{9C980654-C3F9-48D7-B4EF-53543FCD792D}" type="sibTrans" cxnId="{2CFDF47A-B3C7-4780-B121-4E7455093919}">
      <dgm:prSet/>
      <dgm:spPr/>
      <dgm:t>
        <a:bodyPr/>
        <a:lstStyle/>
        <a:p>
          <a:endParaRPr lang="en-GB"/>
        </a:p>
      </dgm:t>
    </dgm:pt>
    <dgm:pt modelId="{127C0F08-7081-4312-8045-58749913BC09}" type="pres">
      <dgm:prSet presAssocID="{B2D96D5A-1A3C-40C9-89BC-D6BA58755212}" presName="Name0" presStyleCnt="0">
        <dgm:presLayoutVars>
          <dgm:dir/>
          <dgm:resizeHandles val="exact"/>
        </dgm:presLayoutVars>
      </dgm:prSet>
      <dgm:spPr/>
    </dgm:pt>
    <dgm:pt modelId="{DB5286E6-738B-49B8-9E27-2A7632F6C029}" type="pres">
      <dgm:prSet presAssocID="{B2D96D5A-1A3C-40C9-89BC-D6BA58755212}" presName="arrow" presStyleLbl="bgShp" presStyleIdx="0" presStyleCnt="1" custLinFactNeighborY="-432"/>
      <dgm:spPr/>
    </dgm:pt>
    <dgm:pt modelId="{47407E16-282D-4EA6-98BE-6D09E305E20E}" type="pres">
      <dgm:prSet presAssocID="{B2D96D5A-1A3C-40C9-89BC-D6BA58755212}" presName="points" presStyleCnt="0"/>
      <dgm:spPr/>
    </dgm:pt>
    <dgm:pt modelId="{A9CFC99D-7B84-4A26-BA3D-8C0500DE820D}" type="pres">
      <dgm:prSet presAssocID="{8B695E3F-E786-40BE-871A-B858960EA76B}" presName="compositeA" presStyleCnt="0"/>
      <dgm:spPr/>
    </dgm:pt>
    <dgm:pt modelId="{68792372-3B13-4E8E-BBBD-E02428010220}" type="pres">
      <dgm:prSet presAssocID="{8B695E3F-E786-40BE-871A-B858960EA76B}" presName="textA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2A5A2BC-64FC-453E-9D9B-AEB88DACC9E8}" type="pres">
      <dgm:prSet presAssocID="{8B695E3F-E786-40BE-871A-B858960EA76B}" presName="circleA" presStyleLbl="node1" presStyleIdx="0" presStyleCnt="6"/>
      <dgm:spPr/>
    </dgm:pt>
    <dgm:pt modelId="{9EA4A923-E7A6-45F0-A906-12579D9B00B1}" type="pres">
      <dgm:prSet presAssocID="{8B695E3F-E786-40BE-871A-B858960EA76B}" presName="spaceA" presStyleCnt="0"/>
      <dgm:spPr/>
    </dgm:pt>
    <dgm:pt modelId="{D1BE3F5C-EDA9-40B3-9AB2-911034B76ADA}" type="pres">
      <dgm:prSet presAssocID="{9C980654-C3F9-48D7-B4EF-53543FCD792D}" presName="space" presStyleCnt="0"/>
      <dgm:spPr/>
    </dgm:pt>
    <dgm:pt modelId="{53651584-B3DB-4D5B-8E6C-E3E68714F1E7}" type="pres">
      <dgm:prSet presAssocID="{62828217-6E16-4594-A8C2-4A31E4ED59AF}" presName="compositeB" presStyleCnt="0"/>
      <dgm:spPr/>
    </dgm:pt>
    <dgm:pt modelId="{320B8144-18B3-4DB9-B4C1-48F05476DC7E}" type="pres">
      <dgm:prSet presAssocID="{62828217-6E16-4594-A8C2-4A31E4ED59AF}" presName="textB" presStyleLbl="revTx" presStyleIdx="1" presStyleCnt="6" custAng="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479BDFC-AE63-4FF1-B63A-66946E956AE7}" type="pres">
      <dgm:prSet presAssocID="{62828217-6E16-4594-A8C2-4A31E4ED59AF}" presName="circleB" presStyleLbl="node1" presStyleIdx="1" presStyleCnt="6"/>
      <dgm:spPr/>
    </dgm:pt>
    <dgm:pt modelId="{994B365E-593F-46FC-8F4E-56B7BEC892FF}" type="pres">
      <dgm:prSet presAssocID="{62828217-6E16-4594-A8C2-4A31E4ED59AF}" presName="spaceB" presStyleCnt="0"/>
      <dgm:spPr/>
    </dgm:pt>
    <dgm:pt modelId="{A4108668-EEB4-4708-A681-C88965537528}" type="pres">
      <dgm:prSet presAssocID="{0E26518C-BD02-420B-8FB4-8EF0E2338ADE}" presName="space" presStyleCnt="0"/>
      <dgm:spPr/>
    </dgm:pt>
    <dgm:pt modelId="{EC01ABB1-E327-47E7-B91E-2DDE290402D9}" type="pres">
      <dgm:prSet presAssocID="{91426D43-CE79-4778-9485-4BBE4009765B}" presName="compositeA" presStyleCnt="0"/>
      <dgm:spPr/>
    </dgm:pt>
    <dgm:pt modelId="{1F73D4BF-6C92-47B0-88D7-AC5312404AE8}" type="pres">
      <dgm:prSet presAssocID="{91426D43-CE79-4778-9485-4BBE4009765B}" presName="textA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B024353-39A1-4E5F-BC02-D1ABF369DB87}" type="pres">
      <dgm:prSet presAssocID="{91426D43-CE79-4778-9485-4BBE4009765B}" presName="circleA" presStyleLbl="node1" presStyleIdx="2" presStyleCnt="6"/>
      <dgm:spPr/>
    </dgm:pt>
    <dgm:pt modelId="{34A01ED8-BFD1-494D-BB8D-C8ABCE5C7625}" type="pres">
      <dgm:prSet presAssocID="{91426D43-CE79-4778-9485-4BBE4009765B}" presName="spaceA" presStyleCnt="0"/>
      <dgm:spPr/>
    </dgm:pt>
    <dgm:pt modelId="{48CC032F-D0F0-41EC-88D4-22C5262AF840}" type="pres">
      <dgm:prSet presAssocID="{8FB7DC39-9974-483F-8442-7E8B097F1EC5}" presName="space" presStyleCnt="0"/>
      <dgm:spPr/>
    </dgm:pt>
    <dgm:pt modelId="{A57EAA24-1C65-4A29-B33A-5F556C133F51}" type="pres">
      <dgm:prSet presAssocID="{F0C96B8C-6963-41DB-B9CD-3E38BA5EC9EC}" presName="compositeB" presStyleCnt="0"/>
      <dgm:spPr/>
    </dgm:pt>
    <dgm:pt modelId="{BBF1921B-ADD2-428A-B445-7939F9EC4C5F}" type="pres">
      <dgm:prSet presAssocID="{F0C96B8C-6963-41DB-B9CD-3E38BA5EC9EC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922729D-A892-4E2F-A99F-7F8F5BE38BB0}" type="pres">
      <dgm:prSet presAssocID="{F0C96B8C-6963-41DB-B9CD-3E38BA5EC9EC}" presName="circleB" presStyleLbl="node1" presStyleIdx="3" presStyleCnt="6"/>
      <dgm:spPr>
        <a:solidFill>
          <a:schemeClr val="tx2"/>
        </a:solidFill>
      </dgm:spPr>
    </dgm:pt>
    <dgm:pt modelId="{7B67F8EF-60E3-4098-8BE9-418AC8D835A0}" type="pres">
      <dgm:prSet presAssocID="{F0C96B8C-6963-41DB-B9CD-3E38BA5EC9EC}" presName="spaceB" presStyleCnt="0"/>
      <dgm:spPr/>
    </dgm:pt>
    <dgm:pt modelId="{13BFCBC0-A991-4A53-BE97-42FD3E3ABB42}" type="pres">
      <dgm:prSet presAssocID="{1BAF8F8B-6980-40A3-89F2-00B6DAA5F5D7}" presName="space" presStyleCnt="0"/>
      <dgm:spPr/>
    </dgm:pt>
    <dgm:pt modelId="{CDBF2A56-B3EE-4409-9543-0D69CA7E8514}" type="pres">
      <dgm:prSet presAssocID="{CDAF8FFD-1E1D-477E-9DE2-C1D1633301B1}" presName="compositeA" presStyleCnt="0"/>
      <dgm:spPr/>
    </dgm:pt>
    <dgm:pt modelId="{E9470700-B123-4945-B7E5-1C6B3B0774EA}" type="pres">
      <dgm:prSet presAssocID="{CDAF8FFD-1E1D-477E-9DE2-C1D1633301B1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E159B42-D019-4B9E-8188-330A1FE36DF7}" type="pres">
      <dgm:prSet presAssocID="{CDAF8FFD-1E1D-477E-9DE2-C1D1633301B1}" presName="circleA" presStyleLbl="node1" presStyleIdx="4" presStyleCnt="6"/>
      <dgm:spPr>
        <a:solidFill>
          <a:schemeClr val="tx2"/>
        </a:solidFill>
      </dgm:spPr>
    </dgm:pt>
    <dgm:pt modelId="{44571D1B-1B74-4C3A-B387-AC8DCD9CF84F}" type="pres">
      <dgm:prSet presAssocID="{CDAF8FFD-1E1D-477E-9DE2-C1D1633301B1}" presName="spaceA" presStyleCnt="0"/>
      <dgm:spPr/>
    </dgm:pt>
    <dgm:pt modelId="{FB41B197-C83F-4490-A98A-1A199E929153}" type="pres">
      <dgm:prSet presAssocID="{308F429D-4400-44F1-9C43-812C98A78F27}" presName="space" presStyleCnt="0"/>
      <dgm:spPr/>
    </dgm:pt>
    <dgm:pt modelId="{79038AA9-20F2-4118-A9BE-65A9CB35A70A}" type="pres">
      <dgm:prSet presAssocID="{216B8394-7027-40F7-B8DD-0E8B29FBFE30}" presName="compositeB" presStyleCnt="0"/>
      <dgm:spPr/>
    </dgm:pt>
    <dgm:pt modelId="{09985E74-89CA-4B26-83D8-A488DC312780}" type="pres">
      <dgm:prSet presAssocID="{216B8394-7027-40F7-B8DD-0E8B29FBFE30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614138-160C-408A-AF43-22B6BA58329A}" type="pres">
      <dgm:prSet presAssocID="{216B8394-7027-40F7-B8DD-0E8B29FBFE30}" presName="circleB" presStyleLbl="node1" presStyleIdx="5" presStyleCnt="6"/>
      <dgm:spPr>
        <a:solidFill>
          <a:schemeClr val="tx2"/>
        </a:solidFill>
      </dgm:spPr>
    </dgm:pt>
    <dgm:pt modelId="{CE08E3DF-E4BD-4BE1-8858-FC200B97C6DF}" type="pres">
      <dgm:prSet presAssocID="{216B8394-7027-40F7-B8DD-0E8B29FBFE30}" presName="spaceB" presStyleCnt="0"/>
      <dgm:spPr/>
    </dgm:pt>
  </dgm:ptLst>
  <dgm:cxnLst>
    <dgm:cxn modelId="{96A36D7C-0F07-45DC-B75E-BCD01E517BD7}" type="presOf" srcId="{91426D43-CE79-4778-9485-4BBE4009765B}" destId="{1F73D4BF-6C92-47B0-88D7-AC5312404AE8}" srcOrd="0" destOrd="0" presId="urn:microsoft.com/office/officeart/2005/8/layout/hProcess11"/>
    <dgm:cxn modelId="{2CFDF47A-B3C7-4780-B121-4E7455093919}" srcId="{B2D96D5A-1A3C-40C9-89BC-D6BA58755212}" destId="{8B695E3F-E786-40BE-871A-B858960EA76B}" srcOrd="0" destOrd="0" parTransId="{DCDFDFEE-2ECB-407A-A009-AC38C8AD67A6}" sibTransId="{9C980654-C3F9-48D7-B4EF-53543FCD792D}"/>
    <dgm:cxn modelId="{419B16C2-B77C-4D07-895B-F15A0313E17E}" srcId="{B2D96D5A-1A3C-40C9-89BC-D6BA58755212}" destId="{91426D43-CE79-4778-9485-4BBE4009765B}" srcOrd="2" destOrd="0" parTransId="{EBCBFC33-AF81-4C2C-B5F2-7940ECDB4FD0}" sibTransId="{8FB7DC39-9974-483F-8442-7E8B097F1EC5}"/>
    <dgm:cxn modelId="{04007CE2-F98F-43FD-9971-632EBF29A369}" srcId="{B2D96D5A-1A3C-40C9-89BC-D6BA58755212}" destId="{216B8394-7027-40F7-B8DD-0E8B29FBFE30}" srcOrd="5" destOrd="0" parTransId="{F81694E3-C00E-49CC-B550-BFBB49C90466}" sibTransId="{D480E7CF-9798-493C-9B00-6184E453DA32}"/>
    <dgm:cxn modelId="{51D58FA0-6BBB-42D7-BF24-ACD848E0542B}" srcId="{B2D96D5A-1A3C-40C9-89BC-D6BA58755212}" destId="{F0C96B8C-6963-41DB-B9CD-3E38BA5EC9EC}" srcOrd="3" destOrd="0" parTransId="{F427DDA2-AFC0-4C81-A9A5-B535DBF45C54}" sibTransId="{1BAF8F8B-6980-40A3-89F2-00B6DAA5F5D7}"/>
    <dgm:cxn modelId="{FEBC48DA-B8E8-42B2-BA18-77B55FA00A22}" type="presOf" srcId="{62828217-6E16-4594-A8C2-4A31E4ED59AF}" destId="{320B8144-18B3-4DB9-B4C1-48F05476DC7E}" srcOrd="0" destOrd="0" presId="urn:microsoft.com/office/officeart/2005/8/layout/hProcess11"/>
    <dgm:cxn modelId="{45EEE7D4-B3FE-4F26-A1A4-476EBF1B96AC}" type="presOf" srcId="{216B8394-7027-40F7-B8DD-0E8B29FBFE30}" destId="{09985E74-89CA-4B26-83D8-A488DC312780}" srcOrd="0" destOrd="0" presId="urn:microsoft.com/office/officeart/2005/8/layout/hProcess11"/>
    <dgm:cxn modelId="{F40A1020-7927-4624-9CAB-9FA7A4A363EC}" srcId="{B2D96D5A-1A3C-40C9-89BC-D6BA58755212}" destId="{CDAF8FFD-1E1D-477E-9DE2-C1D1633301B1}" srcOrd="4" destOrd="0" parTransId="{973A58FA-F477-4E00-89E7-EC1863F6B7F9}" sibTransId="{308F429D-4400-44F1-9C43-812C98A78F27}"/>
    <dgm:cxn modelId="{D24F3A2A-6825-4D83-A561-E153D87C40E9}" type="presOf" srcId="{CDAF8FFD-1E1D-477E-9DE2-C1D1633301B1}" destId="{E9470700-B123-4945-B7E5-1C6B3B0774EA}" srcOrd="0" destOrd="0" presId="urn:microsoft.com/office/officeart/2005/8/layout/hProcess11"/>
    <dgm:cxn modelId="{D75D3560-1611-45C0-9EAA-2CA0212E55C9}" type="presOf" srcId="{8B695E3F-E786-40BE-871A-B858960EA76B}" destId="{68792372-3B13-4E8E-BBBD-E02428010220}" srcOrd="0" destOrd="0" presId="urn:microsoft.com/office/officeart/2005/8/layout/hProcess11"/>
    <dgm:cxn modelId="{DE4C0C25-7DCA-4EBD-940F-EBD63B80F392}" type="presOf" srcId="{B2D96D5A-1A3C-40C9-89BC-D6BA58755212}" destId="{127C0F08-7081-4312-8045-58749913BC09}" srcOrd="0" destOrd="0" presId="urn:microsoft.com/office/officeart/2005/8/layout/hProcess11"/>
    <dgm:cxn modelId="{BABB190A-8CCA-42F7-9F1D-63D9E89C6B46}" type="presOf" srcId="{F0C96B8C-6963-41DB-B9CD-3E38BA5EC9EC}" destId="{BBF1921B-ADD2-428A-B445-7939F9EC4C5F}" srcOrd="0" destOrd="0" presId="urn:microsoft.com/office/officeart/2005/8/layout/hProcess11"/>
    <dgm:cxn modelId="{3A74B7EC-B175-4532-86DE-CA9D5B88C06C}" srcId="{B2D96D5A-1A3C-40C9-89BC-D6BA58755212}" destId="{62828217-6E16-4594-A8C2-4A31E4ED59AF}" srcOrd="1" destOrd="0" parTransId="{FFB28CB5-62AB-42DF-B594-9AF448DD89C5}" sibTransId="{0E26518C-BD02-420B-8FB4-8EF0E2338ADE}"/>
    <dgm:cxn modelId="{9A62014F-918A-4502-A134-2AA9CD0A0D66}" type="presParOf" srcId="{127C0F08-7081-4312-8045-58749913BC09}" destId="{DB5286E6-738B-49B8-9E27-2A7632F6C029}" srcOrd="0" destOrd="0" presId="urn:microsoft.com/office/officeart/2005/8/layout/hProcess11"/>
    <dgm:cxn modelId="{588256E4-E2A6-4FB4-A7A8-8F948485215B}" type="presParOf" srcId="{127C0F08-7081-4312-8045-58749913BC09}" destId="{47407E16-282D-4EA6-98BE-6D09E305E20E}" srcOrd="1" destOrd="0" presId="urn:microsoft.com/office/officeart/2005/8/layout/hProcess11"/>
    <dgm:cxn modelId="{C843E98A-EFB2-4AA9-8B12-DB5F25920285}" type="presParOf" srcId="{47407E16-282D-4EA6-98BE-6D09E305E20E}" destId="{A9CFC99D-7B84-4A26-BA3D-8C0500DE820D}" srcOrd="0" destOrd="0" presId="urn:microsoft.com/office/officeart/2005/8/layout/hProcess11"/>
    <dgm:cxn modelId="{ECF4F809-048A-4389-BA62-55251BBFB7B9}" type="presParOf" srcId="{A9CFC99D-7B84-4A26-BA3D-8C0500DE820D}" destId="{68792372-3B13-4E8E-BBBD-E02428010220}" srcOrd="0" destOrd="0" presId="urn:microsoft.com/office/officeart/2005/8/layout/hProcess11"/>
    <dgm:cxn modelId="{EE997EF3-9C80-4BEA-B019-B681E3F5EDD2}" type="presParOf" srcId="{A9CFC99D-7B84-4A26-BA3D-8C0500DE820D}" destId="{22A5A2BC-64FC-453E-9D9B-AEB88DACC9E8}" srcOrd="1" destOrd="0" presId="urn:microsoft.com/office/officeart/2005/8/layout/hProcess11"/>
    <dgm:cxn modelId="{488FE290-0DA8-40E4-825F-A786B2509604}" type="presParOf" srcId="{A9CFC99D-7B84-4A26-BA3D-8C0500DE820D}" destId="{9EA4A923-E7A6-45F0-A906-12579D9B00B1}" srcOrd="2" destOrd="0" presId="urn:microsoft.com/office/officeart/2005/8/layout/hProcess11"/>
    <dgm:cxn modelId="{91F0106A-764F-4C5B-B559-28052CFFFDD1}" type="presParOf" srcId="{47407E16-282D-4EA6-98BE-6D09E305E20E}" destId="{D1BE3F5C-EDA9-40B3-9AB2-911034B76ADA}" srcOrd="1" destOrd="0" presId="urn:microsoft.com/office/officeart/2005/8/layout/hProcess11"/>
    <dgm:cxn modelId="{11A8F331-4ECE-4FB6-AA0F-2AD7272A79C1}" type="presParOf" srcId="{47407E16-282D-4EA6-98BE-6D09E305E20E}" destId="{53651584-B3DB-4D5B-8E6C-E3E68714F1E7}" srcOrd="2" destOrd="0" presId="urn:microsoft.com/office/officeart/2005/8/layout/hProcess11"/>
    <dgm:cxn modelId="{90579F6F-83EB-42A9-BB57-37C43FEF2510}" type="presParOf" srcId="{53651584-B3DB-4D5B-8E6C-E3E68714F1E7}" destId="{320B8144-18B3-4DB9-B4C1-48F05476DC7E}" srcOrd="0" destOrd="0" presId="urn:microsoft.com/office/officeart/2005/8/layout/hProcess11"/>
    <dgm:cxn modelId="{AE7867A8-82AB-431B-A450-FBE8069D3CFD}" type="presParOf" srcId="{53651584-B3DB-4D5B-8E6C-E3E68714F1E7}" destId="{4479BDFC-AE63-4FF1-B63A-66946E956AE7}" srcOrd="1" destOrd="0" presId="urn:microsoft.com/office/officeart/2005/8/layout/hProcess11"/>
    <dgm:cxn modelId="{E6BF8D92-1204-4129-B4E6-9ECC4CF663E9}" type="presParOf" srcId="{53651584-B3DB-4D5B-8E6C-E3E68714F1E7}" destId="{994B365E-593F-46FC-8F4E-56B7BEC892FF}" srcOrd="2" destOrd="0" presId="urn:microsoft.com/office/officeart/2005/8/layout/hProcess11"/>
    <dgm:cxn modelId="{F6440A04-F117-41FF-B420-B4D3C2AB8AC5}" type="presParOf" srcId="{47407E16-282D-4EA6-98BE-6D09E305E20E}" destId="{A4108668-EEB4-4708-A681-C88965537528}" srcOrd="3" destOrd="0" presId="urn:microsoft.com/office/officeart/2005/8/layout/hProcess11"/>
    <dgm:cxn modelId="{04875F72-BB7E-4D86-86FA-BA516E2EADC9}" type="presParOf" srcId="{47407E16-282D-4EA6-98BE-6D09E305E20E}" destId="{EC01ABB1-E327-47E7-B91E-2DDE290402D9}" srcOrd="4" destOrd="0" presId="urn:microsoft.com/office/officeart/2005/8/layout/hProcess11"/>
    <dgm:cxn modelId="{BCD88338-95C4-4C75-8B02-41206E568C79}" type="presParOf" srcId="{EC01ABB1-E327-47E7-B91E-2DDE290402D9}" destId="{1F73D4BF-6C92-47B0-88D7-AC5312404AE8}" srcOrd="0" destOrd="0" presId="urn:microsoft.com/office/officeart/2005/8/layout/hProcess11"/>
    <dgm:cxn modelId="{D70C1320-2D42-444C-90E7-8AEB46DCE3B3}" type="presParOf" srcId="{EC01ABB1-E327-47E7-B91E-2DDE290402D9}" destId="{6B024353-39A1-4E5F-BC02-D1ABF369DB87}" srcOrd="1" destOrd="0" presId="urn:microsoft.com/office/officeart/2005/8/layout/hProcess11"/>
    <dgm:cxn modelId="{FAA09996-A219-4E36-BF54-36335DFAA1AB}" type="presParOf" srcId="{EC01ABB1-E327-47E7-B91E-2DDE290402D9}" destId="{34A01ED8-BFD1-494D-BB8D-C8ABCE5C7625}" srcOrd="2" destOrd="0" presId="urn:microsoft.com/office/officeart/2005/8/layout/hProcess11"/>
    <dgm:cxn modelId="{7DACFACB-53E2-45AA-B7C2-651F01BE654D}" type="presParOf" srcId="{47407E16-282D-4EA6-98BE-6D09E305E20E}" destId="{48CC032F-D0F0-41EC-88D4-22C5262AF840}" srcOrd="5" destOrd="0" presId="urn:microsoft.com/office/officeart/2005/8/layout/hProcess11"/>
    <dgm:cxn modelId="{D6EA629E-2A84-4776-B50D-4D442630221E}" type="presParOf" srcId="{47407E16-282D-4EA6-98BE-6D09E305E20E}" destId="{A57EAA24-1C65-4A29-B33A-5F556C133F51}" srcOrd="6" destOrd="0" presId="urn:microsoft.com/office/officeart/2005/8/layout/hProcess11"/>
    <dgm:cxn modelId="{1B79EEB9-2071-4718-853F-4B2E94CA1CDA}" type="presParOf" srcId="{A57EAA24-1C65-4A29-B33A-5F556C133F51}" destId="{BBF1921B-ADD2-428A-B445-7939F9EC4C5F}" srcOrd="0" destOrd="0" presId="urn:microsoft.com/office/officeart/2005/8/layout/hProcess11"/>
    <dgm:cxn modelId="{526BAEA8-6E16-47EC-8E13-4313CBE22F0D}" type="presParOf" srcId="{A57EAA24-1C65-4A29-B33A-5F556C133F51}" destId="{A922729D-A892-4E2F-A99F-7F8F5BE38BB0}" srcOrd="1" destOrd="0" presId="urn:microsoft.com/office/officeart/2005/8/layout/hProcess11"/>
    <dgm:cxn modelId="{487F3D53-5131-498D-94F2-9ADACAA81EE7}" type="presParOf" srcId="{A57EAA24-1C65-4A29-B33A-5F556C133F51}" destId="{7B67F8EF-60E3-4098-8BE9-418AC8D835A0}" srcOrd="2" destOrd="0" presId="urn:microsoft.com/office/officeart/2005/8/layout/hProcess11"/>
    <dgm:cxn modelId="{7AA4B760-386A-43CD-9767-04DB8EBC97EE}" type="presParOf" srcId="{47407E16-282D-4EA6-98BE-6D09E305E20E}" destId="{13BFCBC0-A991-4A53-BE97-42FD3E3ABB42}" srcOrd="7" destOrd="0" presId="urn:microsoft.com/office/officeart/2005/8/layout/hProcess11"/>
    <dgm:cxn modelId="{E2A2849C-5E79-4C2C-BAAB-3856EEFCF8AC}" type="presParOf" srcId="{47407E16-282D-4EA6-98BE-6D09E305E20E}" destId="{CDBF2A56-B3EE-4409-9543-0D69CA7E8514}" srcOrd="8" destOrd="0" presId="urn:microsoft.com/office/officeart/2005/8/layout/hProcess11"/>
    <dgm:cxn modelId="{6CF11880-2285-4A1F-8611-CE19CC834B47}" type="presParOf" srcId="{CDBF2A56-B3EE-4409-9543-0D69CA7E8514}" destId="{E9470700-B123-4945-B7E5-1C6B3B0774EA}" srcOrd="0" destOrd="0" presId="urn:microsoft.com/office/officeart/2005/8/layout/hProcess11"/>
    <dgm:cxn modelId="{0DE6BD64-76B9-4B90-B02C-614A8B22EBB7}" type="presParOf" srcId="{CDBF2A56-B3EE-4409-9543-0D69CA7E8514}" destId="{9E159B42-D019-4B9E-8188-330A1FE36DF7}" srcOrd="1" destOrd="0" presId="urn:microsoft.com/office/officeart/2005/8/layout/hProcess11"/>
    <dgm:cxn modelId="{5C6BF2B6-735D-451B-8800-7A411810F1EF}" type="presParOf" srcId="{CDBF2A56-B3EE-4409-9543-0D69CA7E8514}" destId="{44571D1B-1B74-4C3A-B387-AC8DCD9CF84F}" srcOrd="2" destOrd="0" presId="urn:microsoft.com/office/officeart/2005/8/layout/hProcess11"/>
    <dgm:cxn modelId="{FF15872F-B286-47E2-A24D-8AC6DC029F46}" type="presParOf" srcId="{47407E16-282D-4EA6-98BE-6D09E305E20E}" destId="{FB41B197-C83F-4490-A98A-1A199E929153}" srcOrd="9" destOrd="0" presId="urn:microsoft.com/office/officeart/2005/8/layout/hProcess11"/>
    <dgm:cxn modelId="{A9E20D5E-75B5-4734-9565-B6F38AF066CE}" type="presParOf" srcId="{47407E16-282D-4EA6-98BE-6D09E305E20E}" destId="{79038AA9-20F2-4118-A9BE-65A9CB35A70A}" srcOrd="10" destOrd="0" presId="urn:microsoft.com/office/officeart/2005/8/layout/hProcess11"/>
    <dgm:cxn modelId="{3CDF1115-7E06-4930-839E-B29847258EEA}" type="presParOf" srcId="{79038AA9-20F2-4118-A9BE-65A9CB35A70A}" destId="{09985E74-89CA-4B26-83D8-A488DC312780}" srcOrd="0" destOrd="0" presId="urn:microsoft.com/office/officeart/2005/8/layout/hProcess11"/>
    <dgm:cxn modelId="{42864794-31CC-485A-BD24-59C45C989BC5}" type="presParOf" srcId="{79038AA9-20F2-4118-A9BE-65A9CB35A70A}" destId="{E2614138-160C-408A-AF43-22B6BA58329A}" srcOrd="1" destOrd="0" presId="urn:microsoft.com/office/officeart/2005/8/layout/hProcess11"/>
    <dgm:cxn modelId="{D7BE1089-319B-4EB0-8644-831E89F56FE0}" type="presParOf" srcId="{79038AA9-20F2-4118-A9BE-65A9CB35A70A}" destId="{CE08E3DF-E4BD-4BE1-8858-FC200B97C6D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B5286E6-738B-49B8-9E27-2A7632F6C029}">
      <dsp:nvSpPr>
        <dsp:cNvPr id="0" name=""/>
        <dsp:cNvSpPr/>
      </dsp:nvSpPr>
      <dsp:spPr>
        <a:xfrm>
          <a:off x="0" y="2140019"/>
          <a:ext cx="10009112" cy="2869890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92372-3B13-4E8E-BBBD-E02428010220}">
      <dsp:nvSpPr>
        <dsp:cNvPr id="0" name=""/>
        <dsp:cNvSpPr/>
      </dsp:nvSpPr>
      <dsp:spPr>
        <a:xfrm>
          <a:off x="2474" y="0"/>
          <a:ext cx="1440520" cy="2869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b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Manually fetch and deploy release candidate</a:t>
          </a:r>
          <a:endParaRPr lang="en-GB" sz="2600" kern="1200" dirty="0"/>
        </a:p>
      </dsp:txBody>
      <dsp:txXfrm>
        <a:off x="2474" y="0"/>
        <a:ext cx="1440520" cy="2869890"/>
      </dsp:txXfrm>
    </dsp:sp>
    <dsp:sp modelId="{22A5A2BC-64FC-453E-9D9B-AEB88DACC9E8}">
      <dsp:nvSpPr>
        <dsp:cNvPr id="0" name=""/>
        <dsp:cNvSpPr/>
      </dsp:nvSpPr>
      <dsp:spPr>
        <a:xfrm>
          <a:off x="363998" y="3228626"/>
          <a:ext cx="717472" cy="71747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0B8144-18B3-4DB9-B4C1-48F05476DC7E}">
      <dsp:nvSpPr>
        <dsp:cNvPr id="0" name=""/>
        <dsp:cNvSpPr/>
      </dsp:nvSpPr>
      <dsp:spPr>
        <a:xfrm>
          <a:off x="1515020" y="4304835"/>
          <a:ext cx="1440520" cy="2869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t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Manual Ticket Testing</a:t>
          </a:r>
          <a:endParaRPr lang="en-GB" sz="2600" kern="1200" dirty="0"/>
        </a:p>
      </dsp:txBody>
      <dsp:txXfrm>
        <a:off x="1515020" y="4304835"/>
        <a:ext cx="1440520" cy="2869890"/>
      </dsp:txXfrm>
    </dsp:sp>
    <dsp:sp modelId="{4479BDFC-AE63-4FF1-B63A-66946E956AE7}">
      <dsp:nvSpPr>
        <dsp:cNvPr id="0" name=""/>
        <dsp:cNvSpPr/>
      </dsp:nvSpPr>
      <dsp:spPr>
        <a:xfrm>
          <a:off x="1876544" y="3228626"/>
          <a:ext cx="717472" cy="71747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3D4BF-6C92-47B0-88D7-AC5312404AE8}">
      <dsp:nvSpPr>
        <dsp:cNvPr id="0" name=""/>
        <dsp:cNvSpPr/>
      </dsp:nvSpPr>
      <dsp:spPr>
        <a:xfrm>
          <a:off x="3027566" y="0"/>
          <a:ext cx="1440520" cy="2869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b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Manual Unscripted Testing</a:t>
          </a:r>
          <a:endParaRPr lang="en-GB" sz="2600" kern="1200" dirty="0"/>
        </a:p>
      </dsp:txBody>
      <dsp:txXfrm>
        <a:off x="3027566" y="0"/>
        <a:ext cx="1440520" cy="2869890"/>
      </dsp:txXfrm>
    </dsp:sp>
    <dsp:sp modelId="{6B024353-39A1-4E5F-BC02-D1ABF369DB87}">
      <dsp:nvSpPr>
        <dsp:cNvPr id="0" name=""/>
        <dsp:cNvSpPr/>
      </dsp:nvSpPr>
      <dsp:spPr>
        <a:xfrm>
          <a:off x="3389090" y="3228626"/>
          <a:ext cx="717472" cy="71747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F1921B-ADD2-428A-B445-7939F9EC4C5F}">
      <dsp:nvSpPr>
        <dsp:cNvPr id="0" name=""/>
        <dsp:cNvSpPr/>
      </dsp:nvSpPr>
      <dsp:spPr>
        <a:xfrm>
          <a:off x="4540113" y="4304835"/>
          <a:ext cx="1440520" cy="2869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t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Tag and Version</a:t>
          </a:r>
          <a:endParaRPr lang="en-GB" sz="2600" kern="1200" dirty="0"/>
        </a:p>
      </dsp:txBody>
      <dsp:txXfrm>
        <a:off x="4540113" y="4304835"/>
        <a:ext cx="1440520" cy="2869890"/>
      </dsp:txXfrm>
    </dsp:sp>
    <dsp:sp modelId="{A922729D-A892-4E2F-A99F-7F8F5BE38BB0}">
      <dsp:nvSpPr>
        <dsp:cNvPr id="0" name=""/>
        <dsp:cNvSpPr/>
      </dsp:nvSpPr>
      <dsp:spPr>
        <a:xfrm>
          <a:off x="4901637" y="3228626"/>
          <a:ext cx="717472" cy="717472"/>
        </a:xfrm>
        <a:prstGeom prst="ellipse">
          <a:avLst/>
        </a:prstGeom>
        <a:solidFill>
          <a:schemeClr val="tx2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470700-B123-4945-B7E5-1C6B3B0774EA}">
      <dsp:nvSpPr>
        <dsp:cNvPr id="0" name=""/>
        <dsp:cNvSpPr/>
      </dsp:nvSpPr>
      <dsp:spPr>
        <a:xfrm>
          <a:off x="6052659" y="0"/>
          <a:ext cx="1440520" cy="2869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b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Push binaries to download site</a:t>
          </a:r>
          <a:endParaRPr lang="en-GB" sz="2600" kern="1200" dirty="0"/>
        </a:p>
      </dsp:txBody>
      <dsp:txXfrm>
        <a:off x="6052659" y="0"/>
        <a:ext cx="1440520" cy="2869890"/>
      </dsp:txXfrm>
    </dsp:sp>
    <dsp:sp modelId="{9E159B42-D019-4B9E-8188-330A1FE36DF7}">
      <dsp:nvSpPr>
        <dsp:cNvPr id="0" name=""/>
        <dsp:cNvSpPr/>
      </dsp:nvSpPr>
      <dsp:spPr>
        <a:xfrm>
          <a:off x="6414183" y="3228626"/>
          <a:ext cx="717472" cy="717472"/>
        </a:xfrm>
        <a:prstGeom prst="ellipse">
          <a:avLst/>
        </a:prstGeom>
        <a:solidFill>
          <a:schemeClr val="tx2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985E74-89CA-4B26-83D8-A488DC312780}">
      <dsp:nvSpPr>
        <dsp:cNvPr id="0" name=""/>
        <dsp:cNvSpPr/>
      </dsp:nvSpPr>
      <dsp:spPr>
        <a:xfrm>
          <a:off x="7565206" y="4304835"/>
          <a:ext cx="1440520" cy="2869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t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Announce Release</a:t>
          </a:r>
          <a:endParaRPr lang="en-GB" sz="2600" kern="1200" dirty="0"/>
        </a:p>
      </dsp:txBody>
      <dsp:txXfrm>
        <a:off x="7565206" y="4304835"/>
        <a:ext cx="1440520" cy="2869890"/>
      </dsp:txXfrm>
    </dsp:sp>
    <dsp:sp modelId="{E2614138-160C-408A-AF43-22B6BA58329A}">
      <dsp:nvSpPr>
        <dsp:cNvPr id="0" name=""/>
        <dsp:cNvSpPr/>
      </dsp:nvSpPr>
      <dsp:spPr>
        <a:xfrm>
          <a:off x="7926730" y="3228626"/>
          <a:ext cx="717472" cy="717472"/>
        </a:xfrm>
        <a:prstGeom prst="ellipse">
          <a:avLst/>
        </a:prstGeom>
        <a:solidFill>
          <a:schemeClr val="tx2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B4F07-E738-4DFD-883D-BE3839CD703B}" type="datetimeFigureOut">
              <a:rPr lang="en-GB" smtClean="0"/>
              <a:pPr/>
              <a:t>29/08/2012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9DC45-0F2D-44F2-940F-E024711DACC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9DC45-0F2D-44F2-940F-E024711DACC1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ADFDD-704B-4A18-BB66-157070CB36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8538" y="12365038"/>
            <a:ext cx="12774612" cy="2568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5550" y="12365038"/>
            <a:ext cx="12774613" cy="2568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C1B0C-CAB0-4BB7-AEB0-2F6F5540D8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0" y="3837708"/>
            <a:ext cx="27216100" cy="71342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11686313"/>
            <a:ext cx="13361988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300" y="15686841"/>
            <a:ext cx="13361988" cy="225496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0650" y="11686313"/>
            <a:ext cx="13366750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0650" y="15686841"/>
            <a:ext cx="13366750" cy="225496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A5688C-90BF-4B74-928B-5F1F7BC974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ern="0" baseline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ern="0" baseline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ern="0" baseline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25EE4F0-A14A-4077-8914-DBD2D6A3E5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0" y="4971141"/>
            <a:ext cx="9948863" cy="3985533"/>
          </a:xfrm>
        </p:spPr>
        <p:txBody>
          <a:bodyPr anchor="b"/>
          <a:lstStyle>
            <a:lvl1pPr algn="l">
              <a:defRPr sz="2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2113" y="5042579"/>
            <a:ext cx="16905287" cy="33193946"/>
          </a:xfrm>
        </p:spPr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  <a:lvl2pPr>
              <a:defRPr sz="2800">
                <a:latin typeface="Arial" pitchFamily="34" charset="0"/>
                <a:cs typeface="Arial" pitchFamily="34" charset="0"/>
              </a:defRPr>
            </a:lvl2pPr>
            <a:lvl3pPr>
              <a:defRPr sz="24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300" y="8956675"/>
            <a:ext cx="9948863" cy="29279850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E14EB-E8DD-4003-A0A7-93AB60B5DC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7725" y="29962475"/>
            <a:ext cx="18141950" cy="3536950"/>
          </a:xfrm>
        </p:spPr>
        <p:txBody>
          <a:bodyPr anchor="b"/>
          <a:lstStyle>
            <a:lvl1pPr algn="l">
              <a:defRPr sz="2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7725" y="4399637"/>
            <a:ext cx="18141950" cy="25107226"/>
          </a:xfrm>
        </p:spPr>
        <p:txBody>
          <a:bodyPr/>
          <a:lstStyle>
            <a:lvl1pPr marL="0" indent="0">
              <a:buNone/>
              <a:defRPr sz="3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7725" y="33499425"/>
            <a:ext cx="18141950" cy="5024438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EC73-BF07-42E6-BC55-800BDD1E92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68538" y="3805238"/>
            <a:ext cx="25701625" cy="713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378" tIns="208689" rIns="417378" bIns="208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68538" y="12365038"/>
            <a:ext cx="25701625" cy="256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378" tIns="208689" rIns="417378" bIns="208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68538" y="38998525"/>
            <a:ext cx="6299200" cy="285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378" tIns="208689" rIns="417378" bIns="208689" numCol="1" anchor="t" anchorCtr="0" compatLnSpc="1">
            <a:prstTxWarp prst="textNoShape">
              <a:avLst/>
            </a:prstTxWarp>
          </a:bodyPr>
          <a:lstStyle>
            <a:lvl1pPr>
              <a:defRPr sz="6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1450" y="38998525"/>
            <a:ext cx="9575800" cy="285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378" tIns="208689" rIns="417378" bIns="208689" numCol="1" anchor="t" anchorCtr="0" compatLnSpc="1">
            <a:prstTxWarp prst="textNoShape">
              <a:avLst/>
            </a:prstTxWarp>
          </a:bodyPr>
          <a:lstStyle>
            <a:lvl1pPr algn="ctr">
              <a:defRPr sz="6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70963" y="38998525"/>
            <a:ext cx="6299200" cy="285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378" tIns="208689" rIns="417378" bIns="208689" numCol="1" anchor="t" anchorCtr="0" compatLnSpc="1">
            <a:prstTxWarp prst="textNoShape">
              <a:avLst/>
            </a:prstTxWarp>
          </a:bodyPr>
          <a:lstStyle>
            <a:lvl1pPr algn="r">
              <a:defRPr sz="6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278EFD7-4A0C-4271-BE41-3225DE5F48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A0_Print_Poster_template_header_portrait copy.png"/>
          <p:cNvPicPr>
            <a:picLocks noChangeAspect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-30163"/>
            <a:ext cx="30238700" cy="536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5" r:id="rId4"/>
    <p:sldLayoutId id="2147483683" r:id="rId5"/>
    <p:sldLayoutId id="2147483684" r:id="rId6"/>
  </p:sldLayoutIdLst>
  <p:txStyles>
    <p:titleStyle>
      <a:lvl1pPr algn="ctr" defTabSz="4173538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ctr" defTabSz="4173538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2pPr>
      <a:lvl3pPr algn="ctr" defTabSz="4173538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3pPr>
      <a:lvl4pPr algn="ctr" defTabSz="4173538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4pPr>
      <a:lvl5pPr algn="ctr" defTabSz="4173538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5pPr>
      <a:lvl6pPr marL="457200" algn="ctr" defTabSz="4173538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Times" pitchFamily="18" charset="0"/>
        </a:defRPr>
      </a:lvl6pPr>
      <a:lvl7pPr marL="914400" algn="ctr" defTabSz="4173538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Times" pitchFamily="18" charset="0"/>
        </a:defRPr>
      </a:lvl7pPr>
      <a:lvl8pPr marL="1371600" algn="ctr" defTabSz="4173538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Times" pitchFamily="18" charset="0"/>
        </a:defRPr>
      </a:lvl8pPr>
      <a:lvl9pPr marL="1828800" algn="ctr" defTabSz="4173538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Times" pitchFamily="18" charset="0"/>
        </a:defRPr>
      </a:lvl9pPr>
    </p:titleStyle>
    <p:bodyStyle>
      <a:lvl1pPr marL="1565275" indent="-1565275" algn="l" defTabSz="4173538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390900" indent="-1303338" algn="l" defTabSz="4173538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5216525" indent="-1042988" algn="l" defTabSz="4173538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7304088" indent="-1042988" algn="l" defTabSz="4173538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9391650" indent="-1044575" algn="l" defTabSz="4173538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9848850" indent="-1044575" algn="l" defTabSz="4173538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6pPr>
      <a:lvl7pPr marL="10306050" indent="-1044575" algn="l" defTabSz="4173538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7pPr>
      <a:lvl8pPr marL="10763250" indent="-1044575" algn="l" defTabSz="4173538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8pPr>
      <a:lvl9pPr marL="11220450" indent="-1044575" algn="l" defTabSz="4173538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1.xml"/><Relationship Id="rId5" Type="http://schemas.openxmlformats.org/officeDocument/2006/relationships/image" Target="../media/image4.gif"/><Relationship Id="rId10" Type="http://schemas.microsoft.com/office/2007/relationships/diagramDrawing" Target="../diagrams/drawing1.xml"/><Relationship Id="rId4" Type="http://schemas.openxmlformats.org/officeDocument/2006/relationships/image" Target="../media/image3.gif"/><Relationship Id="rId9" Type="http://schemas.openxmlformats.org/officeDocument/2006/relationships/diagramColors" Target="../diagrams/colors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1143000" y="7162800"/>
            <a:ext cx="27813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2D55"/>
                </a:solidFill>
                <a:latin typeface="Corisande Light" pitchFamily="2" charset="0"/>
              </a:rPr>
              <a:t>Author’s Name/s Goes Here, Author’s Name/s Goes Here, Author’s Name/s Goes Here</a:t>
            </a:r>
          </a:p>
          <a:p>
            <a:pPr algn="ctr"/>
            <a:r>
              <a:rPr lang="en-US">
                <a:solidFill>
                  <a:srgbClr val="002D55"/>
                </a:solidFill>
                <a:latin typeface="Corisande Light" pitchFamily="2" charset="0"/>
              </a:rPr>
              <a:t>Address/es Goes Here, Address/es Goes Here, Address/es Goes Here</a:t>
            </a:r>
          </a:p>
        </p:txBody>
      </p:sp>
      <p:sp>
        <p:nvSpPr>
          <p:cNvPr id="3075" name="Text Box 56"/>
          <p:cNvSpPr txBox="1">
            <a:spLocks noChangeArrowheads="1"/>
          </p:cNvSpPr>
          <p:nvPr/>
        </p:nvSpPr>
        <p:spPr bwMode="auto">
          <a:xfrm>
            <a:off x="19507200" y="3939540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/>
          </a:p>
        </p:txBody>
      </p:sp>
      <p:graphicFrame>
        <p:nvGraphicFramePr>
          <p:cNvPr id="2376" name="Group 328"/>
          <p:cNvGraphicFramePr>
            <a:graphicFrameLocks noGrp="1"/>
          </p:cNvGraphicFramePr>
          <p:nvPr/>
        </p:nvGraphicFramePr>
        <p:xfrm>
          <a:off x="1005782" y="6136185"/>
          <a:ext cx="28194000" cy="29489400"/>
        </p:xfrm>
        <a:graphic>
          <a:graphicData uri="http://schemas.openxmlformats.org/drawingml/2006/table">
            <a:tbl>
              <a:tblPr/>
              <a:tblGrid>
                <a:gridCol w="9398000"/>
                <a:gridCol w="9398000"/>
                <a:gridCol w="9398000"/>
              </a:tblGrid>
              <a:tr h="29489400">
                <a:tc>
                  <a:txBody>
                    <a:bodyPr/>
                    <a:lstStyle/>
                    <a:p>
                      <a:pPr marL="0" marR="0" lvl="0" indent="0" algn="l" defTabSz="41735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0" b="0" i="0" u="none" strike="noStrike" kern="0" cap="none" normalizeH="0" baseline="0" dirty="0" smtClean="0">
                          <a:ln>
                            <a:noFill/>
                          </a:ln>
                          <a:solidFill>
                            <a:srgbClr val="002D55"/>
                          </a:solidFill>
                          <a:effectLst/>
                          <a:latin typeface="Corisande" pitchFamily="2" charset="0"/>
                        </a:rPr>
                        <a:t>Test and </a:t>
                      </a:r>
                      <a:r>
                        <a:rPr kumimoji="0" lang="en-US" sz="5000" b="0" i="0" u="none" strike="noStrike" kern="0" cap="none" normalizeH="0" baseline="0" dirty="0" smtClean="0">
                          <a:ln>
                            <a:noFill/>
                          </a:ln>
                          <a:solidFill>
                            <a:srgbClr val="002D55"/>
                          </a:solidFill>
                          <a:effectLst/>
                          <a:latin typeface="Corisande" pitchFamily="2" charset="0"/>
                        </a:rPr>
                        <a:t>Release</a:t>
                      </a:r>
                    </a:p>
                    <a:p>
                      <a:pPr marL="0" marR="0" lvl="0" indent="0" algn="l" defTabSz="41735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At the end of the development phase, the codebase is branched. The clean and acceptance test jobs are duplicated against the release branch.</a:t>
                      </a:r>
                    </a:p>
                    <a:p>
                      <a:pPr marL="0" marR="0" lvl="0" indent="0" algn="l" defTabSz="41735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This allows developers to apply last-minute patches to the release branch, and reduces the chance that semi-finished changes relating to the next release accidently end-up in the final product. Acceptance test outputs are stored on the download site as ‘Release </a:t>
                      </a:r>
                      <a:r>
                        <a:rPr kumimoji="0" lang="en-US" sz="2400" b="0" i="0" u="none" strike="noStrike" kern="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Candiates</a:t>
                      </a:r>
                      <a:r>
                        <a:rPr kumimoji="0" lang="en-US" sz="2400" b="0" i="0" u="none" strike="noStrike" kern="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’. In the final week of the iteration, all developers are used for testing and each ticket is individually verified via a process of manual testing. Testers may not test tickets they have done any development work on.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1735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isande Light" pitchFamily="2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1735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isande Light" pitchFamily="2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86" name="Text Box 329"/>
          <p:cNvSpPr txBox="1">
            <a:spLocks noChangeArrowheads="1"/>
          </p:cNvSpPr>
          <p:nvPr/>
        </p:nvSpPr>
        <p:spPr bwMode="auto">
          <a:xfrm>
            <a:off x="18669000" y="40081200"/>
            <a:ext cx="1097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  <a:cs typeface="Arial" charset="0"/>
              </a:rPr>
              <a:t>Acknowledgements</a:t>
            </a:r>
          </a:p>
        </p:txBody>
      </p:sp>
      <p:sp>
        <p:nvSpPr>
          <p:cNvPr id="3087" name="TextBox 38"/>
          <p:cNvSpPr txBox="1">
            <a:spLocks noChangeArrowheads="1"/>
          </p:cNvSpPr>
          <p:nvPr/>
        </p:nvSpPr>
        <p:spPr bwMode="auto">
          <a:xfrm>
            <a:off x="3903663" y="4541838"/>
            <a:ext cx="2200275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6000" b="1">
                <a:latin typeface="Corisande" pitchFamily="2" charset="0"/>
              </a:rPr>
              <a:t>Title</a:t>
            </a:r>
          </a:p>
        </p:txBody>
      </p:sp>
      <p:pic>
        <p:nvPicPr>
          <p:cNvPr id="3088" name="Picture 16" descr="C:\Mantid\Documents\Images\Mantid Logo Transparent Cropped - Larg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3734" y="39331873"/>
            <a:ext cx="4354168" cy="1949117"/>
          </a:xfrm>
          <a:prstGeom prst="rect">
            <a:avLst/>
          </a:prstGeom>
          <a:noFill/>
        </p:spPr>
      </p:pic>
      <p:pic>
        <p:nvPicPr>
          <p:cNvPr id="3089" name="Picture 17" descr="C:\Mantid\Documents\Images\ISIS Logo - Transparent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8270" y="39907937"/>
            <a:ext cx="3615712" cy="1600397"/>
          </a:xfrm>
          <a:prstGeom prst="rect">
            <a:avLst/>
          </a:prstGeom>
          <a:noFill/>
        </p:spPr>
      </p:pic>
      <p:pic>
        <p:nvPicPr>
          <p:cNvPr id="3090" name="Picture 18" descr="C:\Mantid\Documents\Images\SNS_logo_words_trans_back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648588" y="39619905"/>
            <a:ext cx="3670562" cy="2457543"/>
          </a:xfrm>
          <a:prstGeom prst="rect">
            <a:avLst/>
          </a:prstGeom>
          <a:noFill/>
        </p:spPr>
      </p:pic>
      <p:graphicFrame>
        <p:nvGraphicFramePr>
          <p:cNvPr id="10" name="Diagram 9"/>
          <p:cNvGraphicFramePr/>
          <p:nvPr/>
        </p:nvGraphicFramePr>
        <p:xfrm>
          <a:off x="2589959" y="12616905"/>
          <a:ext cx="10009112" cy="7174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FC style">
      <a:majorFont>
        <a:latin typeface="Corisande"/>
        <a:ea typeface=""/>
        <a:cs typeface=""/>
      </a:majorFont>
      <a:minorFont>
        <a:latin typeface="Corisand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FEB35FB51C0F42A9A471BD9DD2DD1B" ma:contentTypeVersion="1" ma:contentTypeDescription="Create a new document." ma:contentTypeScope="" ma:versionID="35a5236f1a4e3acf6a385f2c1bfe2746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593874F-BA98-4A0D-88E6-76DECBDFE515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BB870582-39B3-4EE1-B4C9-D3C3087CF0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5FA4EA-6C34-4AED-AF36-BD45CB995C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BE466B2-E11B-4338-AFEC-553026806900}">
  <ds:schemaRefs>
    <ds:schemaRef ds:uri="http://schemas.microsoft.com/office/2006/metadata/propertie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164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Slide 1</vt:lpstr>
    </vt:vector>
  </TitlesOfParts>
  <Company>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template: conference - A0 portrait (ppt)</dc:title>
  <dc:creator>Studio Mac</dc:creator>
  <cp:lastModifiedBy>spu92482</cp:lastModifiedBy>
  <cp:revision>22</cp:revision>
  <dcterms:created xsi:type="dcterms:W3CDTF">2007-04-05T18:09:36Z</dcterms:created>
  <dcterms:modified xsi:type="dcterms:W3CDTF">2012-08-29T15:16:19Z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display_urn:schemas-microsoft-com:office:office#Editor">
    <vt:lpwstr>Summers, Karen (STFC,RAL,OBR)</vt:lpwstr>
  </property>
  <property fmtid="{D5CDD505-2E9C-101B-9397-08002B2CF9AE}" pid="4" name="xd_Signature">
    <vt:lpwstr/>
  </property>
  <property fmtid="{D5CDD505-2E9C-101B-9397-08002B2CF9AE}" pid="5" name="display_urn:schemas-microsoft-com:office:office#Author">
    <vt:lpwstr>Summers, Karen (STFC,RAL,OBR)</vt:lpwstr>
  </property>
  <property fmtid="{D5CDD505-2E9C-101B-9397-08002B2CF9AE}" pid="6" name="TemplateUrl">
    <vt:lpwstr/>
  </property>
  <property fmtid="{D5CDD505-2E9C-101B-9397-08002B2CF9AE}" pid="7" name="xd_ProgID">
    <vt:lpwstr/>
  </property>
  <property fmtid="{D5CDD505-2E9C-101B-9397-08002B2CF9AE}" pid="8" name="ContentTypeId">
    <vt:lpwstr>0x010100F731947B08D5984288BC8B16A979FF50</vt:lpwstr>
  </property>
  <property fmtid="{D5CDD505-2E9C-101B-9397-08002B2CF9AE}" pid="9" name="_SourceUrl">
    <vt:lpwstr/>
  </property>
</Properties>
</file>