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02" y="-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DF93-910B-4CD0-9C4A-AD04B3F9E065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7DDEF-AC1F-48A3-AB09-F8FFD89916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67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DF93-910B-4CD0-9C4A-AD04B3F9E065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7DDEF-AC1F-48A3-AB09-F8FFD89916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02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DF93-910B-4CD0-9C4A-AD04B3F9E065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7DDEF-AC1F-48A3-AB09-F8FFD89916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49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DF93-910B-4CD0-9C4A-AD04B3F9E065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7DDEF-AC1F-48A3-AB09-F8FFD89916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32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DF93-910B-4CD0-9C4A-AD04B3F9E065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7DDEF-AC1F-48A3-AB09-F8FFD89916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20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DF93-910B-4CD0-9C4A-AD04B3F9E065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7DDEF-AC1F-48A3-AB09-F8FFD89916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442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DF93-910B-4CD0-9C4A-AD04B3F9E065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7DDEF-AC1F-48A3-AB09-F8FFD89916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16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DF93-910B-4CD0-9C4A-AD04B3F9E065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7DDEF-AC1F-48A3-AB09-F8FFD89916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25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DF93-910B-4CD0-9C4A-AD04B3F9E065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7DDEF-AC1F-48A3-AB09-F8FFD89916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5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DF93-910B-4CD0-9C4A-AD04B3F9E065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7DDEF-AC1F-48A3-AB09-F8FFD89916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84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DF93-910B-4CD0-9C4A-AD04B3F9E065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7DDEF-AC1F-48A3-AB09-F8FFD89916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94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4DF93-910B-4CD0-9C4A-AD04B3F9E065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7DDEF-AC1F-48A3-AB09-F8FFD89916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74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Release Planning for Mantid version 4.0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Proposal for an agreement in principle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2994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have a number of proposed changes that will break backward compatibility</a:t>
            </a:r>
          </a:p>
          <a:p>
            <a:r>
              <a:rPr lang="en-GB" dirty="0" smtClean="0"/>
              <a:t>Semantic versioning (</a:t>
            </a:r>
            <a:r>
              <a:rPr lang="en-GB" dirty="0" smtClean="0">
                <a:hlinkClick r:id="rId2"/>
              </a:rPr>
              <a:t>http://semver.org/</a:t>
            </a:r>
            <a:r>
              <a:rPr lang="en-GB" dirty="0" smtClean="0"/>
              <a:t>) states this would be version 4.0.</a:t>
            </a:r>
          </a:p>
          <a:p>
            <a:r>
              <a:rPr lang="en-GB" dirty="0" smtClean="0"/>
              <a:t>These need to be planned</a:t>
            </a:r>
          </a:p>
          <a:p>
            <a:r>
              <a:rPr lang="en-GB" dirty="0" smtClean="0"/>
              <a:t>With careful communication</a:t>
            </a:r>
          </a:p>
          <a:p>
            <a:r>
              <a:rPr lang="en-GB" dirty="0" smtClean="0"/>
              <a:t>We cannot follow that up with other breaking changes soon afterwards.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792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Timing of Mantid 4.0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Not determined by the current version numbering</a:t>
            </a:r>
          </a:p>
          <a:p>
            <a:pPr lvl="1"/>
            <a:r>
              <a:rPr lang="en-GB" dirty="0" smtClean="0"/>
              <a:t>There is no reason that 4.0 should follow 3.9</a:t>
            </a:r>
          </a:p>
          <a:p>
            <a:pPr lvl="1"/>
            <a:r>
              <a:rPr lang="en-GB" dirty="0" smtClean="0"/>
              <a:t>We may have version 3.10 and so on</a:t>
            </a:r>
          </a:p>
          <a:p>
            <a:r>
              <a:rPr lang="en-GB" dirty="0" smtClean="0"/>
              <a:t>The determining step for Mantid 4.0 is the list of breaking changes below. </a:t>
            </a:r>
          </a:p>
          <a:p>
            <a:pPr lvl="1"/>
            <a:r>
              <a:rPr lang="en-GB" dirty="0" smtClean="0"/>
              <a:t>If all of them are to remain in this release, then the last to deliver will determine the timing of Mantid 4.0.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904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List of breaking changes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Change from qwt5 graphs to (QWT6, </a:t>
            </a:r>
            <a:r>
              <a:rPr lang="en-GB" dirty="0" err="1" smtClean="0"/>
              <a:t>matplotlib</a:t>
            </a:r>
            <a:r>
              <a:rPr lang="en-GB" dirty="0" smtClean="0"/>
              <a:t>, </a:t>
            </a:r>
            <a:r>
              <a:rPr lang="en-GB" dirty="0" err="1" smtClean="0"/>
              <a:t>QtCharts</a:t>
            </a:r>
            <a:r>
              <a:rPr lang="en-GB" dirty="0" smtClean="0"/>
              <a:t>)? </a:t>
            </a:r>
          </a:p>
          <a:p>
            <a:r>
              <a:rPr lang="en-GB" dirty="0" smtClean="0"/>
              <a:t>Sanitise Algorithm and property names (including merging)</a:t>
            </a:r>
          </a:p>
          <a:p>
            <a:pPr lvl="1"/>
            <a:r>
              <a:rPr lang="en-GB" dirty="0" smtClean="0"/>
              <a:t>Remove unused algorithms, and old unused algorithm versions</a:t>
            </a:r>
          </a:p>
          <a:p>
            <a:r>
              <a:rPr lang="en-GB" dirty="0" smtClean="0"/>
              <a:t>Removing </a:t>
            </a:r>
            <a:r>
              <a:rPr lang="en-GB" dirty="0" err="1" smtClean="0"/>
              <a:t>InOut</a:t>
            </a:r>
            <a:r>
              <a:rPr lang="en-GB" dirty="0" smtClean="0"/>
              <a:t> workspace usage </a:t>
            </a:r>
          </a:p>
          <a:p>
            <a:r>
              <a:rPr lang="en-GB" dirty="0" smtClean="0"/>
              <a:t>Python API Changes </a:t>
            </a:r>
          </a:p>
          <a:p>
            <a:pPr lvl="1"/>
            <a:r>
              <a:rPr lang="en-GB" dirty="0" smtClean="0"/>
              <a:t>?Moving the Python API from the </a:t>
            </a:r>
            <a:r>
              <a:rPr lang="en-GB" dirty="0" err="1" smtClean="0"/>
              <a:t>SimpleAPI</a:t>
            </a:r>
            <a:r>
              <a:rPr lang="en-GB" dirty="0" smtClean="0"/>
              <a:t> (the impacts of this need further consideration)</a:t>
            </a:r>
          </a:p>
          <a:p>
            <a:pPr lvl="1"/>
            <a:r>
              <a:rPr lang="en-GB" dirty="0" smtClean="0"/>
              <a:t>Remove the old Python interface to workspaces, only provide the new one (removing, e.g., </a:t>
            </a:r>
            <a:r>
              <a:rPr lang="en-GB" dirty="0" err="1" smtClean="0"/>
              <a:t>readY</a:t>
            </a:r>
            <a:r>
              <a:rPr lang="en-GB" dirty="0" smtClean="0"/>
              <a:t>() and </a:t>
            </a:r>
            <a:r>
              <a:rPr lang="en-GB" dirty="0" err="1" smtClean="0"/>
              <a:t>dataY</a:t>
            </a:r>
            <a:r>
              <a:rPr lang="en-GB" dirty="0" smtClean="0"/>
              <a:t>() ).</a:t>
            </a:r>
          </a:p>
          <a:p>
            <a:pPr lvl="1"/>
            <a:r>
              <a:rPr lang="en-GB" dirty="0" smtClean="0"/>
              <a:t>Remove Indexing breaking operations - </a:t>
            </a:r>
            <a:r>
              <a:rPr lang="en-GB" dirty="0" err="1" smtClean="0"/>
              <a:t>e.g</a:t>
            </a:r>
            <a:r>
              <a:rPr lang="en-GB" dirty="0" smtClean="0"/>
              <a:t> </a:t>
            </a:r>
            <a:r>
              <a:rPr lang="en-GB" dirty="0" err="1" smtClean="0"/>
              <a:t>ISpectrum</a:t>
            </a:r>
            <a:r>
              <a:rPr lang="en-GB" dirty="0" smtClean="0"/>
              <a:t>::</a:t>
            </a:r>
            <a:r>
              <a:rPr lang="en-GB" dirty="0" err="1" smtClean="0"/>
              <a:t>setSpectrumNo</a:t>
            </a:r>
            <a:r>
              <a:rPr lang="en-GB" dirty="0" smtClean="0"/>
              <a:t>() </a:t>
            </a:r>
          </a:p>
          <a:p>
            <a:pPr lvl="1"/>
            <a:r>
              <a:rPr lang="en-GB" dirty="0" smtClean="0"/>
              <a:t>Move to Python 3 on all platforms, removal of Python 2.7 support.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5505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List of other changes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These changes are not bound to be included in this release, but being significant changes it would be good to include them together if the timing and resource allows.</a:t>
            </a:r>
          </a:p>
          <a:p>
            <a:r>
              <a:rPr lang="en-GB" dirty="0" smtClean="0"/>
              <a:t>Instrument 2.0 - basic implementation</a:t>
            </a:r>
          </a:p>
          <a:p>
            <a:r>
              <a:rPr lang="en-GB" dirty="0" smtClean="0"/>
              <a:t>Upgrade to Qt5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324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55000" lnSpcReduction="20000"/>
          </a:bodyPr>
          <a:lstStyle/>
          <a:p>
            <a:r>
              <a:rPr lang="en-GB" dirty="0" smtClean="0"/>
              <a:t>Prepare Plan</a:t>
            </a:r>
          </a:p>
          <a:p>
            <a:pPr lvl="1"/>
            <a:r>
              <a:rPr lang="en-GB" dirty="0" smtClean="0"/>
              <a:t>Prepare and agree estimates and resourcing plan</a:t>
            </a:r>
          </a:p>
          <a:p>
            <a:pPr lvl="1"/>
            <a:r>
              <a:rPr lang="en-GB" dirty="0" smtClean="0"/>
              <a:t>Determine possible release date</a:t>
            </a:r>
          </a:p>
          <a:p>
            <a:r>
              <a:rPr lang="en-GB" dirty="0" smtClean="0"/>
              <a:t>Once the Plan is agreed</a:t>
            </a:r>
          </a:p>
          <a:p>
            <a:pPr lvl="1"/>
            <a:r>
              <a:rPr lang="en-GB" dirty="0" smtClean="0"/>
              <a:t>Inform all users about the upcoming changes and migration plans</a:t>
            </a:r>
          </a:p>
          <a:p>
            <a:r>
              <a:rPr lang="en-GB" dirty="0" smtClean="0"/>
              <a:t>At the preceding release (~4 months till release)</a:t>
            </a:r>
          </a:p>
          <a:p>
            <a:pPr lvl="1"/>
            <a:r>
              <a:rPr lang="en-GB" dirty="0" smtClean="0"/>
              <a:t>Remind all users about the upcoming changes</a:t>
            </a:r>
          </a:p>
          <a:p>
            <a:pPr lvl="1"/>
            <a:r>
              <a:rPr lang="en-GB" dirty="0" smtClean="0"/>
              <a:t>Implement a "Future" API layer, that will allows scripts to be migrated in advance</a:t>
            </a:r>
          </a:p>
          <a:p>
            <a:pPr lvl="1"/>
            <a:r>
              <a:rPr lang="en-GB" dirty="0" smtClean="0"/>
              <a:t>Deprecate the existing API functionality that will be broken in Mantid 4.0, leaving it functional, but sending warning messages to the log. </a:t>
            </a:r>
          </a:p>
          <a:p>
            <a:pPr lvl="2"/>
            <a:r>
              <a:rPr lang="en-GB" dirty="0" smtClean="0"/>
              <a:t>? Send emails to a special email account on usage of deprecated </a:t>
            </a:r>
            <a:r>
              <a:rPr lang="en-GB" dirty="0" err="1" smtClean="0"/>
              <a:t>fn</a:t>
            </a:r>
            <a:r>
              <a:rPr lang="en-GB" dirty="0" smtClean="0"/>
              <a:t>, or store in DB? This would allow us to track down scripts that need changing.</a:t>
            </a:r>
          </a:p>
          <a:p>
            <a:pPr lvl="1"/>
            <a:r>
              <a:rPr lang="en-GB" dirty="0" smtClean="0"/>
              <a:t>Development team to update all scripts in the script repository to the "future" </a:t>
            </a:r>
            <a:r>
              <a:rPr lang="en-GB" dirty="0" err="1" smtClean="0"/>
              <a:t>api</a:t>
            </a:r>
            <a:endParaRPr lang="en-GB" dirty="0" smtClean="0"/>
          </a:p>
          <a:p>
            <a:pPr lvl="1"/>
            <a:r>
              <a:rPr lang="en-GB" dirty="0" smtClean="0"/>
              <a:t>Provide a deadline for all users to submit scripts by email for them to be update by the dev team</a:t>
            </a:r>
          </a:p>
          <a:p>
            <a:pPr lvl="1"/>
            <a:r>
              <a:rPr lang="en-GB" dirty="0" smtClean="0"/>
              <a:t>Run Script update drop in sessions (once/twice per month?, with cake?)</a:t>
            </a:r>
          </a:p>
          <a:p>
            <a:r>
              <a:rPr lang="en-GB" dirty="0" smtClean="0"/>
              <a:t>At the release of Mantid 4.0</a:t>
            </a:r>
          </a:p>
          <a:p>
            <a:pPr lvl="1"/>
            <a:r>
              <a:rPr lang="en-GB" dirty="0" smtClean="0"/>
              <a:t>During Beta Testing (or earlier) ensure all instruments can operate on Mantid 4.0</a:t>
            </a:r>
          </a:p>
          <a:p>
            <a:pPr lvl="1"/>
            <a:r>
              <a:rPr lang="en-GB" dirty="0" smtClean="0"/>
              <a:t>Remove deprecated functionality</a:t>
            </a:r>
          </a:p>
          <a:p>
            <a:pPr lvl="1"/>
            <a:r>
              <a:rPr lang="en-GB" dirty="0" smtClean="0"/>
              <a:t>Merge Future API to main API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7030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474</Words>
  <Application>Microsoft Office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Release Planning for Mantid version 4.0</vt:lpstr>
      <vt:lpstr>Motivation</vt:lpstr>
      <vt:lpstr>Timing of Mantid 4.0</vt:lpstr>
      <vt:lpstr>List of breaking changes </vt:lpstr>
      <vt:lpstr>List of other changes</vt:lpstr>
      <vt:lpstr>Initial Plan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Release Planning for Mantid version 4.0</dc:title>
  <dc:creator>Nicholas Draper</dc:creator>
  <cp:lastModifiedBy>Nicholas Draper</cp:lastModifiedBy>
  <cp:revision>2</cp:revision>
  <dcterms:created xsi:type="dcterms:W3CDTF">2016-08-09T08:41:01Z</dcterms:created>
  <dcterms:modified xsi:type="dcterms:W3CDTF">2016-08-09T08:53:16Z</dcterms:modified>
</cp:coreProperties>
</file>