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B00F0-6528-4C86-9947-6225D971C9C9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BA41-3231-4E7F-A969-18CA49461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0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2BA41-3231-4E7F-A969-18CA49461F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2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2BA41-3231-4E7F-A969-18CA49461F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3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2BA41-3231-4E7F-A969-18CA49461F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3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2BA41-3231-4E7F-A969-18CA49461F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3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99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3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84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1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8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1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B510-6415-46D7-9300-4D4443623E75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9F75-DCA9-4E62-8EA1-13D01A942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3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Masking requirements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Known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1.	 A “historic” masking file format that refer just to spectrum  numbers that need to be able to </a:t>
            </a:r>
            <a:r>
              <a:rPr lang="en-GB" dirty="0" smtClean="0"/>
              <a:t> be </a:t>
            </a:r>
            <a:r>
              <a:rPr lang="en-GB" dirty="0"/>
              <a:t>applied to workspaces (direct inelastic</a:t>
            </a:r>
            <a:r>
              <a:rPr lang="en-GB" dirty="0" smtClean="0"/>
              <a:t>)</a:t>
            </a:r>
          </a:p>
          <a:p>
            <a:r>
              <a:rPr lang="en-GB" dirty="0" smtClean="0"/>
              <a:t>1a. The ability to load and display masks from </a:t>
            </a:r>
            <a:r>
              <a:rPr lang="en-GB" dirty="0" err="1" smtClean="0"/>
              <a:t>cal</a:t>
            </a:r>
            <a:r>
              <a:rPr lang="en-GB" dirty="0" smtClean="0"/>
              <a:t> files</a:t>
            </a:r>
            <a:endParaRPr lang="en-GB" dirty="0"/>
          </a:p>
          <a:p>
            <a:r>
              <a:rPr lang="en-GB" dirty="0"/>
              <a:t>2.	Masking files which we have created with </a:t>
            </a:r>
            <a:r>
              <a:rPr lang="en-GB" dirty="0" err="1"/>
              <a:t>SaveMask</a:t>
            </a:r>
            <a:r>
              <a:rPr lang="en-GB" dirty="0"/>
              <a:t> that people have and need to be able to </a:t>
            </a:r>
            <a:r>
              <a:rPr lang="en-GB" dirty="0" smtClean="0"/>
              <a:t> apply </a:t>
            </a:r>
            <a:r>
              <a:rPr lang="en-GB" dirty="0"/>
              <a:t>to workspaces</a:t>
            </a:r>
          </a:p>
          <a:p>
            <a:r>
              <a:rPr lang="en-GB" dirty="0"/>
              <a:t>3.	Extract the mask from a workspace to another workspace (effectively a clone, but going to </a:t>
            </a:r>
            <a:r>
              <a:rPr lang="en-GB" dirty="0" smtClean="0"/>
              <a:t>Boolean </a:t>
            </a:r>
            <a:r>
              <a:rPr lang="en-GB" dirty="0"/>
              <a:t>data).</a:t>
            </a:r>
          </a:p>
          <a:p>
            <a:r>
              <a:rPr lang="en-GB" dirty="0"/>
              <a:t>4.	Algorithms need to operate on Masked data without special </a:t>
            </a:r>
            <a:r>
              <a:rPr lang="en-GB" dirty="0" smtClean="0"/>
              <a:t>programming</a:t>
            </a:r>
          </a:p>
          <a:p>
            <a:pPr lvl="1"/>
            <a:r>
              <a:rPr lang="en-GB" dirty="0" smtClean="0"/>
              <a:t>unless </a:t>
            </a:r>
            <a:r>
              <a:rPr lang="en-GB" dirty="0"/>
              <a:t>grouping (in </a:t>
            </a:r>
            <a:r>
              <a:rPr lang="en-GB" dirty="0" smtClean="0"/>
              <a:t>which </a:t>
            </a:r>
            <a:r>
              <a:rPr lang="en-GB" dirty="0"/>
              <a:t>case they should care about masking anyway). </a:t>
            </a:r>
            <a:endParaRPr lang="en-GB" dirty="0" smtClean="0"/>
          </a:p>
          <a:p>
            <a:pPr lvl="1"/>
            <a:r>
              <a:rPr lang="en-GB" dirty="0" smtClean="0"/>
              <a:t>This </a:t>
            </a:r>
            <a:r>
              <a:rPr lang="en-GB" dirty="0"/>
              <a:t>is currently done using the value flag of 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75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Known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5</a:t>
            </a:r>
            <a:r>
              <a:rPr lang="en-GB" dirty="0"/>
              <a:t>.	You should be able to easily differentiate between 0 counts and masked (Desirable)</a:t>
            </a:r>
          </a:p>
          <a:p>
            <a:r>
              <a:rPr lang="en-GB" dirty="0"/>
              <a:t>6.	You should be able to combine masks using addition and subtraction</a:t>
            </a:r>
          </a:p>
          <a:p>
            <a:r>
              <a:rPr lang="en-GB" dirty="0"/>
              <a:t>7.	Masks should fundamentally operate at the detector level, this way they can always handle all </a:t>
            </a:r>
            <a:r>
              <a:rPr lang="en-GB" dirty="0" smtClean="0"/>
              <a:t>grouping </a:t>
            </a:r>
            <a:r>
              <a:rPr lang="en-GB" dirty="0"/>
              <a:t>situations</a:t>
            </a:r>
          </a:p>
          <a:p>
            <a:r>
              <a:rPr lang="en-GB" dirty="0"/>
              <a:t>8.	When applying masking it should be at the detector </a:t>
            </a:r>
            <a:r>
              <a:rPr lang="en-GB" dirty="0" smtClean="0"/>
              <a:t>level</a:t>
            </a:r>
          </a:p>
          <a:p>
            <a:pPr lvl="1"/>
            <a:r>
              <a:rPr lang="en-GB" dirty="0" smtClean="0"/>
              <a:t>as </a:t>
            </a:r>
            <a:r>
              <a:rPr lang="en-GB" dirty="0"/>
              <a:t>long as both source and target </a:t>
            </a:r>
            <a:r>
              <a:rPr lang="en-GB" dirty="0" smtClean="0"/>
              <a:t>workspace </a:t>
            </a:r>
            <a:r>
              <a:rPr lang="en-GB" dirty="0"/>
              <a:t>have instruments. </a:t>
            </a:r>
            <a:endParaRPr lang="en-GB" dirty="0" smtClean="0"/>
          </a:p>
          <a:p>
            <a:pPr lvl="1"/>
            <a:r>
              <a:rPr lang="en-GB" dirty="0" smtClean="0"/>
              <a:t>Otherwise </a:t>
            </a:r>
            <a:r>
              <a:rPr lang="en-GB" dirty="0"/>
              <a:t>they can apply at a workspace indexes level with </a:t>
            </a:r>
            <a:r>
              <a:rPr lang="en-GB" dirty="0" smtClean="0"/>
              <a:t>copious </a:t>
            </a:r>
            <a:r>
              <a:rPr lang="en-GB" dirty="0"/>
              <a:t>log messages explaining this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13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Known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9</a:t>
            </a:r>
            <a:r>
              <a:rPr lang="en-GB" dirty="0"/>
              <a:t>.	Grouping detectors should work the same way as the </a:t>
            </a:r>
            <a:r>
              <a:rPr lang="en-GB" dirty="0" err="1"/>
              <a:t>DetectorGroup</a:t>
            </a:r>
            <a:r>
              <a:rPr lang="en-GB" dirty="0"/>
              <a:t> object currently does </a:t>
            </a:r>
            <a:endParaRPr lang="en-GB" dirty="0" smtClean="0"/>
          </a:p>
          <a:p>
            <a:pPr lvl="1"/>
            <a:r>
              <a:rPr lang="en-GB" dirty="0" smtClean="0"/>
              <a:t>A </a:t>
            </a:r>
            <a:r>
              <a:rPr lang="en-GB" dirty="0"/>
              <a:t>grouped detector is only masked when all of its constituent detectors are also masked.</a:t>
            </a:r>
          </a:p>
          <a:p>
            <a:r>
              <a:rPr lang="en-GB" dirty="0"/>
              <a:t>10.	Being able to revert masked data back to the original values. </a:t>
            </a:r>
            <a:endParaRPr lang="en-GB" dirty="0" smtClean="0"/>
          </a:p>
          <a:p>
            <a:pPr lvl="1"/>
            <a:r>
              <a:rPr lang="en-GB" dirty="0" smtClean="0"/>
              <a:t> </a:t>
            </a:r>
            <a:r>
              <a:rPr lang="en-GB" dirty="0"/>
              <a:t>This comes with significant </a:t>
            </a:r>
            <a:r>
              <a:rPr lang="en-GB" dirty="0" smtClean="0"/>
              <a:t>cost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only sensible implementation idea </a:t>
            </a:r>
            <a:endParaRPr lang="en-GB" dirty="0" smtClean="0"/>
          </a:p>
          <a:p>
            <a:pPr lvl="2"/>
            <a:r>
              <a:rPr lang="en-GB" dirty="0" smtClean="0"/>
              <a:t>leave </a:t>
            </a:r>
            <a:r>
              <a:rPr lang="en-GB" dirty="0"/>
              <a:t>the original value in the data </a:t>
            </a:r>
          </a:p>
          <a:p>
            <a:pPr lvl="2"/>
            <a:r>
              <a:rPr lang="en-GB" dirty="0" smtClean="0"/>
              <a:t>have </a:t>
            </a:r>
            <a:r>
              <a:rPr lang="en-GB" dirty="0"/>
              <a:t>all </a:t>
            </a:r>
            <a:r>
              <a:rPr lang="en-GB" dirty="0" smtClean="0"/>
              <a:t>visualisation </a:t>
            </a:r>
            <a:r>
              <a:rPr lang="en-GB" dirty="0"/>
              <a:t>situations specifically check masking for all data before plotting.  </a:t>
            </a:r>
            <a:endParaRPr lang="en-GB" dirty="0" smtClean="0"/>
          </a:p>
          <a:p>
            <a:pPr lvl="2"/>
            <a:r>
              <a:rPr lang="en-GB" dirty="0" smtClean="0"/>
              <a:t>This </a:t>
            </a:r>
            <a:r>
              <a:rPr lang="en-GB" dirty="0"/>
              <a:t>would incur </a:t>
            </a:r>
            <a:r>
              <a:rPr lang="en-GB" dirty="0" smtClean="0"/>
              <a:t>significant </a:t>
            </a:r>
            <a:r>
              <a:rPr lang="en-GB" dirty="0"/>
              <a:t>performance penalties.  </a:t>
            </a:r>
            <a:endParaRPr lang="en-GB" dirty="0" smtClean="0"/>
          </a:p>
          <a:p>
            <a:pPr lvl="2"/>
            <a:r>
              <a:rPr lang="en-GB" dirty="0" smtClean="0"/>
              <a:t>It </a:t>
            </a:r>
            <a:r>
              <a:rPr lang="en-GB" dirty="0"/>
              <a:t>would also make handling masked values when accessing </a:t>
            </a:r>
            <a:r>
              <a:rPr lang="en-GB" dirty="0" smtClean="0"/>
              <a:t>from </a:t>
            </a:r>
            <a:r>
              <a:rPr lang="en-GB" dirty="0"/>
              <a:t>Python much more challenging.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level of real need for this is worth testing, as you always have the possibility to rerun the </a:t>
            </a:r>
            <a:r>
              <a:rPr lang="en-GB" dirty="0" smtClean="0"/>
              <a:t>analysis </a:t>
            </a:r>
            <a:r>
              <a:rPr lang="en-GB" dirty="0"/>
              <a:t>from an earlier stage, and no approach would be able to preserve reversibility through </a:t>
            </a:r>
            <a:r>
              <a:rPr lang="en-GB" dirty="0" smtClean="0"/>
              <a:t>any </a:t>
            </a:r>
            <a:r>
              <a:rPr lang="en-GB" dirty="0"/>
              <a:t>grouping or focussing algorithms.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20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Masking requirements</vt:lpstr>
      <vt:lpstr>Known requirements</vt:lpstr>
      <vt:lpstr>Known requirements</vt:lpstr>
      <vt:lpstr>Known requirements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Masking requirements</dc:title>
  <dc:creator>Nicholas Draper</dc:creator>
  <cp:lastModifiedBy>Nicholas Draper</cp:lastModifiedBy>
  <cp:revision>2</cp:revision>
  <dcterms:created xsi:type="dcterms:W3CDTF">2014-02-21T14:16:16Z</dcterms:created>
  <dcterms:modified xsi:type="dcterms:W3CDTF">2014-02-21T14:23:00Z</dcterms:modified>
</cp:coreProperties>
</file>