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1"/>
  </p:notesMasterIdLst>
  <p:sldIdLst>
    <p:sldId id="319" r:id="rId3"/>
    <p:sldId id="348" r:id="rId4"/>
    <p:sldId id="271" r:id="rId5"/>
    <p:sldId id="369" r:id="rId6"/>
    <p:sldId id="315" r:id="rId7"/>
    <p:sldId id="349" r:id="rId8"/>
    <p:sldId id="344" r:id="rId9"/>
    <p:sldId id="353" r:id="rId10"/>
    <p:sldId id="333" r:id="rId11"/>
    <p:sldId id="370" r:id="rId12"/>
    <p:sldId id="371" r:id="rId13"/>
    <p:sldId id="302" r:id="rId14"/>
    <p:sldId id="363" r:id="rId15"/>
    <p:sldId id="364" r:id="rId16"/>
    <p:sldId id="365" r:id="rId17"/>
    <p:sldId id="368" r:id="rId18"/>
    <p:sldId id="367" r:id="rId19"/>
    <p:sldId id="31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6477" autoAdjust="0"/>
  </p:normalViewPr>
  <p:slideViewPr>
    <p:cSldViewPr>
      <p:cViewPr>
        <p:scale>
          <a:sx n="100" d="100"/>
          <a:sy n="100" d="100"/>
        </p:scale>
        <p:origin x="-197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image" Target="../media/image20.gif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image" Target="../media/image20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Y="53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EAAACB-510B-4FB8-8673-60C78E34273C}" type="presOf" srcId="{86F4CAB0-B8AE-4368-8F62-217513DA3164}" destId="{79B1D86C-02A8-4A69-BBCF-3ACE07C1D57F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8983CDEF-3EDF-4B70-9849-062C1B90CD1E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68E76036-32AB-480E-9D2D-C6507EE6EA90}" type="presOf" srcId="{86F4CAB0-B8AE-4368-8F62-217513DA3164}" destId="{7EA381C2-0EF0-4284-A493-BE40C02622D9}" srcOrd="1" destOrd="0" presId="urn:microsoft.com/office/officeart/2005/8/layout/pyramid3"/>
    <dgm:cxn modelId="{CC2C446F-12A4-4468-93A7-9CD39B31EB18}" type="presOf" srcId="{5B8E6275-3F5A-4A26-9C12-63EBA7694BE3}" destId="{FFCC5210-F664-40CC-ABA6-50E076DFFA96}" srcOrd="1" destOrd="0" presId="urn:microsoft.com/office/officeart/2005/8/layout/pyramid3"/>
    <dgm:cxn modelId="{F0065071-616C-41A5-AE46-95BE0726D055}" type="presOf" srcId="{C3CF960A-5E3B-4FF9-9088-E9CCF4F65489}" destId="{8C25304F-E06A-4B5B-B606-2975249EC088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B442175-4072-4BA7-90C0-33454FD2AA37}" type="presOf" srcId="{5B8E6275-3F5A-4A26-9C12-63EBA7694BE3}" destId="{382B9459-F330-4B1E-A74F-B9408910728B}" srcOrd="0" destOrd="0" presId="urn:microsoft.com/office/officeart/2005/8/layout/pyramid3"/>
    <dgm:cxn modelId="{6B70789B-8E58-4F3E-ACC7-07E454CEC73E}" type="presOf" srcId="{873A99D5-E517-4452-9D79-0B9E1BEF1127}" destId="{D6178002-963F-43E5-B46F-151B0967DEE8}" srcOrd="1" destOrd="0" presId="urn:microsoft.com/office/officeart/2005/8/layout/pyramid3"/>
    <dgm:cxn modelId="{04130F47-AE10-4422-AFB4-0FDDEBD016CB}" type="presParOf" srcId="{8C25304F-E06A-4B5B-B606-2975249EC088}" destId="{D81E96F1-5DBE-4A3C-91E8-B51038E7846E}" srcOrd="0" destOrd="0" presId="urn:microsoft.com/office/officeart/2005/8/layout/pyramid3"/>
    <dgm:cxn modelId="{DB1D1FE6-C4D6-48D8-8E57-4AA1AD45FDD6}" type="presParOf" srcId="{D81E96F1-5DBE-4A3C-91E8-B51038E7846E}" destId="{382B9459-F330-4B1E-A74F-B9408910728B}" srcOrd="0" destOrd="0" presId="urn:microsoft.com/office/officeart/2005/8/layout/pyramid3"/>
    <dgm:cxn modelId="{52BE6F98-C884-4031-B367-DAA4338237A4}" type="presParOf" srcId="{D81E96F1-5DBE-4A3C-91E8-B51038E7846E}" destId="{FFCC5210-F664-40CC-ABA6-50E076DFFA96}" srcOrd="1" destOrd="0" presId="urn:microsoft.com/office/officeart/2005/8/layout/pyramid3"/>
    <dgm:cxn modelId="{FDBE4035-72ED-4931-A9EF-A21941D011FA}" type="presParOf" srcId="{8C25304F-E06A-4B5B-B606-2975249EC088}" destId="{00364986-4CFC-4D52-85CF-402596167DE6}" srcOrd="1" destOrd="0" presId="urn:microsoft.com/office/officeart/2005/8/layout/pyramid3"/>
    <dgm:cxn modelId="{80AC7D59-4747-44C4-B24A-664C43103E60}" type="presParOf" srcId="{00364986-4CFC-4D52-85CF-402596167DE6}" destId="{79B1D86C-02A8-4A69-BBCF-3ACE07C1D57F}" srcOrd="0" destOrd="0" presId="urn:microsoft.com/office/officeart/2005/8/layout/pyramid3"/>
    <dgm:cxn modelId="{EEC9EAD0-E2B0-4733-A401-C4C9DFB722C8}" type="presParOf" srcId="{00364986-4CFC-4D52-85CF-402596167DE6}" destId="{7EA381C2-0EF0-4284-A493-BE40C02622D9}" srcOrd="1" destOrd="0" presId="urn:microsoft.com/office/officeart/2005/8/layout/pyramid3"/>
    <dgm:cxn modelId="{E9CD2A4F-11B2-4A6F-A3CD-A03F17E182B3}" type="presParOf" srcId="{8C25304F-E06A-4B5B-B606-2975249EC088}" destId="{BBC84C52-3B5D-4D23-A471-3AD52E4167A1}" srcOrd="2" destOrd="0" presId="urn:microsoft.com/office/officeart/2005/8/layout/pyramid3"/>
    <dgm:cxn modelId="{2BA88354-622E-43FB-8D93-11312957331F}" type="presParOf" srcId="{BBC84C52-3B5D-4D23-A471-3AD52E4167A1}" destId="{072F3032-F66D-448B-B152-69B9628A68BA}" srcOrd="0" destOrd="0" presId="urn:microsoft.com/office/officeart/2005/8/layout/pyramid3"/>
    <dgm:cxn modelId="{FA042E6E-0FC4-4699-9AF0-EB0CAE0F4C26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1B14B7F7-3BB0-49D1-B6D6-2D78139B270D}" type="presOf" srcId="{5B8E6275-3F5A-4A26-9C12-63EBA7694BE3}" destId="{FFCC5210-F664-40CC-ABA6-50E076DFFA96}" srcOrd="1" destOrd="0" presId="urn:microsoft.com/office/officeart/2005/8/layout/pyramid3"/>
    <dgm:cxn modelId="{DE1ADFA7-062C-48FA-85A8-66CA7FF20939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55887448-51DB-4375-A81F-3539F11A61B7}" type="presOf" srcId="{873A99D5-E517-4452-9D79-0B9E1BEF1127}" destId="{D6178002-963F-43E5-B46F-151B0967DEE8}" srcOrd="1" destOrd="0" presId="urn:microsoft.com/office/officeart/2005/8/layout/pyramid3"/>
    <dgm:cxn modelId="{DA0951A8-FA22-4414-A4CF-8720625AB3E8}" type="presOf" srcId="{C3CF960A-5E3B-4FF9-9088-E9CCF4F65489}" destId="{8C25304F-E06A-4B5B-B606-2975249EC088}" srcOrd="0" destOrd="0" presId="urn:microsoft.com/office/officeart/2005/8/layout/pyramid3"/>
    <dgm:cxn modelId="{3BAD6B3C-4C9A-4F12-B69C-C5AF9B92DEE8}" type="presOf" srcId="{86F4CAB0-B8AE-4368-8F62-217513DA3164}" destId="{79B1D86C-02A8-4A69-BBCF-3ACE07C1D57F}" srcOrd="0" destOrd="0" presId="urn:microsoft.com/office/officeart/2005/8/layout/pyramid3"/>
    <dgm:cxn modelId="{3A41E297-6836-43B0-92C5-AEBEF83AF85F}" type="presOf" srcId="{5B8E6275-3F5A-4A26-9C12-63EBA7694BE3}" destId="{382B9459-F330-4B1E-A74F-B9408910728B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909212D9-261E-4323-9EBE-079C15AF236E}" type="presOf" srcId="{86F4CAB0-B8AE-4368-8F62-217513DA3164}" destId="{7EA381C2-0EF0-4284-A493-BE40C02622D9}" srcOrd="1" destOrd="0" presId="urn:microsoft.com/office/officeart/2005/8/layout/pyramid3"/>
    <dgm:cxn modelId="{77B9A39A-2493-4111-9173-1418F7956E6F}" type="presParOf" srcId="{8C25304F-E06A-4B5B-B606-2975249EC088}" destId="{D81E96F1-5DBE-4A3C-91E8-B51038E7846E}" srcOrd="0" destOrd="0" presId="urn:microsoft.com/office/officeart/2005/8/layout/pyramid3"/>
    <dgm:cxn modelId="{8CBC6C24-8F9C-4742-AC7C-53AD30D4E5C1}" type="presParOf" srcId="{D81E96F1-5DBE-4A3C-91E8-B51038E7846E}" destId="{382B9459-F330-4B1E-A74F-B9408910728B}" srcOrd="0" destOrd="0" presId="urn:microsoft.com/office/officeart/2005/8/layout/pyramid3"/>
    <dgm:cxn modelId="{861C1E7A-6A7E-4D26-AF85-3E824165B929}" type="presParOf" srcId="{D81E96F1-5DBE-4A3C-91E8-B51038E7846E}" destId="{FFCC5210-F664-40CC-ABA6-50E076DFFA96}" srcOrd="1" destOrd="0" presId="urn:microsoft.com/office/officeart/2005/8/layout/pyramid3"/>
    <dgm:cxn modelId="{DCB05A65-E92B-4F1E-A7C7-DA6780076E4A}" type="presParOf" srcId="{8C25304F-E06A-4B5B-B606-2975249EC088}" destId="{00364986-4CFC-4D52-85CF-402596167DE6}" srcOrd="1" destOrd="0" presId="urn:microsoft.com/office/officeart/2005/8/layout/pyramid3"/>
    <dgm:cxn modelId="{120D43B5-A1D0-4E11-818D-FB585487BA68}" type="presParOf" srcId="{00364986-4CFC-4D52-85CF-402596167DE6}" destId="{79B1D86C-02A8-4A69-BBCF-3ACE07C1D57F}" srcOrd="0" destOrd="0" presId="urn:microsoft.com/office/officeart/2005/8/layout/pyramid3"/>
    <dgm:cxn modelId="{B0FDA9D4-6B95-4A2D-AA7B-0D5C9B090E8B}" type="presParOf" srcId="{00364986-4CFC-4D52-85CF-402596167DE6}" destId="{7EA381C2-0EF0-4284-A493-BE40C02622D9}" srcOrd="1" destOrd="0" presId="urn:microsoft.com/office/officeart/2005/8/layout/pyramid3"/>
    <dgm:cxn modelId="{FBB63BDF-3DE8-4FAB-84BB-5BE58F345065}" type="presParOf" srcId="{8C25304F-E06A-4B5B-B606-2975249EC088}" destId="{BBC84C52-3B5D-4D23-A471-3AD52E4167A1}" srcOrd="2" destOrd="0" presId="urn:microsoft.com/office/officeart/2005/8/layout/pyramid3"/>
    <dgm:cxn modelId="{8D6C395D-7F77-4531-9F94-6089B88BE64C}" type="presParOf" srcId="{BBC84C52-3B5D-4D23-A471-3AD52E4167A1}" destId="{072F3032-F66D-448B-B152-69B9628A68BA}" srcOrd="0" destOrd="0" presId="urn:microsoft.com/office/officeart/2005/8/layout/pyramid3"/>
    <dgm:cxn modelId="{EA63BBCA-9EEA-46CD-89F6-689ECC48CA7D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40BDE-C31B-4980-8F82-FD0AF42D0A19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9DB930-68C9-413D-8CD2-317F9286BE0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Algorithm Dialogs</a:t>
          </a:r>
          <a:br>
            <a:rPr lang="en-GB" dirty="0" smtClean="0"/>
          </a:br>
          <a:r>
            <a:rPr lang="en-GB" dirty="0" smtClean="0"/>
            <a:t>Custom Interfaces</a:t>
          </a:r>
          <a:br>
            <a:rPr lang="en-GB" dirty="0" smtClean="0"/>
          </a:br>
          <a:r>
            <a:rPr lang="en-GB" dirty="0" smtClean="0"/>
            <a:t>Custom Menus</a:t>
          </a:r>
          <a:endParaRPr lang="en-GB" dirty="0"/>
        </a:p>
      </dgm:t>
    </dgm:pt>
    <dgm:pt modelId="{68D0A2CD-5850-48C8-9773-ED4891512EA2}" type="parTrans" cxnId="{A2FBD364-ACFE-4288-AC8D-73B5C52ACA82}">
      <dgm:prSet/>
      <dgm:spPr/>
      <dgm:t>
        <a:bodyPr/>
        <a:lstStyle/>
        <a:p>
          <a:endParaRPr lang="en-GB"/>
        </a:p>
      </dgm:t>
    </dgm:pt>
    <dgm:pt modelId="{ABCBE327-8103-4047-8376-15070F0B9A4E}" type="sibTrans" cxnId="{A2FBD364-ACFE-4288-AC8D-73B5C52ACA82}">
      <dgm:prSet/>
      <dgm:spPr/>
      <dgm:t>
        <a:bodyPr/>
        <a:lstStyle/>
        <a:p>
          <a:endParaRPr lang="en-GB"/>
        </a:p>
      </dgm:t>
    </dgm:pt>
    <dgm:pt modelId="{1C1A3FB8-04D1-4F7D-900C-5C6197980F5D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Python scripts &amp; libraries</a:t>
          </a:r>
        </a:p>
        <a:p>
          <a:r>
            <a:rPr lang="en-GB" dirty="0" smtClean="0"/>
            <a:t>Workflow Algorithms</a:t>
          </a:r>
        </a:p>
        <a:p>
          <a:r>
            <a:rPr lang="en-GB" dirty="0" smtClean="0"/>
            <a:t>Algorithms</a:t>
          </a:r>
          <a:endParaRPr lang="en-GB" dirty="0"/>
        </a:p>
      </dgm:t>
    </dgm:pt>
    <dgm:pt modelId="{8F373124-B9F4-4BD5-AD90-A161CEFAD183}" type="parTrans" cxnId="{EF1A5834-DCD4-43F0-8B67-17DB9BE663A9}">
      <dgm:prSet/>
      <dgm:spPr/>
      <dgm:t>
        <a:bodyPr/>
        <a:lstStyle/>
        <a:p>
          <a:endParaRPr lang="en-GB"/>
        </a:p>
      </dgm:t>
    </dgm:pt>
    <dgm:pt modelId="{DD9D6C94-0BEF-42AA-97AE-BE12CA94BC1F}" type="sibTrans" cxnId="{EF1A5834-DCD4-43F0-8B67-17DB9BE663A9}">
      <dgm:prSet/>
      <dgm:spPr/>
      <dgm:t>
        <a:bodyPr/>
        <a:lstStyle/>
        <a:p>
          <a:endParaRPr lang="en-GB"/>
        </a:p>
      </dgm:t>
    </dgm:pt>
    <dgm:pt modelId="{7EA90CDF-47C7-47B9-91CF-BB62DC820BB0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Unit Conversions</a:t>
          </a:r>
          <a:endParaRPr lang="en-GB" dirty="0"/>
        </a:p>
      </dgm:t>
    </dgm:pt>
    <dgm:pt modelId="{A6A5E4AF-D774-4781-93F1-BE5DAB783F72}" type="parTrans" cxnId="{0735BE5D-4B4C-4684-9446-8EAC22485C0C}">
      <dgm:prSet/>
      <dgm:spPr/>
      <dgm:t>
        <a:bodyPr/>
        <a:lstStyle/>
        <a:p>
          <a:endParaRPr lang="en-GB"/>
        </a:p>
      </dgm:t>
    </dgm:pt>
    <dgm:pt modelId="{1E37BDDD-4B88-472A-A71D-F092FD351EF3}" type="sibTrans" cxnId="{0735BE5D-4B4C-4684-9446-8EAC22485C0C}">
      <dgm:prSet/>
      <dgm:spPr/>
      <dgm:t>
        <a:bodyPr/>
        <a:lstStyle/>
        <a:p>
          <a:endParaRPr lang="en-GB"/>
        </a:p>
      </dgm:t>
    </dgm:pt>
    <dgm:pt modelId="{88F232EF-CABB-4D65-8D7E-01000CB55B1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Fit Functions</a:t>
          </a:r>
          <a:br>
            <a:rPr lang="en-GB" dirty="0" smtClean="0"/>
          </a:br>
          <a:r>
            <a:rPr lang="en-GB" dirty="0" smtClean="0"/>
            <a:t>Cost Models</a:t>
          </a:r>
          <a:br>
            <a:rPr lang="en-GB" dirty="0" smtClean="0"/>
          </a:br>
          <a:r>
            <a:rPr lang="en-GB" dirty="0" smtClean="0"/>
            <a:t>Constraints</a:t>
          </a:r>
          <a:br>
            <a:rPr lang="en-GB" dirty="0" smtClean="0"/>
          </a:br>
          <a:r>
            <a:rPr lang="en-GB" dirty="0" err="1" smtClean="0"/>
            <a:t>Minimizer</a:t>
          </a:r>
          <a:endParaRPr lang="en-GB" dirty="0"/>
        </a:p>
      </dgm:t>
    </dgm:pt>
    <dgm:pt modelId="{F12A6FC6-D639-4A10-B5D4-D26D202648D0}" type="parTrans" cxnId="{8DCB6BD5-360E-40E1-B299-6971558D7879}">
      <dgm:prSet/>
      <dgm:spPr/>
      <dgm:t>
        <a:bodyPr/>
        <a:lstStyle/>
        <a:p>
          <a:endParaRPr lang="en-GB"/>
        </a:p>
      </dgm:t>
    </dgm:pt>
    <dgm:pt modelId="{ECCE57B6-A2EF-4AC7-8AD1-F24FCDA96353}" type="sibTrans" cxnId="{8DCB6BD5-360E-40E1-B299-6971558D7879}">
      <dgm:prSet/>
      <dgm:spPr/>
      <dgm:t>
        <a:bodyPr/>
        <a:lstStyle/>
        <a:p>
          <a:endParaRPr lang="en-GB"/>
        </a:p>
      </dgm:t>
    </dgm:pt>
    <dgm:pt modelId="{08D55A82-BA13-40C3-A2F6-808B732DBE3E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Workspaces</a:t>
          </a:r>
          <a:endParaRPr lang="en-GB" dirty="0"/>
        </a:p>
      </dgm:t>
    </dgm:pt>
    <dgm:pt modelId="{47C9A471-C102-42C8-9F4C-E75E1A217AD9}" type="parTrans" cxnId="{AA421EA1-0ECE-4EDE-9862-9107E9F16A48}">
      <dgm:prSet/>
      <dgm:spPr/>
      <dgm:t>
        <a:bodyPr/>
        <a:lstStyle/>
        <a:p>
          <a:endParaRPr lang="en-GB"/>
        </a:p>
      </dgm:t>
    </dgm:pt>
    <dgm:pt modelId="{2BBD5C8D-B6AB-45B1-9CDB-943853943DE2}" type="sibTrans" cxnId="{AA421EA1-0ECE-4EDE-9862-9107E9F16A48}">
      <dgm:prSet/>
      <dgm:spPr/>
      <dgm:t>
        <a:bodyPr/>
        <a:lstStyle/>
        <a:p>
          <a:endParaRPr lang="en-GB"/>
        </a:p>
      </dgm:t>
    </dgm:pt>
    <dgm:pt modelId="{3DC4AFAC-DF78-49C3-A43F-2ADB1DF42C68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Archive Searching</a:t>
          </a:r>
          <a:br>
            <a:rPr lang="en-GB" dirty="0" smtClean="0"/>
          </a:br>
          <a:r>
            <a:rPr lang="en-GB" dirty="0" err="1" smtClean="0"/>
            <a:t>LiveData</a:t>
          </a:r>
          <a:r>
            <a:rPr lang="en-GB" dirty="0" smtClean="0"/>
            <a:t> Listeners</a:t>
          </a:r>
          <a:br>
            <a:rPr lang="en-GB" dirty="0" smtClean="0"/>
          </a:br>
          <a:r>
            <a:rPr lang="en-GB" dirty="0" smtClean="0"/>
            <a:t>Data </a:t>
          </a:r>
          <a:r>
            <a:rPr lang="en-GB" dirty="0" err="1" smtClean="0"/>
            <a:t>Catalogs</a:t>
          </a:r>
          <a:endParaRPr lang="en-GB" dirty="0"/>
        </a:p>
      </dgm:t>
    </dgm:pt>
    <dgm:pt modelId="{44EC7277-F681-4A2D-BC90-31854ABF8BCB}" type="parTrans" cxnId="{5AB09813-67AE-42A3-ABED-3246AB531772}">
      <dgm:prSet/>
      <dgm:spPr/>
      <dgm:t>
        <a:bodyPr/>
        <a:lstStyle/>
        <a:p>
          <a:endParaRPr lang="en-GB"/>
        </a:p>
      </dgm:t>
    </dgm:pt>
    <dgm:pt modelId="{FAC6086E-FA05-42FE-A3FE-FD6C7DA80F87}" type="sibTrans" cxnId="{5AB09813-67AE-42A3-ABED-3246AB531772}">
      <dgm:prSet/>
      <dgm:spPr/>
      <dgm:t>
        <a:bodyPr/>
        <a:lstStyle/>
        <a:p>
          <a:endParaRPr lang="en-GB"/>
        </a:p>
      </dgm:t>
    </dgm:pt>
    <dgm:pt modelId="{9C8D0EC4-463C-4AB2-87E1-81EB11A4E71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GUI</a:t>
          </a:r>
          <a:endParaRPr lang="en-GB" dirty="0"/>
        </a:p>
      </dgm:t>
    </dgm:pt>
    <dgm:pt modelId="{A6BC0ED1-90B3-47CD-8CFB-B20672979705}" type="parTrans" cxnId="{DB7F0C51-6817-4936-80B9-EF90DCF4BB06}">
      <dgm:prSet/>
      <dgm:spPr/>
      <dgm:t>
        <a:bodyPr/>
        <a:lstStyle/>
        <a:p>
          <a:endParaRPr lang="en-GB"/>
        </a:p>
      </dgm:t>
    </dgm:pt>
    <dgm:pt modelId="{87E6480E-7D3B-4D25-901D-9AECCE6F571C}" type="sibTrans" cxnId="{DB7F0C51-6817-4936-80B9-EF90DCF4BB06}">
      <dgm:prSet/>
      <dgm:spPr/>
      <dgm:t>
        <a:bodyPr/>
        <a:lstStyle/>
        <a:p>
          <a:endParaRPr lang="en-GB"/>
        </a:p>
      </dgm:t>
    </dgm:pt>
    <dgm:pt modelId="{C6FF4F03-3ECE-4DFB-9CE7-24C05603E5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Framework</a:t>
          </a:r>
          <a:endParaRPr lang="en-GB" dirty="0"/>
        </a:p>
      </dgm:t>
    </dgm:pt>
    <dgm:pt modelId="{5A23C114-ABE2-45B1-A57B-88566AD6A226}" type="parTrans" cxnId="{20C186C3-26D2-44D4-861B-53E516EED45D}">
      <dgm:prSet/>
      <dgm:spPr/>
      <dgm:t>
        <a:bodyPr/>
        <a:lstStyle/>
        <a:p>
          <a:endParaRPr lang="en-GB"/>
        </a:p>
      </dgm:t>
    </dgm:pt>
    <dgm:pt modelId="{A668B125-8F73-464D-A5FE-5246A476D7EB}" type="sibTrans" cxnId="{20C186C3-26D2-44D4-861B-53E516EED45D}">
      <dgm:prSet/>
      <dgm:spPr/>
      <dgm:t>
        <a:bodyPr/>
        <a:lstStyle/>
        <a:p>
          <a:endParaRPr lang="en-GB"/>
        </a:p>
      </dgm:t>
    </dgm:pt>
    <dgm:pt modelId="{5273B896-91DB-46E8-8E1D-EA91FBC04F76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Utility</a:t>
          </a:r>
          <a:endParaRPr lang="en-GB" dirty="0"/>
        </a:p>
      </dgm:t>
    </dgm:pt>
    <dgm:pt modelId="{833BA169-7D94-4553-8F4B-81A4675A7737}" type="parTrans" cxnId="{0CCAA3BA-9C58-4B00-920A-5329C229471D}">
      <dgm:prSet/>
      <dgm:spPr/>
      <dgm:t>
        <a:bodyPr/>
        <a:lstStyle/>
        <a:p>
          <a:endParaRPr lang="en-GB"/>
        </a:p>
      </dgm:t>
    </dgm:pt>
    <dgm:pt modelId="{45FA6131-C235-46EC-8D91-F05CD05D50F6}" type="sibTrans" cxnId="{0CCAA3BA-9C58-4B00-920A-5329C229471D}">
      <dgm:prSet/>
      <dgm:spPr/>
      <dgm:t>
        <a:bodyPr/>
        <a:lstStyle/>
        <a:p>
          <a:endParaRPr lang="en-GB"/>
        </a:p>
      </dgm:t>
    </dgm:pt>
    <dgm:pt modelId="{28839A7B-F429-4E06-B0C0-EEE7A544FBFD}" type="pres">
      <dgm:prSet presAssocID="{11640BDE-C31B-4980-8F82-FD0AF42D0A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2EAB01-D9AC-4D87-8422-D8A7A967D171}" type="pres">
      <dgm:prSet presAssocID="{9C8D0EC4-463C-4AB2-87E1-81EB11A4E712}" presName="vertOne" presStyleCnt="0"/>
      <dgm:spPr/>
    </dgm:pt>
    <dgm:pt modelId="{91699C2F-57D4-4534-A393-4F83B66AE76E}" type="pres">
      <dgm:prSet presAssocID="{9C8D0EC4-463C-4AB2-87E1-81EB11A4E712}" presName="txOne" presStyleLbl="node0" presStyleIdx="0" presStyleCnt="2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33F284-3637-40A3-B5E9-901068AE4FCB}" type="pres">
      <dgm:prSet presAssocID="{9C8D0EC4-463C-4AB2-87E1-81EB11A4E712}" presName="parTransOne" presStyleCnt="0"/>
      <dgm:spPr/>
    </dgm:pt>
    <dgm:pt modelId="{A78154B8-A63A-4B1F-AB9E-9A5C45E3C638}" type="pres">
      <dgm:prSet presAssocID="{9C8D0EC4-463C-4AB2-87E1-81EB11A4E712}" presName="horzOne" presStyleCnt="0"/>
      <dgm:spPr/>
    </dgm:pt>
    <dgm:pt modelId="{0827D89D-1E9F-4674-B57A-7E967C3177EA}" type="pres">
      <dgm:prSet presAssocID="{C6FF4F03-3ECE-4DFB-9CE7-24C05603E582}" presName="vertTwo" presStyleCnt="0"/>
      <dgm:spPr/>
    </dgm:pt>
    <dgm:pt modelId="{A3B8700C-7398-4AB7-BEA5-51CA46034818}" type="pres">
      <dgm:prSet presAssocID="{C6FF4F03-3ECE-4DFB-9CE7-24C05603E582}" presName="txTwo" presStyleLbl="node2" presStyleIdx="0" presStyleCnt="3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37A9E6-BC71-4A86-AE6E-D7E1B5349559}" type="pres">
      <dgm:prSet presAssocID="{C6FF4F03-3ECE-4DFB-9CE7-24C05603E582}" presName="parTransTwo" presStyleCnt="0"/>
      <dgm:spPr/>
    </dgm:pt>
    <dgm:pt modelId="{8CC7B835-4449-4447-B460-ABFCEA43F01B}" type="pres">
      <dgm:prSet presAssocID="{C6FF4F03-3ECE-4DFB-9CE7-24C05603E582}" presName="horzTwo" presStyleCnt="0"/>
      <dgm:spPr/>
    </dgm:pt>
    <dgm:pt modelId="{683682E8-1BDD-4086-8C19-C33A27C56964}" type="pres">
      <dgm:prSet presAssocID="{5273B896-91DB-46E8-8E1D-EA91FBC04F76}" presName="vertThree" presStyleCnt="0"/>
      <dgm:spPr/>
    </dgm:pt>
    <dgm:pt modelId="{D47D0F73-4893-46DD-B90C-CB71155E091A}" type="pres">
      <dgm:prSet presAssocID="{5273B896-91DB-46E8-8E1D-EA91FBC04F76}" presName="txThree" presStyleLbl="node3" presStyleIdx="0" presStyleCnt="4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EDEE47-749D-474D-92BF-D2610604FCB8}" type="pres">
      <dgm:prSet presAssocID="{5273B896-91DB-46E8-8E1D-EA91FBC04F76}" presName="horzThree" presStyleCnt="0"/>
      <dgm:spPr/>
    </dgm:pt>
    <dgm:pt modelId="{83CA8541-E622-406B-BF12-5C451A107A3B}" type="pres">
      <dgm:prSet presAssocID="{87E6480E-7D3B-4D25-901D-9AECCE6F571C}" presName="sibSpaceOne" presStyleCnt="0"/>
      <dgm:spPr/>
    </dgm:pt>
    <dgm:pt modelId="{FA8F9C8F-EABA-468F-8595-544D77DA5FDE}" type="pres">
      <dgm:prSet presAssocID="{CD9DB930-68C9-413D-8CD2-317F9286BE00}" presName="vertOne" presStyleCnt="0"/>
      <dgm:spPr/>
    </dgm:pt>
    <dgm:pt modelId="{B41EE4E5-F6EE-4B30-81BE-5014888C56BA}" type="pres">
      <dgm:prSet presAssocID="{CD9DB930-68C9-413D-8CD2-317F9286BE0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476851-B499-413E-B4EC-073DEDE23585}" type="pres">
      <dgm:prSet presAssocID="{CD9DB930-68C9-413D-8CD2-317F9286BE00}" presName="parTransOne" presStyleCnt="0"/>
      <dgm:spPr/>
    </dgm:pt>
    <dgm:pt modelId="{9B5B4FDC-4945-4854-8878-68229B87CB6F}" type="pres">
      <dgm:prSet presAssocID="{CD9DB930-68C9-413D-8CD2-317F9286BE00}" presName="horzOne" presStyleCnt="0"/>
      <dgm:spPr/>
    </dgm:pt>
    <dgm:pt modelId="{64FF1FC5-A4E9-46BA-908D-92498E8C8269}" type="pres">
      <dgm:prSet presAssocID="{1C1A3FB8-04D1-4F7D-900C-5C6197980F5D}" presName="vertTwo" presStyleCnt="0"/>
      <dgm:spPr/>
    </dgm:pt>
    <dgm:pt modelId="{EA6BC028-711E-4955-9CF3-1618B54B6669}" type="pres">
      <dgm:prSet presAssocID="{1C1A3FB8-04D1-4F7D-900C-5C6197980F5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55CCDF-E613-4DD9-AC24-3D21F329E300}" type="pres">
      <dgm:prSet presAssocID="{1C1A3FB8-04D1-4F7D-900C-5C6197980F5D}" presName="parTransTwo" presStyleCnt="0"/>
      <dgm:spPr/>
    </dgm:pt>
    <dgm:pt modelId="{AFCFBD7E-A7EB-4509-B2AB-DE559BCE536E}" type="pres">
      <dgm:prSet presAssocID="{1C1A3FB8-04D1-4F7D-900C-5C6197980F5D}" presName="horzTwo" presStyleCnt="0"/>
      <dgm:spPr/>
    </dgm:pt>
    <dgm:pt modelId="{B2631602-D808-4E7E-9415-9843F92EAB53}" type="pres">
      <dgm:prSet presAssocID="{7EA90CDF-47C7-47B9-91CF-BB62DC820BB0}" presName="vertThree" presStyleCnt="0"/>
      <dgm:spPr/>
    </dgm:pt>
    <dgm:pt modelId="{DBC3689A-4277-4AC2-B3FE-7817816F98CA}" type="pres">
      <dgm:prSet presAssocID="{7EA90CDF-47C7-47B9-91CF-BB62DC820BB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C48A2-E0EE-481D-8F7F-91F03B112078}" type="pres">
      <dgm:prSet presAssocID="{7EA90CDF-47C7-47B9-91CF-BB62DC820BB0}" presName="horzThree" presStyleCnt="0"/>
      <dgm:spPr/>
    </dgm:pt>
    <dgm:pt modelId="{683E46C5-5CA4-49A0-B4F8-E80C2C6B1EC8}" type="pres">
      <dgm:prSet presAssocID="{1E37BDDD-4B88-472A-A71D-F092FD351EF3}" presName="sibSpaceThree" presStyleCnt="0"/>
      <dgm:spPr/>
    </dgm:pt>
    <dgm:pt modelId="{5AF6E28D-2545-4359-995B-EC77A9B1B030}" type="pres">
      <dgm:prSet presAssocID="{88F232EF-CABB-4D65-8D7E-01000CB55B1E}" presName="vertThree" presStyleCnt="0"/>
      <dgm:spPr/>
    </dgm:pt>
    <dgm:pt modelId="{05404C4A-A6EF-4479-B3AB-E6FCDD554C4E}" type="pres">
      <dgm:prSet presAssocID="{88F232EF-CABB-4D65-8D7E-01000CB55B1E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8E5E55-1705-4EEC-B35C-B9F2040C9017}" type="pres">
      <dgm:prSet presAssocID="{88F232EF-CABB-4D65-8D7E-01000CB55B1E}" presName="horzThree" presStyleCnt="0"/>
      <dgm:spPr/>
    </dgm:pt>
    <dgm:pt modelId="{159F5E32-83B7-4287-B856-EC08BAA2863B}" type="pres">
      <dgm:prSet presAssocID="{DD9D6C94-0BEF-42AA-97AE-BE12CA94BC1F}" presName="sibSpaceTwo" presStyleCnt="0"/>
      <dgm:spPr/>
    </dgm:pt>
    <dgm:pt modelId="{7C341D4E-86AF-43B0-A396-ED57FF6183AE}" type="pres">
      <dgm:prSet presAssocID="{08D55A82-BA13-40C3-A2F6-808B732DBE3E}" presName="vertTwo" presStyleCnt="0"/>
      <dgm:spPr/>
    </dgm:pt>
    <dgm:pt modelId="{3373E9BC-14B2-403C-A7C8-A8CFD0A0DEA6}" type="pres">
      <dgm:prSet presAssocID="{08D55A82-BA13-40C3-A2F6-808B732DBE3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6F5C4A0-DDC6-4FDC-B0D3-82734A8FD4D1}" type="pres">
      <dgm:prSet presAssocID="{08D55A82-BA13-40C3-A2F6-808B732DBE3E}" presName="parTransTwo" presStyleCnt="0"/>
      <dgm:spPr/>
    </dgm:pt>
    <dgm:pt modelId="{787543F8-A93B-401D-89FE-E67A8ED37DCB}" type="pres">
      <dgm:prSet presAssocID="{08D55A82-BA13-40C3-A2F6-808B732DBE3E}" presName="horzTwo" presStyleCnt="0"/>
      <dgm:spPr/>
    </dgm:pt>
    <dgm:pt modelId="{F3AB5FC0-E623-42CA-9BBB-4505A40C6ECA}" type="pres">
      <dgm:prSet presAssocID="{3DC4AFAC-DF78-49C3-A43F-2ADB1DF42C68}" presName="vertThree" presStyleCnt="0"/>
      <dgm:spPr/>
    </dgm:pt>
    <dgm:pt modelId="{ABF3A06B-AE8A-4E63-87AC-4AC7C9DFE7D3}" type="pres">
      <dgm:prSet presAssocID="{3DC4AFAC-DF78-49C3-A43F-2ADB1DF42C6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50BE13-E810-48E4-8B61-0CD11C3DBA31}" type="pres">
      <dgm:prSet presAssocID="{3DC4AFAC-DF78-49C3-A43F-2ADB1DF42C68}" presName="horzThree" presStyleCnt="0"/>
      <dgm:spPr/>
    </dgm:pt>
  </dgm:ptLst>
  <dgm:cxnLst>
    <dgm:cxn modelId="{DAE81C89-B62C-4F5A-8B99-3AC1555C4A4F}" type="presOf" srcId="{88F232EF-CABB-4D65-8D7E-01000CB55B1E}" destId="{05404C4A-A6EF-4479-B3AB-E6FCDD554C4E}" srcOrd="0" destOrd="0" presId="urn:microsoft.com/office/officeart/2005/8/layout/hierarchy4"/>
    <dgm:cxn modelId="{0CCAA3BA-9C58-4B00-920A-5329C229471D}" srcId="{C6FF4F03-3ECE-4DFB-9CE7-24C05603E582}" destId="{5273B896-91DB-46E8-8E1D-EA91FBC04F76}" srcOrd="0" destOrd="0" parTransId="{833BA169-7D94-4553-8F4B-81A4675A7737}" sibTransId="{45FA6131-C235-46EC-8D91-F05CD05D50F6}"/>
    <dgm:cxn modelId="{A2FBD364-ACFE-4288-AC8D-73B5C52ACA82}" srcId="{11640BDE-C31B-4980-8F82-FD0AF42D0A19}" destId="{CD9DB930-68C9-413D-8CD2-317F9286BE00}" srcOrd="1" destOrd="0" parTransId="{68D0A2CD-5850-48C8-9773-ED4891512EA2}" sibTransId="{ABCBE327-8103-4047-8376-15070F0B9A4E}"/>
    <dgm:cxn modelId="{D916EC80-34B5-4895-AF59-9E5AACBC9B55}" type="presOf" srcId="{11640BDE-C31B-4980-8F82-FD0AF42D0A19}" destId="{28839A7B-F429-4E06-B0C0-EEE7A544FBFD}" srcOrd="0" destOrd="0" presId="urn:microsoft.com/office/officeart/2005/8/layout/hierarchy4"/>
    <dgm:cxn modelId="{E01E0497-235E-444F-B22C-654AD10B9EBE}" type="presOf" srcId="{08D55A82-BA13-40C3-A2F6-808B732DBE3E}" destId="{3373E9BC-14B2-403C-A7C8-A8CFD0A0DEA6}" srcOrd="0" destOrd="0" presId="urn:microsoft.com/office/officeart/2005/8/layout/hierarchy4"/>
    <dgm:cxn modelId="{70466DBE-B3EA-4780-8B77-E3474525125E}" type="presOf" srcId="{9C8D0EC4-463C-4AB2-87E1-81EB11A4E712}" destId="{91699C2F-57D4-4534-A393-4F83B66AE76E}" srcOrd="0" destOrd="0" presId="urn:microsoft.com/office/officeart/2005/8/layout/hierarchy4"/>
    <dgm:cxn modelId="{20C186C3-26D2-44D4-861B-53E516EED45D}" srcId="{9C8D0EC4-463C-4AB2-87E1-81EB11A4E712}" destId="{C6FF4F03-3ECE-4DFB-9CE7-24C05603E582}" srcOrd="0" destOrd="0" parTransId="{5A23C114-ABE2-45B1-A57B-88566AD6A226}" sibTransId="{A668B125-8F73-464D-A5FE-5246A476D7EB}"/>
    <dgm:cxn modelId="{D90D1CA7-DCB7-4E13-99C5-4677EA0B1505}" type="presOf" srcId="{5273B896-91DB-46E8-8E1D-EA91FBC04F76}" destId="{D47D0F73-4893-46DD-B90C-CB71155E091A}" srcOrd="0" destOrd="0" presId="urn:microsoft.com/office/officeart/2005/8/layout/hierarchy4"/>
    <dgm:cxn modelId="{AA421EA1-0ECE-4EDE-9862-9107E9F16A48}" srcId="{CD9DB930-68C9-413D-8CD2-317F9286BE00}" destId="{08D55A82-BA13-40C3-A2F6-808B732DBE3E}" srcOrd="1" destOrd="0" parTransId="{47C9A471-C102-42C8-9F4C-E75E1A217AD9}" sibTransId="{2BBD5C8D-B6AB-45B1-9CDB-943853943DE2}"/>
    <dgm:cxn modelId="{DB7F0C51-6817-4936-80B9-EF90DCF4BB06}" srcId="{11640BDE-C31B-4980-8F82-FD0AF42D0A19}" destId="{9C8D0EC4-463C-4AB2-87E1-81EB11A4E712}" srcOrd="0" destOrd="0" parTransId="{A6BC0ED1-90B3-47CD-8CFB-B20672979705}" sibTransId="{87E6480E-7D3B-4D25-901D-9AECCE6F571C}"/>
    <dgm:cxn modelId="{7D7FC592-C057-4AB0-AB2D-A0A46D6D2858}" type="presOf" srcId="{CD9DB930-68C9-413D-8CD2-317F9286BE00}" destId="{B41EE4E5-F6EE-4B30-81BE-5014888C56BA}" srcOrd="0" destOrd="0" presId="urn:microsoft.com/office/officeart/2005/8/layout/hierarchy4"/>
    <dgm:cxn modelId="{0735BE5D-4B4C-4684-9446-8EAC22485C0C}" srcId="{1C1A3FB8-04D1-4F7D-900C-5C6197980F5D}" destId="{7EA90CDF-47C7-47B9-91CF-BB62DC820BB0}" srcOrd="0" destOrd="0" parTransId="{A6A5E4AF-D774-4781-93F1-BE5DAB783F72}" sibTransId="{1E37BDDD-4B88-472A-A71D-F092FD351EF3}"/>
    <dgm:cxn modelId="{5AB09813-67AE-42A3-ABED-3246AB531772}" srcId="{08D55A82-BA13-40C3-A2F6-808B732DBE3E}" destId="{3DC4AFAC-DF78-49C3-A43F-2ADB1DF42C68}" srcOrd="0" destOrd="0" parTransId="{44EC7277-F681-4A2D-BC90-31854ABF8BCB}" sibTransId="{FAC6086E-FA05-42FE-A3FE-FD6C7DA80F87}"/>
    <dgm:cxn modelId="{EAE61373-F228-4FDB-B912-AD0A47C93731}" type="presOf" srcId="{7EA90CDF-47C7-47B9-91CF-BB62DC820BB0}" destId="{DBC3689A-4277-4AC2-B3FE-7817816F98CA}" srcOrd="0" destOrd="0" presId="urn:microsoft.com/office/officeart/2005/8/layout/hierarchy4"/>
    <dgm:cxn modelId="{D1C685BA-EBFD-4227-A98C-5355A7ED943B}" type="presOf" srcId="{3DC4AFAC-DF78-49C3-A43F-2ADB1DF42C68}" destId="{ABF3A06B-AE8A-4E63-87AC-4AC7C9DFE7D3}" srcOrd="0" destOrd="0" presId="urn:microsoft.com/office/officeart/2005/8/layout/hierarchy4"/>
    <dgm:cxn modelId="{4F055EEB-CDD8-41B0-BFA2-639F67DEC20B}" type="presOf" srcId="{C6FF4F03-3ECE-4DFB-9CE7-24C05603E582}" destId="{A3B8700C-7398-4AB7-BEA5-51CA46034818}" srcOrd="0" destOrd="0" presId="urn:microsoft.com/office/officeart/2005/8/layout/hierarchy4"/>
    <dgm:cxn modelId="{EF1A5834-DCD4-43F0-8B67-17DB9BE663A9}" srcId="{CD9DB930-68C9-413D-8CD2-317F9286BE00}" destId="{1C1A3FB8-04D1-4F7D-900C-5C6197980F5D}" srcOrd="0" destOrd="0" parTransId="{8F373124-B9F4-4BD5-AD90-A161CEFAD183}" sibTransId="{DD9D6C94-0BEF-42AA-97AE-BE12CA94BC1F}"/>
    <dgm:cxn modelId="{8DCB6BD5-360E-40E1-B299-6971558D7879}" srcId="{1C1A3FB8-04D1-4F7D-900C-5C6197980F5D}" destId="{88F232EF-CABB-4D65-8D7E-01000CB55B1E}" srcOrd="1" destOrd="0" parTransId="{F12A6FC6-D639-4A10-B5D4-D26D202648D0}" sibTransId="{ECCE57B6-A2EF-4AC7-8AD1-F24FCDA96353}"/>
    <dgm:cxn modelId="{C44688ED-B0C2-403C-B13B-CAB2493EA53C}" type="presOf" srcId="{1C1A3FB8-04D1-4F7D-900C-5C6197980F5D}" destId="{EA6BC028-711E-4955-9CF3-1618B54B6669}" srcOrd="0" destOrd="0" presId="urn:microsoft.com/office/officeart/2005/8/layout/hierarchy4"/>
    <dgm:cxn modelId="{8C9C13FE-CDBB-4D62-8A04-789D911C5DC3}" type="presParOf" srcId="{28839A7B-F429-4E06-B0C0-EEE7A544FBFD}" destId="{052EAB01-D9AC-4D87-8422-D8A7A967D171}" srcOrd="0" destOrd="0" presId="urn:microsoft.com/office/officeart/2005/8/layout/hierarchy4"/>
    <dgm:cxn modelId="{A111CD63-7A50-4C92-AB5E-AB2879C36E4A}" type="presParOf" srcId="{052EAB01-D9AC-4D87-8422-D8A7A967D171}" destId="{91699C2F-57D4-4534-A393-4F83B66AE76E}" srcOrd="0" destOrd="0" presId="urn:microsoft.com/office/officeart/2005/8/layout/hierarchy4"/>
    <dgm:cxn modelId="{81C7D5C5-7B58-4960-B37E-479227F7A6F9}" type="presParOf" srcId="{052EAB01-D9AC-4D87-8422-D8A7A967D171}" destId="{E733F284-3637-40A3-B5E9-901068AE4FCB}" srcOrd="1" destOrd="0" presId="urn:microsoft.com/office/officeart/2005/8/layout/hierarchy4"/>
    <dgm:cxn modelId="{E462CCBC-39D1-49C0-AA00-223FB6764E5D}" type="presParOf" srcId="{052EAB01-D9AC-4D87-8422-D8A7A967D171}" destId="{A78154B8-A63A-4B1F-AB9E-9A5C45E3C638}" srcOrd="2" destOrd="0" presId="urn:microsoft.com/office/officeart/2005/8/layout/hierarchy4"/>
    <dgm:cxn modelId="{A0C0BCB0-9D0F-4A5F-B0E8-AB40B45E2E38}" type="presParOf" srcId="{A78154B8-A63A-4B1F-AB9E-9A5C45E3C638}" destId="{0827D89D-1E9F-4674-B57A-7E967C3177EA}" srcOrd="0" destOrd="0" presId="urn:microsoft.com/office/officeart/2005/8/layout/hierarchy4"/>
    <dgm:cxn modelId="{3B12ABEF-F021-4873-A9B8-5A437841CF24}" type="presParOf" srcId="{0827D89D-1E9F-4674-B57A-7E967C3177EA}" destId="{A3B8700C-7398-4AB7-BEA5-51CA46034818}" srcOrd="0" destOrd="0" presId="urn:microsoft.com/office/officeart/2005/8/layout/hierarchy4"/>
    <dgm:cxn modelId="{1095D70C-4EEF-42DA-B1F8-8DA7347923C8}" type="presParOf" srcId="{0827D89D-1E9F-4674-B57A-7E967C3177EA}" destId="{6937A9E6-BC71-4A86-AE6E-D7E1B5349559}" srcOrd="1" destOrd="0" presId="urn:microsoft.com/office/officeart/2005/8/layout/hierarchy4"/>
    <dgm:cxn modelId="{CC26AC55-0B9B-4784-AD7A-7B531CEF78B2}" type="presParOf" srcId="{0827D89D-1E9F-4674-B57A-7E967C3177EA}" destId="{8CC7B835-4449-4447-B460-ABFCEA43F01B}" srcOrd="2" destOrd="0" presId="urn:microsoft.com/office/officeart/2005/8/layout/hierarchy4"/>
    <dgm:cxn modelId="{9A98C20C-2F89-48B6-BD99-DF511A09C37D}" type="presParOf" srcId="{8CC7B835-4449-4447-B460-ABFCEA43F01B}" destId="{683682E8-1BDD-4086-8C19-C33A27C56964}" srcOrd="0" destOrd="0" presId="urn:microsoft.com/office/officeart/2005/8/layout/hierarchy4"/>
    <dgm:cxn modelId="{432FD14F-970D-4764-9418-533119FDC61A}" type="presParOf" srcId="{683682E8-1BDD-4086-8C19-C33A27C56964}" destId="{D47D0F73-4893-46DD-B90C-CB71155E091A}" srcOrd="0" destOrd="0" presId="urn:microsoft.com/office/officeart/2005/8/layout/hierarchy4"/>
    <dgm:cxn modelId="{61A22B39-E1A3-4E59-9116-E7C3A79FC3F0}" type="presParOf" srcId="{683682E8-1BDD-4086-8C19-C33A27C56964}" destId="{2FEDEE47-749D-474D-92BF-D2610604FCB8}" srcOrd="1" destOrd="0" presId="urn:microsoft.com/office/officeart/2005/8/layout/hierarchy4"/>
    <dgm:cxn modelId="{0810911F-C3CD-4AB7-A8A6-2AADDD18D733}" type="presParOf" srcId="{28839A7B-F429-4E06-B0C0-EEE7A544FBFD}" destId="{83CA8541-E622-406B-BF12-5C451A107A3B}" srcOrd="1" destOrd="0" presId="urn:microsoft.com/office/officeart/2005/8/layout/hierarchy4"/>
    <dgm:cxn modelId="{4F647A8A-DBDF-4923-9D7D-AD24EB6A6AD3}" type="presParOf" srcId="{28839A7B-F429-4E06-B0C0-EEE7A544FBFD}" destId="{FA8F9C8F-EABA-468F-8595-544D77DA5FDE}" srcOrd="2" destOrd="0" presId="urn:microsoft.com/office/officeart/2005/8/layout/hierarchy4"/>
    <dgm:cxn modelId="{5BD1C738-104B-44E3-B88A-2297BE9CF79C}" type="presParOf" srcId="{FA8F9C8F-EABA-468F-8595-544D77DA5FDE}" destId="{B41EE4E5-F6EE-4B30-81BE-5014888C56BA}" srcOrd="0" destOrd="0" presId="urn:microsoft.com/office/officeart/2005/8/layout/hierarchy4"/>
    <dgm:cxn modelId="{24D97E6D-D36B-4DAE-9FD2-F01070FCC02C}" type="presParOf" srcId="{FA8F9C8F-EABA-468F-8595-544D77DA5FDE}" destId="{FC476851-B499-413E-B4EC-073DEDE23585}" srcOrd="1" destOrd="0" presId="urn:microsoft.com/office/officeart/2005/8/layout/hierarchy4"/>
    <dgm:cxn modelId="{63068F35-C670-4323-A9DE-7B2D42E5BC0D}" type="presParOf" srcId="{FA8F9C8F-EABA-468F-8595-544D77DA5FDE}" destId="{9B5B4FDC-4945-4854-8878-68229B87CB6F}" srcOrd="2" destOrd="0" presId="urn:microsoft.com/office/officeart/2005/8/layout/hierarchy4"/>
    <dgm:cxn modelId="{889EEF1B-D8A0-4673-B080-8A4EA6EF6697}" type="presParOf" srcId="{9B5B4FDC-4945-4854-8878-68229B87CB6F}" destId="{64FF1FC5-A4E9-46BA-908D-92498E8C8269}" srcOrd="0" destOrd="0" presId="urn:microsoft.com/office/officeart/2005/8/layout/hierarchy4"/>
    <dgm:cxn modelId="{9C677EC7-F76C-499D-ABF7-B641E7833851}" type="presParOf" srcId="{64FF1FC5-A4E9-46BA-908D-92498E8C8269}" destId="{EA6BC028-711E-4955-9CF3-1618B54B6669}" srcOrd="0" destOrd="0" presId="urn:microsoft.com/office/officeart/2005/8/layout/hierarchy4"/>
    <dgm:cxn modelId="{E4B01C6E-4A64-4C87-BBAE-CD585977203F}" type="presParOf" srcId="{64FF1FC5-A4E9-46BA-908D-92498E8C8269}" destId="{D455CCDF-E613-4DD9-AC24-3D21F329E300}" srcOrd="1" destOrd="0" presId="urn:microsoft.com/office/officeart/2005/8/layout/hierarchy4"/>
    <dgm:cxn modelId="{508AD5B3-B5D5-49DC-89C3-CA1DB90EFF49}" type="presParOf" srcId="{64FF1FC5-A4E9-46BA-908D-92498E8C8269}" destId="{AFCFBD7E-A7EB-4509-B2AB-DE559BCE536E}" srcOrd="2" destOrd="0" presId="urn:microsoft.com/office/officeart/2005/8/layout/hierarchy4"/>
    <dgm:cxn modelId="{10FA4FE4-7F3C-43D8-8380-E693866C643F}" type="presParOf" srcId="{AFCFBD7E-A7EB-4509-B2AB-DE559BCE536E}" destId="{B2631602-D808-4E7E-9415-9843F92EAB53}" srcOrd="0" destOrd="0" presId="urn:microsoft.com/office/officeart/2005/8/layout/hierarchy4"/>
    <dgm:cxn modelId="{1614E51A-1750-44F4-BFDD-96E6BDFBDB14}" type="presParOf" srcId="{B2631602-D808-4E7E-9415-9843F92EAB53}" destId="{DBC3689A-4277-4AC2-B3FE-7817816F98CA}" srcOrd="0" destOrd="0" presId="urn:microsoft.com/office/officeart/2005/8/layout/hierarchy4"/>
    <dgm:cxn modelId="{56E1E175-C6BD-4A66-BD3C-218C376137CE}" type="presParOf" srcId="{B2631602-D808-4E7E-9415-9843F92EAB53}" destId="{253C48A2-E0EE-481D-8F7F-91F03B112078}" srcOrd="1" destOrd="0" presId="urn:microsoft.com/office/officeart/2005/8/layout/hierarchy4"/>
    <dgm:cxn modelId="{F5D55204-9F5E-42D6-BCB4-ACB13302AF1D}" type="presParOf" srcId="{AFCFBD7E-A7EB-4509-B2AB-DE559BCE536E}" destId="{683E46C5-5CA4-49A0-B4F8-E80C2C6B1EC8}" srcOrd="1" destOrd="0" presId="urn:microsoft.com/office/officeart/2005/8/layout/hierarchy4"/>
    <dgm:cxn modelId="{8CAC46BC-3BA6-4BEF-BC77-53FDF2A0F4C9}" type="presParOf" srcId="{AFCFBD7E-A7EB-4509-B2AB-DE559BCE536E}" destId="{5AF6E28D-2545-4359-995B-EC77A9B1B030}" srcOrd="2" destOrd="0" presId="urn:microsoft.com/office/officeart/2005/8/layout/hierarchy4"/>
    <dgm:cxn modelId="{E495C865-48B7-41E4-8357-E35F38CED5C5}" type="presParOf" srcId="{5AF6E28D-2545-4359-995B-EC77A9B1B030}" destId="{05404C4A-A6EF-4479-B3AB-E6FCDD554C4E}" srcOrd="0" destOrd="0" presId="urn:microsoft.com/office/officeart/2005/8/layout/hierarchy4"/>
    <dgm:cxn modelId="{D2861887-4A29-4521-B794-413D21D2B2E3}" type="presParOf" srcId="{5AF6E28D-2545-4359-995B-EC77A9B1B030}" destId="{968E5E55-1705-4EEC-B35C-B9F2040C9017}" srcOrd="1" destOrd="0" presId="urn:microsoft.com/office/officeart/2005/8/layout/hierarchy4"/>
    <dgm:cxn modelId="{F42E3F08-5756-4BC8-A096-9655D19EC601}" type="presParOf" srcId="{9B5B4FDC-4945-4854-8878-68229B87CB6F}" destId="{159F5E32-83B7-4287-B856-EC08BAA2863B}" srcOrd="1" destOrd="0" presId="urn:microsoft.com/office/officeart/2005/8/layout/hierarchy4"/>
    <dgm:cxn modelId="{FF3433AB-2053-451D-97D4-DF69E4FE3BE4}" type="presParOf" srcId="{9B5B4FDC-4945-4854-8878-68229B87CB6F}" destId="{7C341D4E-86AF-43B0-A396-ED57FF6183AE}" srcOrd="2" destOrd="0" presId="urn:microsoft.com/office/officeart/2005/8/layout/hierarchy4"/>
    <dgm:cxn modelId="{6F7BA205-BF82-42A1-88D2-8F869477CC0A}" type="presParOf" srcId="{7C341D4E-86AF-43B0-A396-ED57FF6183AE}" destId="{3373E9BC-14B2-403C-A7C8-A8CFD0A0DEA6}" srcOrd="0" destOrd="0" presId="urn:microsoft.com/office/officeart/2005/8/layout/hierarchy4"/>
    <dgm:cxn modelId="{D5BC0C35-2CF1-4DF7-A210-4600A468507B}" type="presParOf" srcId="{7C341D4E-86AF-43B0-A396-ED57FF6183AE}" destId="{A6F5C4A0-DDC6-4FDC-B0D3-82734A8FD4D1}" srcOrd="1" destOrd="0" presId="urn:microsoft.com/office/officeart/2005/8/layout/hierarchy4"/>
    <dgm:cxn modelId="{8E391BB9-79B4-4833-A7CD-DCE3C7BEB6AB}" type="presParOf" srcId="{7C341D4E-86AF-43B0-A396-ED57FF6183AE}" destId="{787543F8-A93B-401D-89FE-E67A8ED37DCB}" srcOrd="2" destOrd="0" presId="urn:microsoft.com/office/officeart/2005/8/layout/hierarchy4"/>
    <dgm:cxn modelId="{445BBC1A-7D3C-46F2-9752-FEB17894FCAE}" type="presParOf" srcId="{787543F8-A93B-401D-89FE-E67A8ED37DCB}" destId="{F3AB5FC0-E623-42CA-9BBB-4505A40C6ECA}" srcOrd="0" destOrd="0" presId="urn:microsoft.com/office/officeart/2005/8/layout/hierarchy4"/>
    <dgm:cxn modelId="{819061D0-E1E6-473E-8D0F-476946C35ACF}" type="presParOf" srcId="{F3AB5FC0-E623-42CA-9BBB-4505A40C6ECA}" destId="{ABF3A06B-AE8A-4E63-87AC-4AC7C9DFE7D3}" srcOrd="0" destOrd="0" presId="urn:microsoft.com/office/officeart/2005/8/layout/hierarchy4"/>
    <dgm:cxn modelId="{1C50A6BC-AF22-4473-ABB4-235975483E58}" type="presParOf" srcId="{F3AB5FC0-E623-42CA-9BBB-4505A40C6ECA}" destId="{E050BE13-E810-48E4-8B61-0CD11C3DBA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E6FDB-3827-4353-B530-75DD1AA9A3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7612E2-F559-45F5-9486-FE42A57D1A8E}">
      <dgm:prSet phldrT="[Text]"/>
      <dgm:spPr/>
      <dgm:t>
        <a:bodyPr/>
        <a:lstStyle/>
        <a:p>
          <a:r>
            <a:rPr lang="en-GB" dirty="0" smtClean="0"/>
            <a:t>Developer Testing</a:t>
          </a:r>
          <a:endParaRPr lang="en-GB" dirty="0"/>
        </a:p>
      </dgm:t>
    </dgm:pt>
    <dgm:pt modelId="{46855C45-E2FD-48DF-8DEC-E433BA36EA32}" type="parTrans" cxnId="{4BDEE415-9C7F-499F-BCC5-EBA85E11AE87}">
      <dgm:prSet/>
      <dgm:spPr/>
      <dgm:t>
        <a:bodyPr/>
        <a:lstStyle/>
        <a:p>
          <a:endParaRPr lang="en-GB"/>
        </a:p>
      </dgm:t>
    </dgm:pt>
    <dgm:pt modelId="{C9778378-6D0C-4AD7-9042-73ABBF745A87}" type="sibTrans" cxnId="{4BDEE415-9C7F-499F-BCC5-EBA85E11AE87}">
      <dgm:prSet/>
      <dgm:spPr/>
      <dgm:t>
        <a:bodyPr/>
        <a:lstStyle/>
        <a:p>
          <a:endParaRPr lang="en-GB"/>
        </a:p>
      </dgm:t>
    </dgm:pt>
    <dgm:pt modelId="{471C8500-0C4B-4C5F-A081-975A2FABA792}">
      <dgm:prSet phldrT="[Text]"/>
      <dgm:spPr/>
      <dgm:t>
        <a:bodyPr/>
        <a:lstStyle/>
        <a:p>
          <a:r>
            <a:rPr lang="en-GB" dirty="0" smtClean="0"/>
            <a:t>Each change tested</a:t>
          </a:r>
          <a:endParaRPr lang="en-GB" dirty="0"/>
        </a:p>
      </dgm:t>
    </dgm:pt>
    <dgm:pt modelId="{5A501FB3-F209-4C20-82BE-E5D5185136C5}" type="parTrans" cxnId="{242F26C9-99AB-4D95-B59A-77E19DE7981D}">
      <dgm:prSet/>
      <dgm:spPr/>
      <dgm:t>
        <a:bodyPr/>
        <a:lstStyle/>
        <a:p>
          <a:endParaRPr lang="en-GB"/>
        </a:p>
      </dgm:t>
    </dgm:pt>
    <dgm:pt modelId="{708FF62D-F603-4018-BB40-0AAD7205F903}" type="sibTrans" cxnId="{242F26C9-99AB-4D95-B59A-77E19DE7981D}">
      <dgm:prSet/>
      <dgm:spPr/>
      <dgm:t>
        <a:bodyPr/>
        <a:lstStyle/>
        <a:p>
          <a:endParaRPr lang="en-GB"/>
        </a:p>
      </dgm:t>
    </dgm:pt>
    <dgm:pt modelId="{B917A65F-2224-4E96-A19B-DE5A8B4D4F22}">
      <dgm:prSet phldrT="[Text]"/>
      <dgm:spPr/>
      <dgm:t>
        <a:bodyPr/>
        <a:lstStyle/>
        <a:p>
          <a:r>
            <a:rPr lang="en-GB" dirty="0" smtClean="0"/>
            <a:t>Unscripted testing</a:t>
          </a:r>
          <a:endParaRPr lang="en-GB" dirty="0"/>
        </a:p>
      </dgm:t>
    </dgm:pt>
    <dgm:pt modelId="{F8DCD7DA-21C3-4789-8B70-58DF2BB09E2A}" type="parTrans" cxnId="{0FC937BD-FF05-4739-943B-C6A344F3C358}">
      <dgm:prSet/>
      <dgm:spPr/>
      <dgm:t>
        <a:bodyPr/>
        <a:lstStyle/>
        <a:p>
          <a:endParaRPr lang="en-GB"/>
        </a:p>
      </dgm:t>
    </dgm:pt>
    <dgm:pt modelId="{940D372E-C6CB-40CE-B656-5ACD678CF38E}" type="sibTrans" cxnId="{0FC937BD-FF05-4739-943B-C6A344F3C358}">
      <dgm:prSet/>
      <dgm:spPr/>
      <dgm:t>
        <a:bodyPr/>
        <a:lstStyle/>
        <a:p>
          <a:endParaRPr lang="en-GB"/>
        </a:p>
      </dgm:t>
    </dgm:pt>
    <dgm:pt modelId="{DBDF7686-84A3-43ED-90EA-D347323A3CB5}">
      <dgm:prSet/>
      <dgm:spPr/>
      <dgm:t>
        <a:bodyPr/>
        <a:lstStyle/>
        <a:p>
          <a:r>
            <a:rPr lang="en-GB" dirty="0" smtClean="0"/>
            <a:t>Whole development team</a:t>
          </a:r>
          <a:endParaRPr lang="en-GB" dirty="0"/>
        </a:p>
      </dgm:t>
    </dgm:pt>
    <dgm:pt modelId="{9D60D478-36FA-41D1-BEEB-5B450465F2E4}" type="parTrans" cxnId="{191213A6-225C-45FD-B90F-46C015CC2C41}">
      <dgm:prSet/>
      <dgm:spPr/>
      <dgm:t>
        <a:bodyPr/>
        <a:lstStyle/>
        <a:p>
          <a:endParaRPr lang="en-GB"/>
        </a:p>
      </dgm:t>
    </dgm:pt>
    <dgm:pt modelId="{EF4D5D20-87B6-472E-AEAA-CBE11848D7A2}" type="sibTrans" cxnId="{191213A6-225C-45FD-B90F-46C015CC2C41}">
      <dgm:prSet/>
      <dgm:spPr/>
      <dgm:t>
        <a:bodyPr/>
        <a:lstStyle/>
        <a:p>
          <a:endParaRPr lang="en-GB"/>
        </a:p>
      </dgm:t>
    </dgm:pt>
    <dgm:pt modelId="{E8138C48-0EFE-49B3-A732-83BBBDFA87A3}">
      <dgm:prSet/>
      <dgm:spPr/>
      <dgm:t>
        <a:bodyPr/>
        <a:lstStyle/>
        <a:p>
          <a:r>
            <a:rPr lang="en-GB" dirty="0" smtClean="0"/>
            <a:t>3-6 days effort</a:t>
          </a:r>
          <a:endParaRPr lang="en-GB" dirty="0"/>
        </a:p>
      </dgm:t>
    </dgm:pt>
    <dgm:pt modelId="{249B84A9-F1C0-458B-8871-CC0A51BB22CE}" type="parTrans" cxnId="{F8CFBA3B-07F0-4EE1-87FF-D726743A11E7}">
      <dgm:prSet/>
      <dgm:spPr/>
      <dgm:t>
        <a:bodyPr/>
        <a:lstStyle/>
        <a:p>
          <a:endParaRPr lang="en-GB"/>
        </a:p>
      </dgm:t>
    </dgm:pt>
    <dgm:pt modelId="{35745FAE-6096-42D8-A24E-6F2288F18D6F}" type="sibTrans" cxnId="{F8CFBA3B-07F0-4EE1-87FF-D726743A11E7}">
      <dgm:prSet/>
      <dgm:spPr/>
      <dgm:t>
        <a:bodyPr/>
        <a:lstStyle/>
        <a:p>
          <a:endParaRPr lang="en-GB"/>
        </a:p>
      </dgm:t>
    </dgm:pt>
    <dgm:pt modelId="{B1868E51-FDAE-4414-BC5C-0D99016D9CB4}">
      <dgm:prSet/>
      <dgm:spPr/>
      <dgm:t>
        <a:bodyPr/>
        <a:lstStyle/>
        <a:p>
          <a:r>
            <a:rPr lang="en-GB" dirty="0" smtClean="0"/>
            <a:t>Tests on one of a few environments</a:t>
          </a:r>
          <a:endParaRPr lang="en-GB" dirty="0"/>
        </a:p>
      </dgm:t>
    </dgm:pt>
    <dgm:pt modelId="{7FD70667-87EA-440A-B4F3-B53EA5F84A2A}" type="parTrans" cxnId="{703DE516-AFF5-46B3-83DB-394334C0F28D}">
      <dgm:prSet/>
      <dgm:spPr/>
      <dgm:t>
        <a:bodyPr/>
        <a:lstStyle/>
        <a:p>
          <a:endParaRPr lang="en-GB"/>
        </a:p>
      </dgm:t>
    </dgm:pt>
    <dgm:pt modelId="{74E8DE24-DB51-4810-B925-DC0AC1ECCC5D}" type="sibTrans" cxnId="{703DE516-AFF5-46B3-83DB-394334C0F28D}">
      <dgm:prSet/>
      <dgm:spPr/>
      <dgm:t>
        <a:bodyPr/>
        <a:lstStyle/>
        <a:p>
          <a:endParaRPr lang="en-GB"/>
        </a:p>
      </dgm:t>
    </dgm:pt>
    <dgm:pt modelId="{9B13E571-C4EE-485A-8A41-751EC449A76C}">
      <dgm:prSet/>
      <dgm:spPr/>
      <dgm:t>
        <a:bodyPr/>
        <a:lstStyle/>
        <a:p>
          <a:r>
            <a:rPr lang="en-GB" dirty="0" smtClean="0"/>
            <a:t>Communication and knowledge sharing</a:t>
          </a:r>
          <a:endParaRPr lang="en-GB" dirty="0"/>
        </a:p>
      </dgm:t>
    </dgm:pt>
    <dgm:pt modelId="{693EDB1C-6CD3-4763-992C-CD0D23713A59}" type="sibTrans" cxnId="{CC5F8C09-A00E-41C6-9D03-C616BAD2D3C1}">
      <dgm:prSet/>
      <dgm:spPr/>
      <dgm:t>
        <a:bodyPr/>
        <a:lstStyle/>
        <a:p>
          <a:endParaRPr lang="en-GB"/>
        </a:p>
      </dgm:t>
    </dgm:pt>
    <dgm:pt modelId="{556D4DC7-4F7B-42B7-8061-AEE7AF70C8B9}" type="parTrans" cxnId="{CC5F8C09-A00E-41C6-9D03-C616BAD2D3C1}">
      <dgm:prSet/>
      <dgm:spPr/>
      <dgm:t>
        <a:bodyPr/>
        <a:lstStyle/>
        <a:p>
          <a:endParaRPr lang="en-GB"/>
        </a:p>
      </dgm:t>
    </dgm:pt>
    <dgm:pt modelId="{5409A417-90EC-4394-B4A8-E39637F28882}">
      <dgm:prSet/>
      <dgm:spPr/>
      <dgm:t>
        <a:bodyPr/>
        <a:lstStyle/>
        <a:p>
          <a:r>
            <a:rPr lang="en-GB" dirty="0" smtClean="0"/>
            <a:t>Each developer tests other peoples work</a:t>
          </a:r>
          <a:endParaRPr lang="en-GB" dirty="0"/>
        </a:p>
      </dgm:t>
    </dgm:pt>
    <dgm:pt modelId="{247200D0-1AD6-4FC0-A7DC-02EB8F9785FA}" type="sibTrans" cxnId="{C876793D-B598-4BB9-8CBF-0AA98FD6A25C}">
      <dgm:prSet/>
      <dgm:spPr/>
      <dgm:t>
        <a:bodyPr/>
        <a:lstStyle/>
        <a:p>
          <a:endParaRPr lang="en-GB"/>
        </a:p>
      </dgm:t>
    </dgm:pt>
    <dgm:pt modelId="{7BD64CAB-8D56-41E3-970F-6B4EBF6184C0}" type="parTrans" cxnId="{C876793D-B598-4BB9-8CBF-0AA98FD6A25C}">
      <dgm:prSet/>
      <dgm:spPr/>
      <dgm:t>
        <a:bodyPr/>
        <a:lstStyle/>
        <a:p>
          <a:endParaRPr lang="en-GB"/>
        </a:p>
      </dgm:t>
    </dgm:pt>
    <dgm:pt modelId="{E938631A-B2C9-4BE2-B82B-AFF52686B144}">
      <dgm:prSet/>
      <dgm:spPr/>
      <dgm:t>
        <a:bodyPr/>
        <a:lstStyle/>
        <a:p>
          <a:r>
            <a:rPr lang="en-GB" dirty="0" smtClean="0"/>
            <a:t>Usability and general usage tests</a:t>
          </a:r>
          <a:endParaRPr lang="en-GB" dirty="0"/>
        </a:p>
      </dgm:t>
    </dgm:pt>
    <dgm:pt modelId="{BBB25CDA-49B3-4E2A-A709-28EC01F92D9A}" type="parTrans" cxnId="{391DA874-194D-4907-8689-D1D4F6B40D9C}">
      <dgm:prSet/>
      <dgm:spPr/>
      <dgm:t>
        <a:bodyPr/>
        <a:lstStyle/>
        <a:p>
          <a:endParaRPr lang="en-GB"/>
        </a:p>
      </dgm:t>
    </dgm:pt>
    <dgm:pt modelId="{21C8BF0E-B4B4-4E14-A81E-B16E63CB503D}" type="sibTrans" cxnId="{391DA874-194D-4907-8689-D1D4F6B40D9C}">
      <dgm:prSet/>
      <dgm:spPr/>
      <dgm:t>
        <a:bodyPr/>
        <a:lstStyle/>
        <a:p>
          <a:endParaRPr lang="en-GB"/>
        </a:p>
      </dgm:t>
    </dgm:pt>
    <dgm:pt modelId="{FAEA36FA-3303-479C-8FFF-62735C507408}">
      <dgm:prSet/>
      <dgm:spPr/>
      <dgm:t>
        <a:bodyPr/>
        <a:lstStyle/>
        <a:p>
          <a:r>
            <a:rPr lang="en-GB" dirty="0" smtClean="0"/>
            <a:t>Each environment tested</a:t>
          </a:r>
          <a:endParaRPr lang="en-GB" dirty="0"/>
        </a:p>
      </dgm:t>
    </dgm:pt>
    <dgm:pt modelId="{0C1A5181-16DF-44FC-8BF4-9237A9B4EEDE}" type="parTrans" cxnId="{73146F74-B0CC-45DA-BEAD-62144B410E67}">
      <dgm:prSet/>
      <dgm:spPr/>
      <dgm:t>
        <a:bodyPr/>
        <a:lstStyle/>
        <a:p>
          <a:endParaRPr lang="en-GB"/>
        </a:p>
      </dgm:t>
    </dgm:pt>
    <dgm:pt modelId="{66D723B6-7EC4-46D7-8A37-851EEF194AAD}" type="sibTrans" cxnId="{73146F74-B0CC-45DA-BEAD-62144B410E67}">
      <dgm:prSet/>
      <dgm:spPr/>
      <dgm:t>
        <a:bodyPr/>
        <a:lstStyle/>
        <a:p>
          <a:endParaRPr lang="en-GB"/>
        </a:p>
      </dgm:t>
    </dgm:pt>
    <dgm:pt modelId="{DEC38C61-42B8-4A37-80D8-CF4CC58D343B}">
      <dgm:prSet/>
      <dgm:spPr/>
      <dgm:t>
        <a:bodyPr/>
        <a:lstStyle/>
        <a:p>
          <a:r>
            <a:rPr lang="en-GB" dirty="0" smtClean="0"/>
            <a:t>Low coverage</a:t>
          </a:r>
          <a:endParaRPr lang="en-GB" dirty="0"/>
        </a:p>
      </dgm:t>
    </dgm:pt>
    <dgm:pt modelId="{E342D271-5D2D-4B08-8805-113A8699808C}" type="parTrans" cxnId="{E906C69C-834A-4C1F-A882-FF88C4F0ED39}">
      <dgm:prSet/>
      <dgm:spPr/>
      <dgm:t>
        <a:bodyPr/>
        <a:lstStyle/>
        <a:p>
          <a:endParaRPr lang="en-GB"/>
        </a:p>
      </dgm:t>
    </dgm:pt>
    <dgm:pt modelId="{EC148648-AE56-439B-AD6E-66E6900552CB}" type="sibTrans" cxnId="{E906C69C-834A-4C1F-A882-FF88C4F0ED39}">
      <dgm:prSet/>
      <dgm:spPr/>
      <dgm:t>
        <a:bodyPr/>
        <a:lstStyle/>
        <a:p>
          <a:endParaRPr lang="en-GB"/>
        </a:p>
      </dgm:t>
    </dgm:pt>
    <dgm:pt modelId="{0E446249-164E-4C61-B47A-95CA3D7A9B05}">
      <dgm:prSet/>
      <dgm:spPr/>
      <dgm:t>
        <a:bodyPr/>
        <a:lstStyle/>
        <a:p>
          <a:r>
            <a:rPr lang="en-GB" dirty="0" smtClean="0"/>
            <a:t>User Testing</a:t>
          </a:r>
          <a:endParaRPr lang="en-GB" dirty="0"/>
        </a:p>
      </dgm:t>
    </dgm:pt>
    <dgm:pt modelId="{B1FBF7BB-EB7C-4F38-93DA-81981E28938B}" type="sibTrans" cxnId="{29D72A1E-2FB7-4E2D-9417-C1D4645D9C92}">
      <dgm:prSet/>
      <dgm:spPr/>
      <dgm:t>
        <a:bodyPr/>
        <a:lstStyle/>
        <a:p>
          <a:endParaRPr lang="en-GB"/>
        </a:p>
      </dgm:t>
    </dgm:pt>
    <dgm:pt modelId="{CA92BEF6-8CCB-4806-A6AF-E950A094B434}" type="parTrans" cxnId="{29D72A1E-2FB7-4E2D-9417-C1D4645D9C92}">
      <dgm:prSet/>
      <dgm:spPr/>
      <dgm:t>
        <a:bodyPr/>
        <a:lstStyle/>
        <a:p>
          <a:endParaRPr lang="en-GB"/>
        </a:p>
      </dgm:t>
    </dgm:pt>
    <dgm:pt modelId="{891CC5BE-8FAE-4BF3-9494-24A84390853F}">
      <dgm:prSet phldrT="[Text]"/>
      <dgm:spPr/>
      <dgm:t>
        <a:bodyPr/>
        <a:lstStyle/>
        <a:p>
          <a:r>
            <a:rPr lang="en-GB" dirty="0" smtClean="0"/>
            <a:t>Very high quality feedback &amp; future requirements</a:t>
          </a:r>
          <a:endParaRPr lang="en-GB" dirty="0"/>
        </a:p>
      </dgm:t>
    </dgm:pt>
    <dgm:pt modelId="{C2084D9C-CBE1-4C0F-948B-3FD2CECBCDB0}" type="sibTrans" cxnId="{5ABE1CFB-75C1-4B3D-8378-558BF34C4E80}">
      <dgm:prSet/>
      <dgm:spPr/>
      <dgm:t>
        <a:bodyPr/>
        <a:lstStyle/>
        <a:p>
          <a:endParaRPr lang="en-GB"/>
        </a:p>
      </dgm:t>
    </dgm:pt>
    <dgm:pt modelId="{8678C575-623E-4E86-B83A-C7C95FEFBCEA}" type="parTrans" cxnId="{5ABE1CFB-75C1-4B3D-8378-558BF34C4E80}">
      <dgm:prSet/>
      <dgm:spPr/>
      <dgm:t>
        <a:bodyPr/>
        <a:lstStyle/>
        <a:p>
          <a:endParaRPr lang="en-GB"/>
        </a:p>
      </dgm:t>
    </dgm:pt>
    <dgm:pt modelId="{55AAD4F4-52D3-4D1B-979C-3A648DFC39E4}">
      <dgm:prSet phldrT="[Text]"/>
      <dgm:spPr/>
      <dgm:t>
        <a:bodyPr/>
        <a:lstStyle/>
        <a:p>
          <a:r>
            <a:rPr lang="en-GB" dirty="0" smtClean="0"/>
            <a:t>Instrument scientists</a:t>
          </a:r>
          <a:endParaRPr lang="en-GB" dirty="0"/>
        </a:p>
      </dgm:t>
    </dgm:pt>
    <dgm:pt modelId="{4CF4E379-F29B-4C57-BC16-052CC3EBDA78}" type="sibTrans" cxnId="{69D59B07-1DCB-4109-B16C-D157C6192AC0}">
      <dgm:prSet/>
      <dgm:spPr/>
      <dgm:t>
        <a:bodyPr/>
        <a:lstStyle/>
        <a:p>
          <a:endParaRPr lang="en-GB"/>
        </a:p>
      </dgm:t>
    </dgm:pt>
    <dgm:pt modelId="{E18CF8A7-548A-4C84-A161-1EDB640C30C5}" type="parTrans" cxnId="{69D59B07-1DCB-4109-B16C-D157C6192AC0}">
      <dgm:prSet/>
      <dgm:spPr/>
      <dgm:t>
        <a:bodyPr/>
        <a:lstStyle/>
        <a:p>
          <a:endParaRPr lang="en-GB"/>
        </a:p>
      </dgm:t>
    </dgm:pt>
    <dgm:pt modelId="{22BE0E31-9F96-404E-ABD5-A7A407F3B762}">
      <dgm:prSet phldrT="[Text]"/>
      <dgm:spPr/>
      <dgm:t>
        <a:bodyPr/>
        <a:lstStyle/>
        <a:p>
          <a:r>
            <a:rPr lang="en-GB" dirty="0" smtClean="0"/>
            <a:t>Only once well tested &amp; interactive development</a:t>
          </a:r>
          <a:endParaRPr lang="en-GB" dirty="0"/>
        </a:p>
      </dgm:t>
    </dgm:pt>
    <dgm:pt modelId="{8606CEC0-FB53-493E-931A-3F34E229AB94}" type="parTrans" cxnId="{19A071F0-BB07-4FF3-863C-A42906FF20BB}">
      <dgm:prSet/>
      <dgm:spPr/>
    </dgm:pt>
    <dgm:pt modelId="{079063B0-9B34-4D59-AC64-AA5980DF1AFB}" type="sibTrans" cxnId="{19A071F0-BB07-4FF3-863C-A42906FF20BB}">
      <dgm:prSet/>
      <dgm:spPr/>
    </dgm:pt>
    <dgm:pt modelId="{50C89140-D0C6-4EC9-8154-F0FC57FCA514}">
      <dgm:prSet phldrT="[Text]"/>
      <dgm:spPr/>
      <dgm:t>
        <a:bodyPr/>
        <a:lstStyle/>
        <a:p>
          <a:r>
            <a:rPr lang="en-GB" dirty="0" smtClean="0"/>
            <a:t>Generate confidence</a:t>
          </a:r>
          <a:endParaRPr lang="en-GB" dirty="0"/>
        </a:p>
      </dgm:t>
    </dgm:pt>
    <dgm:pt modelId="{5C31D4E2-FCE5-4046-99A5-F12534BBE44C}" type="parTrans" cxnId="{45242F6F-ED65-4A2F-A0DE-6B7A6E1C92F1}">
      <dgm:prSet/>
      <dgm:spPr/>
    </dgm:pt>
    <dgm:pt modelId="{3CA462E0-0278-4435-ACB2-1B6CBD174307}" type="sibTrans" cxnId="{45242F6F-ED65-4A2F-A0DE-6B7A6E1C92F1}">
      <dgm:prSet/>
      <dgm:spPr/>
    </dgm:pt>
    <dgm:pt modelId="{901E6939-88F5-4DA2-91F4-6CDCF19897C2}">
      <dgm:prSet phldrT="[Text]"/>
      <dgm:spPr/>
      <dgm:t>
        <a:bodyPr/>
        <a:lstStyle/>
        <a:p>
          <a:r>
            <a:rPr lang="en-GB" dirty="0" smtClean="0"/>
            <a:t>Must be well managed</a:t>
          </a:r>
          <a:endParaRPr lang="en-GB" dirty="0"/>
        </a:p>
      </dgm:t>
    </dgm:pt>
    <dgm:pt modelId="{E072AF5E-2095-42E3-A59A-261037B6787A}" type="parTrans" cxnId="{6355B43B-299D-41C9-B1EC-D57CC0A89EC2}">
      <dgm:prSet/>
      <dgm:spPr/>
    </dgm:pt>
    <dgm:pt modelId="{EA14BC60-7295-4C1C-902E-0341FEC35AAE}" type="sibTrans" cxnId="{6355B43B-299D-41C9-B1EC-D57CC0A89EC2}">
      <dgm:prSet/>
      <dgm:spPr/>
    </dgm:pt>
    <dgm:pt modelId="{3196BDC9-BDAE-4CF9-B855-FAE360E1FBB8}" type="pres">
      <dgm:prSet presAssocID="{09BE6FDB-3827-4353-B530-75DD1AA9A3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5333FCD-00BF-4B55-97F3-E11D7AB214F7}" type="pres">
      <dgm:prSet presAssocID="{A87612E2-F559-45F5-9486-FE42A57D1A8E}" presName="linNode" presStyleCnt="0"/>
      <dgm:spPr/>
    </dgm:pt>
    <dgm:pt modelId="{6D3B7465-3D6E-4A31-965C-9D169E64B428}" type="pres">
      <dgm:prSet presAssocID="{A87612E2-F559-45F5-9486-FE42A57D1A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6006B0-CB6A-48EE-B6ED-432086B1A498}" type="pres">
      <dgm:prSet presAssocID="{A87612E2-F559-45F5-9486-FE42A57D1A8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4E1ACE-60AD-4218-9B4E-E31CCCBA3B3F}" type="pres">
      <dgm:prSet presAssocID="{C9778378-6D0C-4AD7-9042-73ABBF745A87}" presName="sp" presStyleCnt="0"/>
      <dgm:spPr/>
    </dgm:pt>
    <dgm:pt modelId="{9FCAB717-CBA5-4922-95CA-D443CD2DBDCB}" type="pres">
      <dgm:prSet presAssocID="{B917A65F-2224-4E96-A19B-DE5A8B4D4F22}" presName="linNode" presStyleCnt="0"/>
      <dgm:spPr/>
    </dgm:pt>
    <dgm:pt modelId="{C12ABD26-2296-43D8-8201-24D4EB3514F4}" type="pres">
      <dgm:prSet presAssocID="{B917A65F-2224-4E96-A19B-DE5A8B4D4F2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7D7C18-EA6F-44FF-8652-E7ABF20D1041}" type="pres">
      <dgm:prSet presAssocID="{B917A65F-2224-4E96-A19B-DE5A8B4D4F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12AC0-9DF0-4985-8CD3-662B65FB61CD}" type="pres">
      <dgm:prSet presAssocID="{940D372E-C6CB-40CE-B656-5ACD678CF38E}" presName="sp" presStyleCnt="0"/>
      <dgm:spPr/>
    </dgm:pt>
    <dgm:pt modelId="{AC5158A4-CB12-45CE-9644-560D7BD9DC8A}" type="pres">
      <dgm:prSet presAssocID="{0E446249-164E-4C61-B47A-95CA3D7A9B05}" presName="linNode" presStyleCnt="0"/>
      <dgm:spPr/>
    </dgm:pt>
    <dgm:pt modelId="{A5F10B3F-AF11-4117-991D-32AE64AF31AD}" type="pres">
      <dgm:prSet presAssocID="{0E446249-164E-4C61-B47A-95CA3D7A9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9F283E-F580-47B2-8CF9-A983C6B2BD51}" type="pres">
      <dgm:prSet presAssocID="{0E446249-164E-4C61-B47A-95CA3D7A9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3DE516-AFF5-46B3-83DB-394334C0F28D}" srcId="{A87612E2-F559-45F5-9486-FE42A57D1A8E}" destId="{B1868E51-FDAE-4414-BC5C-0D99016D9CB4}" srcOrd="3" destOrd="0" parTransId="{7FD70667-87EA-440A-B4F3-B53EA5F84A2A}" sibTransId="{74E8DE24-DB51-4810-B925-DC0AC1ECCC5D}"/>
    <dgm:cxn modelId="{6355B43B-299D-41C9-B1EC-D57CC0A89EC2}" srcId="{0E446249-164E-4C61-B47A-95CA3D7A9B05}" destId="{901E6939-88F5-4DA2-91F4-6CDCF19897C2}" srcOrd="4" destOrd="0" parTransId="{E072AF5E-2095-42E3-A59A-261037B6787A}" sibTransId="{EA14BC60-7295-4C1C-902E-0341FEC35AAE}"/>
    <dgm:cxn modelId="{69D59B07-1DCB-4109-B16C-D157C6192AC0}" srcId="{0E446249-164E-4C61-B47A-95CA3D7A9B05}" destId="{55AAD4F4-52D3-4D1B-979C-3A648DFC39E4}" srcOrd="1" destOrd="0" parTransId="{E18CF8A7-548A-4C84-A161-1EDB640C30C5}" sibTransId="{4CF4E379-F29B-4C57-BC16-052CC3EBDA78}"/>
    <dgm:cxn modelId="{936527AC-49F3-4652-A13E-379D60CF37E6}" type="presOf" srcId="{891CC5BE-8FAE-4BF3-9494-24A84390853F}" destId="{009F283E-F580-47B2-8CF9-A983C6B2BD51}" srcOrd="0" destOrd="2" presId="urn:microsoft.com/office/officeart/2005/8/layout/vList5"/>
    <dgm:cxn modelId="{4F1BC0B6-AE65-4D59-B1A4-B79D625084DB}" type="presOf" srcId="{FAEA36FA-3303-479C-8FFF-62735C507408}" destId="{277D7C18-EA6F-44FF-8652-E7ABF20D1041}" srcOrd="0" destOrd="1" presId="urn:microsoft.com/office/officeart/2005/8/layout/vList5"/>
    <dgm:cxn modelId="{7040FDB0-D5F0-4601-9074-734B49BD43E6}" type="presOf" srcId="{E938631A-B2C9-4BE2-B82B-AFF52686B144}" destId="{277D7C18-EA6F-44FF-8652-E7ABF20D1041}" srcOrd="0" destOrd="0" presId="urn:microsoft.com/office/officeart/2005/8/layout/vList5"/>
    <dgm:cxn modelId="{191213A6-225C-45FD-B90F-46C015CC2C41}" srcId="{A87612E2-F559-45F5-9486-FE42A57D1A8E}" destId="{DBDF7686-84A3-43ED-90EA-D347323A3CB5}" srcOrd="1" destOrd="0" parTransId="{9D60D478-36FA-41D1-BEEB-5B450465F2E4}" sibTransId="{EF4D5D20-87B6-472E-AEAA-CBE11848D7A2}"/>
    <dgm:cxn modelId="{43993F2C-81A7-41A1-BB07-5871C18BB6E4}" type="presOf" srcId="{DEC38C61-42B8-4A37-80D8-CF4CC58D343B}" destId="{277D7C18-EA6F-44FF-8652-E7ABF20D1041}" srcOrd="0" destOrd="2" presId="urn:microsoft.com/office/officeart/2005/8/layout/vList5"/>
    <dgm:cxn modelId="{8392EBAE-210E-4528-990B-3CD0CDE97A41}" type="presOf" srcId="{50C89140-D0C6-4EC9-8154-F0FC57FCA514}" destId="{009F283E-F580-47B2-8CF9-A983C6B2BD51}" srcOrd="0" destOrd="3" presId="urn:microsoft.com/office/officeart/2005/8/layout/vList5"/>
    <dgm:cxn modelId="{4BDEE415-9C7F-499F-BCC5-EBA85E11AE87}" srcId="{09BE6FDB-3827-4353-B530-75DD1AA9A3F2}" destId="{A87612E2-F559-45F5-9486-FE42A57D1A8E}" srcOrd="0" destOrd="0" parTransId="{46855C45-E2FD-48DF-8DEC-E433BA36EA32}" sibTransId="{C9778378-6D0C-4AD7-9042-73ABBF745A87}"/>
    <dgm:cxn modelId="{7CEF6490-2992-49CA-8F0F-945430019334}" type="presOf" srcId="{0E446249-164E-4C61-B47A-95CA3D7A9B05}" destId="{A5F10B3F-AF11-4117-991D-32AE64AF31AD}" srcOrd="0" destOrd="0" presId="urn:microsoft.com/office/officeart/2005/8/layout/vList5"/>
    <dgm:cxn modelId="{5ABE1CFB-75C1-4B3D-8378-558BF34C4E80}" srcId="{0E446249-164E-4C61-B47A-95CA3D7A9B05}" destId="{891CC5BE-8FAE-4BF3-9494-24A84390853F}" srcOrd="2" destOrd="0" parTransId="{8678C575-623E-4E86-B83A-C7C95FEFBCEA}" sibTransId="{C2084D9C-CBE1-4C0F-948B-3FD2CECBCDB0}"/>
    <dgm:cxn modelId="{242F26C9-99AB-4D95-B59A-77E19DE7981D}" srcId="{A87612E2-F559-45F5-9486-FE42A57D1A8E}" destId="{471C8500-0C4B-4C5F-A081-975A2FABA792}" srcOrd="0" destOrd="0" parTransId="{5A501FB3-F209-4C20-82BE-E5D5185136C5}" sibTransId="{708FF62D-F603-4018-BB40-0AAD7205F903}"/>
    <dgm:cxn modelId="{2AB0781F-9B7D-4CCB-836C-A4FB6E0827DB}" type="presOf" srcId="{901E6939-88F5-4DA2-91F4-6CDCF19897C2}" destId="{009F283E-F580-47B2-8CF9-A983C6B2BD51}" srcOrd="0" destOrd="4" presId="urn:microsoft.com/office/officeart/2005/8/layout/vList5"/>
    <dgm:cxn modelId="{391DA874-194D-4907-8689-D1D4F6B40D9C}" srcId="{B917A65F-2224-4E96-A19B-DE5A8B4D4F22}" destId="{E938631A-B2C9-4BE2-B82B-AFF52686B144}" srcOrd="0" destOrd="0" parTransId="{BBB25CDA-49B3-4E2A-A709-28EC01F92D9A}" sibTransId="{21C8BF0E-B4B4-4E14-A81E-B16E63CB503D}"/>
    <dgm:cxn modelId="{73146F74-B0CC-45DA-BEAD-62144B410E67}" srcId="{B917A65F-2224-4E96-A19B-DE5A8B4D4F22}" destId="{FAEA36FA-3303-479C-8FFF-62735C507408}" srcOrd="1" destOrd="0" parTransId="{0C1A5181-16DF-44FC-8BF4-9237A9B4EEDE}" sibTransId="{66D723B6-7EC4-46D7-8A37-851EEF194AAD}"/>
    <dgm:cxn modelId="{A1B53C57-2AF7-46DE-8D4E-E1D75AAB486F}" type="presOf" srcId="{B1868E51-FDAE-4414-BC5C-0D99016D9CB4}" destId="{1F6006B0-CB6A-48EE-B6ED-432086B1A498}" srcOrd="0" destOrd="5" presId="urn:microsoft.com/office/officeart/2005/8/layout/vList5"/>
    <dgm:cxn modelId="{0FC937BD-FF05-4739-943B-C6A344F3C358}" srcId="{09BE6FDB-3827-4353-B530-75DD1AA9A3F2}" destId="{B917A65F-2224-4E96-A19B-DE5A8B4D4F22}" srcOrd="1" destOrd="0" parTransId="{F8DCD7DA-21C3-4789-8B70-58DF2BB09E2A}" sibTransId="{940D372E-C6CB-40CE-B656-5ACD678CF38E}"/>
    <dgm:cxn modelId="{71703EB8-20E8-4BA2-BFC0-B562C4C3CBC3}" type="presOf" srcId="{22BE0E31-9F96-404E-ABD5-A7A407F3B762}" destId="{009F283E-F580-47B2-8CF9-A983C6B2BD51}" srcOrd="0" destOrd="0" presId="urn:microsoft.com/office/officeart/2005/8/layout/vList5"/>
    <dgm:cxn modelId="{86822541-1DE6-44C4-B769-DE64EBD5BD11}" type="presOf" srcId="{9B13E571-C4EE-485A-8A41-751EC449A76C}" destId="{1F6006B0-CB6A-48EE-B6ED-432086B1A498}" srcOrd="0" destOrd="3" presId="urn:microsoft.com/office/officeart/2005/8/layout/vList5"/>
    <dgm:cxn modelId="{F8CFBA3B-07F0-4EE1-87FF-D726743A11E7}" srcId="{A87612E2-F559-45F5-9486-FE42A57D1A8E}" destId="{E8138C48-0EFE-49B3-A732-83BBBDFA87A3}" srcOrd="2" destOrd="0" parTransId="{249B84A9-F1C0-458B-8871-CC0A51BB22CE}" sibTransId="{35745FAE-6096-42D8-A24E-6F2288F18D6F}"/>
    <dgm:cxn modelId="{B8F34D34-9D7E-4B7E-BEB3-33B3109C1E6A}" type="presOf" srcId="{55AAD4F4-52D3-4D1B-979C-3A648DFC39E4}" destId="{009F283E-F580-47B2-8CF9-A983C6B2BD51}" srcOrd="0" destOrd="1" presId="urn:microsoft.com/office/officeart/2005/8/layout/vList5"/>
    <dgm:cxn modelId="{E906C69C-834A-4C1F-A882-FF88C4F0ED39}" srcId="{B917A65F-2224-4E96-A19B-DE5A8B4D4F22}" destId="{DEC38C61-42B8-4A37-80D8-CF4CC58D343B}" srcOrd="2" destOrd="0" parTransId="{E342D271-5D2D-4B08-8805-113A8699808C}" sibTransId="{EC148648-AE56-439B-AD6E-66E6900552CB}"/>
    <dgm:cxn modelId="{08B6AEF0-A669-48AC-83E6-53CA04ECC58E}" type="presOf" srcId="{B917A65F-2224-4E96-A19B-DE5A8B4D4F22}" destId="{C12ABD26-2296-43D8-8201-24D4EB3514F4}" srcOrd="0" destOrd="0" presId="urn:microsoft.com/office/officeart/2005/8/layout/vList5"/>
    <dgm:cxn modelId="{C876793D-B598-4BB9-8CBF-0AA98FD6A25C}" srcId="{DBDF7686-84A3-43ED-90EA-D347323A3CB5}" destId="{5409A417-90EC-4394-B4A8-E39637F28882}" srcOrd="0" destOrd="0" parTransId="{7BD64CAB-8D56-41E3-970F-6B4EBF6184C0}" sibTransId="{247200D0-1AD6-4FC0-A7DC-02EB8F9785FA}"/>
    <dgm:cxn modelId="{CC5F8C09-A00E-41C6-9D03-C616BAD2D3C1}" srcId="{DBDF7686-84A3-43ED-90EA-D347323A3CB5}" destId="{9B13E571-C4EE-485A-8A41-751EC449A76C}" srcOrd="1" destOrd="0" parTransId="{556D4DC7-4F7B-42B7-8061-AEE7AF70C8B9}" sibTransId="{693EDB1C-6CD3-4763-992C-CD0D23713A59}"/>
    <dgm:cxn modelId="{29D72A1E-2FB7-4E2D-9417-C1D4645D9C92}" srcId="{09BE6FDB-3827-4353-B530-75DD1AA9A3F2}" destId="{0E446249-164E-4C61-B47A-95CA3D7A9B05}" srcOrd="2" destOrd="0" parTransId="{CA92BEF6-8CCB-4806-A6AF-E950A094B434}" sibTransId="{B1FBF7BB-EB7C-4F38-93DA-81981E28938B}"/>
    <dgm:cxn modelId="{4ABA3695-1E70-4A7E-ACD7-D31F2E66D5A9}" type="presOf" srcId="{09BE6FDB-3827-4353-B530-75DD1AA9A3F2}" destId="{3196BDC9-BDAE-4CF9-B855-FAE360E1FBB8}" srcOrd="0" destOrd="0" presId="urn:microsoft.com/office/officeart/2005/8/layout/vList5"/>
    <dgm:cxn modelId="{45242F6F-ED65-4A2F-A0DE-6B7A6E1C92F1}" srcId="{0E446249-164E-4C61-B47A-95CA3D7A9B05}" destId="{50C89140-D0C6-4EC9-8154-F0FC57FCA514}" srcOrd="3" destOrd="0" parTransId="{5C31D4E2-FCE5-4046-99A5-F12534BBE44C}" sibTransId="{3CA462E0-0278-4435-ACB2-1B6CBD174307}"/>
    <dgm:cxn modelId="{B0E7EC13-7D07-4693-B893-0F774C9A711A}" type="presOf" srcId="{471C8500-0C4B-4C5F-A081-975A2FABA792}" destId="{1F6006B0-CB6A-48EE-B6ED-432086B1A498}" srcOrd="0" destOrd="0" presId="urn:microsoft.com/office/officeart/2005/8/layout/vList5"/>
    <dgm:cxn modelId="{F2EF17F4-099C-42D2-9611-AEA857D04CDE}" type="presOf" srcId="{A87612E2-F559-45F5-9486-FE42A57D1A8E}" destId="{6D3B7465-3D6E-4A31-965C-9D169E64B428}" srcOrd="0" destOrd="0" presId="urn:microsoft.com/office/officeart/2005/8/layout/vList5"/>
    <dgm:cxn modelId="{6A9427C5-A25E-45E5-A1B2-5EC992F26FAB}" type="presOf" srcId="{DBDF7686-84A3-43ED-90EA-D347323A3CB5}" destId="{1F6006B0-CB6A-48EE-B6ED-432086B1A498}" srcOrd="0" destOrd="1" presId="urn:microsoft.com/office/officeart/2005/8/layout/vList5"/>
    <dgm:cxn modelId="{3E84FF66-7AAD-4311-B013-276B5FB293B3}" type="presOf" srcId="{E8138C48-0EFE-49B3-A732-83BBBDFA87A3}" destId="{1F6006B0-CB6A-48EE-B6ED-432086B1A498}" srcOrd="0" destOrd="4" presId="urn:microsoft.com/office/officeart/2005/8/layout/vList5"/>
    <dgm:cxn modelId="{5970BA2C-2C9F-4474-8470-433EE61C738E}" type="presOf" srcId="{5409A417-90EC-4394-B4A8-E39637F28882}" destId="{1F6006B0-CB6A-48EE-B6ED-432086B1A498}" srcOrd="0" destOrd="2" presId="urn:microsoft.com/office/officeart/2005/8/layout/vList5"/>
    <dgm:cxn modelId="{19A071F0-BB07-4FF3-863C-A42906FF20BB}" srcId="{0E446249-164E-4C61-B47A-95CA3D7A9B05}" destId="{22BE0E31-9F96-404E-ABD5-A7A407F3B762}" srcOrd="0" destOrd="0" parTransId="{8606CEC0-FB53-493E-931A-3F34E229AB94}" sibTransId="{079063B0-9B34-4D59-AC64-AA5980DF1AFB}"/>
    <dgm:cxn modelId="{D9E38A8D-604F-4996-9606-24BD26ECCDC1}" type="presParOf" srcId="{3196BDC9-BDAE-4CF9-B855-FAE360E1FBB8}" destId="{25333FCD-00BF-4B55-97F3-E11D7AB214F7}" srcOrd="0" destOrd="0" presId="urn:microsoft.com/office/officeart/2005/8/layout/vList5"/>
    <dgm:cxn modelId="{9F3B56AC-F14F-46B1-8465-F2492F769CDC}" type="presParOf" srcId="{25333FCD-00BF-4B55-97F3-E11D7AB214F7}" destId="{6D3B7465-3D6E-4A31-965C-9D169E64B428}" srcOrd="0" destOrd="0" presId="urn:microsoft.com/office/officeart/2005/8/layout/vList5"/>
    <dgm:cxn modelId="{87B5B37A-87AA-4470-865A-64DB6EB448F0}" type="presParOf" srcId="{25333FCD-00BF-4B55-97F3-E11D7AB214F7}" destId="{1F6006B0-CB6A-48EE-B6ED-432086B1A498}" srcOrd="1" destOrd="0" presId="urn:microsoft.com/office/officeart/2005/8/layout/vList5"/>
    <dgm:cxn modelId="{8A31E213-D054-45EF-B6C3-E7FA83F0D8D7}" type="presParOf" srcId="{3196BDC9-BDAE-4CF9-B855-FAE360E1FBB8}" destId="{F94E1ACE-60AD-4218-9B4E-E31CCCBA3B3F}" srcOrd="1" destOrd="0" presId="urn:microsoft.com/office/officeart/2005/8/layout/vList5"/>
    <dgm:cxn modelId="{052CF8E8-85E8-43C8-80B1-005B7E00DE5B}" type="presParOf" srcId="{3196BDC9-BDAE-4CF9-B855-FAE360E1FBB8}" destId="{9FCAB717-CBA5-4922-95CA-D443CD2DBDCB}" srcOrd="2" destOrd="0" presId="urn:microsoft.com/office/officeart/2005/8/layout/vList5"/>
    <dgm:cxn modelId="{FE6105CF-6ECF-48E8-976D-16CC3F61E76C}" type="presParOf" srcId="{9FCAB717-CBA5-4922-95CA-D443CD2DBDCB}" destId="{C12ABD26-2296-43D8-8201-24D4EB3514F4}" srcOrd="0" destOrd="0" presId="urn:microsoft.com/office/officeart/2005/8/layout/vList5"/>
    <dgm:cxn modelId="{39B7DDA9-EDC4-4988-A3AC-21FC873419A3}" type="presParOf" srcId="{9FCAB717-CBA5-4922-95CA-D443CD2DBDCB}" destId="{277D7C18-EA6F-44FF-8652-E7ABF20D1041}" srcOrd="1" destOrd="0" presId="urn:microsoft.com/office/officeart/2005/8/layout/vList5"/>
    <dgm:cxn modelId="{AC3C51FD-209E-4CA3-B340-AC9642758280}" type="presParOf" srcId="{3196BDC9-BDAE-4CF9-B855-FAE360E1FBB8}" destId="{13312AC0-9DF0-4985-8CD3-662B65FB61CD}" srcOrd="3" destOrd="0" presId="urn:microsoft.com/office/officeart/2005/8/layout/vList5"/>
    <dgm:cxn modelId="{38B34916-10AA-47E1-97F7-2DBE5FE2E8D0}" type="presParOf" srcId="{3196BDC9-BDAE-4CF9-B855-FAE360E1FBB8}" destId="{AC5158A4-CB12-45CE-9644-560D7BD9DC8A}" srcOrd="4" destOrd="0" presId="urn:microsoft.com/office/officeart/2005/8/layout/vList5"/>
    <dgm:cxn modelId="{E3104401-3186-4342-A573-BD46CCED4D5C}" type="presParOf" srcId="{AC5158A4-CB12-45CE-9644-560D7BD9DC8A}" destId="{A5F10B3F-AF11-4117-991D-32AE64AF31AD}" srcOrd="0" destOrd="0" presId="urn:microsoft.com/office/officeart/2005/8/layout/vList5"/>
    <dgm:cxn modelId="{F6A088D8-268E-4241-BE28-78E0C602C277}" type="presParOf" srcId="{AC5158A4-CB12-45CE-9644-560D7BD9DC8A}" destId="{009F283E-F580-47B2-8CF9-A983C6B2BD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219D4-D6DC-4FAE-885F-5D600B45C19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BEE02B-795C-49EF-8F7E-169FE4FABCDF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D0AE3E96-33CE-43CE-B5CE-C8F71036C957}" type="parTrans" cxnId="{7B8508A8-4B0C-4513-8348-7ABF221B508A}">
      <dgm:prSet/>
      <dgm:spPr/>
      <dgm:t>
        <a:bodyPr/>
        <a:lstStyle/>
        <a:p>
          <a:endParaRPr lang="en-GB"/>
        </a:p>
      </dgm:t>
    </dgm:pt>
    <dgm:pt modelId="{534E39FE-7B8F-4AD1-B9E1-7F80B22D3CDC}" type="sibTrans" cxnId="{7B8508A8-4B0C-4513-8348-7ABF221B508A}">
      <dgm:prSet/>
      <dgm:spPr/>
      <dgm:t>
        <a:bodyPr/>
        <a:lstStyle/>
        <a:p>
          <a:endParaRPr lang="en-GB"/>
        </a:p>
      </dgm:t>
    </dgm:pt>
    <dgm:pt modelId="{759CF836-21BE-4F91-B53B-BF51B66EDAA4}">
      <dgm:prSet phldrT="[Text]"/>
      <dgm:spPr/>
      <dgm:t>
        <a:bodyPr/>
        <a:lstStyle/>
        <a:p>
          <a:r>
            <a:rPr lang="en-GB" dirty="0" smtClean="0"/>
            <a:t>Automated release</a:t>
          </a:r>
          <a:endParaRPr lang="en-GB" dirty="0"/>
        </a:p>
      </dgm:t>
    </dgm:pt>
    <dgm:pt modelId="{5AB80C08-BEC4-4BED-B1BA-9D2E1310F5FF}" type="parTrans" cxnId="{70803C52-D40F-429F-9CD5-0202D8C02320}">
      <dgm:prSet/>
      <dgm:spPr/>
      <dgm:t>
        <a:bodyPr/>
        <a:lstStyle/>
        <a:p>
          <a:endParaRPr lang="en-GB"/>
        </a:p>
      </dgm:t>
    </dgm:pt>
    <dgm:pt modelId="{69C08C2A-47EF-4DB4-9746-AC798B8A988B}" type="sibTrans" cxnId="{70803C52-D40F-429F-9CD5-0202D8C02320}">
      <dgm:prSet/>
      <dgm:spPr/>
      <dgm:t>
        <a:bodyPr/>
        <a:lstStyle/>
        <a:p>
          <a:endParaRPr lang="en-GB"/>
        </a:p>
      </dgm:t>
    </dgm:pt>
    <dgm:pt modelId="{44E85034-B086-4189-A03B-C5C325EDFE49}">
      <dgm:prSet phldrT="[Text]"/>
      <dgm:spPr/>
      <dgm:t>
        <a:bodyPr/>
        <a:lstStyle/>
        <a:p>
          <a:r>
            <a:rPr lang="en-GB" dirty="0" smtClean="0"/>
            <a:t>Daily</a:t>
          </a:r>
          <a:endParaRPr lang="en-GB" dirty="0"/>
        </a:p>
      </dgm:t>
    </dgm:pt>
    <dgm:pt modelId="{22B75C0F-3CAE-46E0-A646-141632FBEA75}" type="parTrans" cxnId="{9EC597B1-DB34-422E-BA09-F9BA8BC4A4CC}">
      <dgm:prSet/>
      <dgm:spPr/>
      <dgm:t>
        <a:bodyPr/>
        <a:lstStyle/>
        <a:p>
          <a:endParaRPr lang="en-GB"/>
        </a:p>
      </dgm:t>
    </dgm:pt>
    <dgm:pt modelId="{E7207142-E4E6-4A39-9F2B-0356EC316E67}" type="sibTrans" cxnId="{9EC597B1-DB34-422E-BA09-F9BA8BC4A4CC}">
      <dgm:prSet/>
      <dgm:spPr/>
      <dgm:t>
        <a:bodyPr/>
        <a:lstStyle/>
        <a:p>
          <a:endParaRPr lang="en-GB"/>
        </a:p>
      </dgm:t>
    </dgm:pt>
    <dgm:pt modelId="{D446C210-0275-4F65-865F-5F8204C8DC9B}">
      <dgm:prSet phldrT="[Text]"/>
      <dgm:spPr/>
      <dgm:t>
        <a:bodyPr/>
        <a:lstStyle/>
        <a:p>
          <a:r>
            <a:rPr lang="en-GB" dirty="0" smtClean="0"/>
            <a:t>Full Release</a:t>
          </a:r>
          <a:endParaRPr lang="en-GB" dirty="0"/>
        </a:p>
      </dgm:t>
    </dgm:pt>
    <dgm:pt modelId="{27D94D18-0A3C-4CE3-9D8E-A7D5CF93370E}" type="parTrans" cxnId="{AF495FCE-43F5-4B37-A756-7D9C5B9504DF}">
      <dgm:prSet/>
      <dgm:spPr/>
      <dgm:t>
        <a:bodyPr/>
        <a:lstStyle/>
        <a:p>
          <a:endParaRPr lang="en-GB"/>
        </a:p>
      </dgm:t>
    </dgm:pt>
    <dgm:pt modelId="{85F68EFB-8622-4AAF-B269-46DEBCEFEC5A}" type="sibTrans" cxnId="{AF495FCE-43F5-4B37-A756-7D9C5B9504DF}">
      <dgm:prSet/>
      <dgm:spPr/>
      <dgm:t>
        <a:bodyPr/>
        <a:lstStyle/>
        <a:p>
          <a:endParaRPr lang="en-GB"/>
        </a:p>
      </dgm:t>
    </dgm:pt>
    <dgm:pt modelId="{29CD1444-BD9A-467B-8CD1-D45618204091}">
      <dgm:prSet phldrT="[Text]"/>
      <dgm:spPr/>
      <dgm:t>
        <a:bodyPr/>
        <a:lstStyle/>
        <a:p>
          <a:r>
            <a:rPr lang="en-GB" dirty="0" smtClean="0"/>
            <a:t>Quarterly</a:t>
          </a:r>
          <a:endParaRPr lang="en-GB" dirty="0"/>
        </a:p>
      </dgm:t>
    </dgm:pt>
    <dgm:pt modelId="{B18AD1E4-50F5-49FF-9596-4FEF4075D21F}" type="parTrans" cxnId="{09CF5CC0-CB3D-4A97-82B2-683119130739}">
      <dgm:prSet/>
      <dgm:spPr/>
      <dgm:t>
        <a:bodyPr/>
        <a:lstStyle/>
        <a:p>
          <a:endParaRPr lang="en-GB"/>
        </a:p>
      </dgm:t>
    </dgm:pt>
    <dgm:pt modelId="{E5E0629C-3793-4DD2-9D67-9D0B91E02E4E}" type="sibTrans" cxnId="{09CF5CC0-CB3D-4A97-82B2-683119130739}">
      <dgm:prSet/>
      <dgm:spPr/>
      <dgm:t>
        <a:bodyPr/>
        <a:lstStyle/>
        <a:p>
          <a:endParaRPr lang="en-GB"/>
        </a:p>
      </dgm:t>
    </dgm:pt>
    <dgm:pt modelId="{00830FFB-3E6B-49AD-9998-CFD10A3A14BC}">
      <dgm:prSet phldrT="[Text]"/>
      <dgm:spPr/>
      <dgm:t>
        <a:bodyPr/>
        <a:lstStyle/>
        <a:p>
          <a:r>
            <a:rPr lang="en-GB" dirty="0" smtClean="0"/>
            <a:t>Patch</a:t>
          </a:r>
          <a:endParaRPr lang="en-GB" dirty="0"/>
        </a:p>
      </dgm:t>
    </dgm:pt>
    <dgm:pt modelId="{7AEDF155-B492-4756-89A5-DDC553D04BBF}" type="parTrans" cxnId="{84A9A2C0-C4DB-45E4-8155-169B1703F787}">
      <dgm:prSet/>
      <dgm:spPr/>
      <dgm:t>
        <a:bodyPr/>
        <a:lstStyle/>
        <a:p>
          <a:endParaRPr lang="en-GB"/>
        </a:p>
      </dgm:t>
    </dgm:pt>
    <dgm:pt modelId="{8F717076-B4EC-40AE-9F05-BDAF586A05AA}" type="sibTrans" cxnId="{84A9A2C0-C4DB-45E4-8155-169B1703F787}">
      <dgm:prSet/>
      <dgm:spPr/>
      <dgm:t>
        <a:bodyPr/>
        <a:lstStyle/>
        <a:p>
          <a:endParaRPr lang="en-GB"/>
        </a:p>
      </dgm:t>
    </dgm:pt>
    <dgm:pt modelId="{B2C8B38C-E4E6-4FA0-AB3F-F44D016426CD}">
      <dgm:prSet phldrT="[Text]"/>
      <dgm:spPr/>
      <dgm:t>
        <a:bodyPr/>
        <a:lstStyle/>
        <a:p>
          <a:r>
            <a:rPr lang="en-GB" dirty="0" smtClean="0"/>
            <a:t>2-4 weeks after a full release</a:t>
          </a:r>
          <a:endParaRPr lang="en-GB" dirty="0"/>
        </a:p>
      </dgm:t>
    </dgm:pt>
    <dgm:pt modelId="{067A8092-0487-4E54-87A0-20161777168D}" type="parTrans" cxnId="{147D9ADE-D2FA-47ED-9305-0EE9B07B2559}">
      <dgm:prSet/>
      <dgm:spPr/>
      <dgm:t>
        <a:bodyPr/>
        <a:lstStyle/>
        <a:p>
          <a:endParaRPr lang="en-GB"/>
        </a:p>
      </dgm:t>
    </dgm:pt>
    <dgm:pt modelId="{513A2395-8135-4C69-BBC9-63D6A4A0A62D}" type="sibTrans" cxnId="{147D9ADE-D2FA-47ED-9305-0EE9B07B2559}">
      <dgm:prSet/>
      <dgm:spPr/>
      <dgm:t>
        <a:bodyPr/>
        <a:lstStyle/>
        <a:p>
          <a:endParaRPr lang="en-GB"/>
        </a:p>
      </dgm:t>
    </dgm:pt>
    <dgm:pt modelId="{2EC2488E-662C-4B90-97D5-BE1C0A0E932B}">
      <dgm:prSet/>
      <dgm:spPr/>
      <dgm:t>
        <a:bodyPr/>
        <a:lstStyle/>
        <a:p>
          <a:r>
            <a:rPr lang="en-GB" dirty="0" smtClean="0"/>
            <a:t>Full release notes</a:t>
          </a:r>
          <a:endParaRPr lang="en-GB" dirty="0"/>
        </a:p>
      </dgm:t>
    </dgm:pt>
    <dgm:pt modelId="{22737DCC-FFE3-48B5-AD57-EB1B18249A8A}" type="parTrans" cxnId="{3F1EEA36-5522-4B5E-BC55-B91149E4C609}">
      <dgm:prSet/>
      <dgm:spPr/>
      <dgm:t>
        <a:bodyPr/>
        <a:lstStyle/>
        <a:p>
          <a:endParaRPr lang="en-GB"/>
        </a:p>
      </dgm:t>
    </dgm:pt>
    <dgm:pt modelId="{BF5A33AF-A131-4C2D-A6BC-08744EF6D27D}" type="sibTrans" cxnId="{3F1EEA36-5522-4B5E-BC55-B91149E4C609}">
      <dgm:prSet/>
      <dgm:spPr/>
      <dgm:t>
        <a:bodyPr/>
        <a:lstStyle/>
        <a:p>
          <a:endParaRPr lang="en-GB"/>
        </a:p>
      </dgm:t>
    </dgm:pt>
    <dgm:pt modelId="{9C75D6FD-39E3-4ABB-B181-1A8BED1028F3}">
      <dgm:prSet/>
      <dgm:spPr/>
      <dgm:t>
        <a:bodyPr/>
        <a:lstStyle/>
        <a:p>
          <a:r>
            <a:rPr lang="en-GB" dirty="0" smtClean="0"/>
            <a:t>Wide announcement</a:t>
          </a:r>
          <a:endParaRPr lang="en-GB" dirty="0"/>
        </a:p>
      </dgm:t>
    </dgm:pt>
    <dgm:pt modelId="{89B2E8E0-B8B0-45B7-B584-8AF8D00A7526}" type="parTrans" cxnId="{B659B610-1C09-414F-8EB8-5193710539B2}">
      <dgm:prSet/>
      <dgm:spPr/>
      <dgm:t>
        <a:bodyPr/>
        <a:lstStyle/>
        <a:p>
          <a:endParaRPr lang="en-GB"/>
        </a:p>
      </dgm:t>
    </dgm:pt>
    <dgm:pt modelId="{EE12821E-607F-4B42-A47C-DF810ACD104A}" type="sibTrans" cxnId="{B659B610-1C09-414F-8EB8-5193710539B2}">
      <dgm:prSet/>
      <dgm:spPr/>
      <dgm:t>
        <a:bodyPr/>
        <a:lstStyle/>
        <a:p>
          <a:endParaRPr lang="en-GB"/>
        </a:p>
      </dgm:t>
    </dgm:pt>
    <dgm:pt modelId="{9A1B8422-9E19-4B65-A674-02CE3FCE7DD7}">
      <dgm:prSet phldrT="[Text]"/>
      <dgm:spPr/>
      <dgm:t>
        <a:bodyPr/>
        <a:lstStyle/>
        <a:p>
          <a:r>
            <a:rPr lang="en-GB" dirty="0" smtClean="0"/>
            <a:t>If system tests pass</a:t>
          </a:r>
          <a:endParaRPr lang="en-GB" dirty="0"/>
        </a:p>
      </dgm:t>
    </dgm:pt>
    <dgm:pt modelId="{385B60B2-6B4B-4FEB-B434-28ED174C1291}" type="parTrans" cxnId="{1DDBA4F5-4FE9-4135-A600-9F95316B7FA7}">
      <dgm:prSet/>
      <dgm:spPr/>
      <dgm:t>
        <a:bodyPr/>
        <a:lstStyle/>
        <a:p>
          <a:endParaRPr lang="en-GB"/>
        </a:p>
      </dgm:t>
    </dgm:pt>
    <dgm:pt modelId="{2083C98A-F4BD-4473-BECE-1DCA64ED4ED3}" type="sibTrans" cxnId="{1DDBA4F5-4FE9-4135-A600-9F95316B7FA7}">
      <dgm:prSet/>
      <dgm:spPr/>
      <dgm:t>
        <a:bodyPr/>
        <a:lstStyle/>
        <a:p>
          <a:endParaRPr lang="en-GB"/>
        </a:p>
      </dgm:t>
    </dgm:pt>
    <dgm:pt modelId="{A0F780A2-872A-45E3-AC63-B0568D965B0D}">
      <dgm:prSet phldrT="[Text]"/>
      <dgm:spPr/>
      <dgm:t>
        <a:bodyPr/>
        <a:lstStyle/>
        <a:p>
          <a:r>
            <a:rPr lang="en-GB" dirty="0" smtClean="0"/>
            <a:t>Useful</a:t>
          </a:r>
          <a:endParaRPr lang="en-GB" dirty="0"/>
        </a:p>
      </dgm:t>
    </dgm:pt>
    <dgm:pt modelId="{E932A164-4E14-4A47-A842-A7BC10671D9C}" type="parTrans" cxnId="{C05B21D0-02CB-4E0E-A8C5-3904F9EE27C8}">
      <dgm:prSet/>
      <dgm:spPr/>
      <dgm:t>
        <a:bodyPr/>
        <a:lstStyle/>
        <a:p>
          <a:endParaRPr lang="en-GB"/>
        </a:p>
      </dgm:t>
    </dgm:pt>
    <dgm:pt modelId="{9E573281-97EC-42B4-B235-F9A4A34E5F1B}" type="sibTrans" cxnId="{C05B21D0-02CB-4E0E-A8C5-3904F9EE27C8}">
      <dgm:prSet/>
      <dgm:spPr/>
      <dgm:t>
        <a:bodyPr/>
        <a:lstStyle/>
        <a:p>
          <a:endParaRPr lang="en-GB"/>
        </a:p>
      </dgm:t>
    </dgm:pt>
    <dgm:pt modelId="{79E0AD7D-C998-451A-A78D-C2FE21BDBE24}">
      <dgm:prSet phldrT="[Text]"/>
      <dgm:spPr/>
      <dgm:t>
        <a:bodyPr/>
        <a:lstStyle/>
        <a:p>
          <a:r>
            <a:rPr lang="en-GB" dirty="0" smtClean="0"/>
            <a:t>Not stable</a:t>
          </a:r>
          <a:endParaRPr lang="en-GB" dirty="0"/>
        </a:p>
      </dgm:t>
    </dgm:pt>
    <dgm:pt modelId="{538F3EF6-0515-448A-949A-51EC1C5686F5}" type="parTrans" cxnId="{B74C819E-195D-4D57-888D-E1A14E8E1051}">
      <dgm:prSet/>
      <dgm:spPr/>
      <dgm:t>
        <a:bodyPr/>
        <a:lstStyle/>
        <a:p>
          <a:endParaRPr lang="en-GB"/>
        </a:p>
      </dgm:t>
    </dgm:pt>
    <dgm:pt modelId="{52A3C339-A83B-4346-ACFB-9695A9EAEB5D}" type="sibTrans" cxnId="{B74C819E-195D-4D57-888D-E1A14E8E1051}">
      <dgm:prSet/>
      <dgm:spPr/>
      <dgm:t>
        <a:bodyPr/>
        <a:lstStyle/>
        <a:p>
          <a:endParaRPr lang="en-GB"/>
        </a:p>
      </dgm:t>
    </dgm:pt>
    <dgm:pt modelId="{C7F0FF4B-F871-4193-8720-1CE047690F2B}">
      <dgm:prSet phldrT="[Text]"/>
      <dgm:spPr/>
      <dgm:t>
        <a:bodyPr/>
        <a:lstStyle/>
        <a:p>
          <a:r>
            <a:rPr lang="en-GB" dirty="0" smtClean="0"/>
            <a:t>Full manual testing</a:t>
          </a:r>
          <a:endParaRPr lang="en-GB" dirty="0"/>
        </a:p>
      </dgm:t>
    </dgm:pt>
    <dgm:pt modelId="{0D934123-21AC-4F57-A008-12A9652A4F56}" type="parTrans" cxnId="{21F129FB-35F8-4D79-80AE-86952674D577}">
      <dgm:prSet/>
      <dgm:spPr/>
      <dgm:t>
        <a:bodyPr/>
        <a:lstStyle/>
        <a:p>
          <a:endParaRPr lang="en-GB"/>
        </a:p>
      </dgm:t>
    </dgm:pt>
    <dgm:pt modelId="{5582CA21-6E73-43F5-8D4E-4F7A6681DE1C}" type="sibTrans" cxnId="{21F129FB-35F8-4D79-80AE-86952674D577}">
      <dgm:prSet/>
      <dgm:spPr/>
      <dgm:t>
        <a:bodyPr/>
        <a:lstStyle/>
        <a:p>
          <a:endParaRPr lang="en-GB"/>
        </a:p>
      </dgm:t>
    </dgm:pt>
    <dgm:pt modelId="{06C66CCE-723B-436F-AA40-B6FF34AC5C11}">
      <dgm:prSet phldrT="[Text]"/>
      <dgm:spPr/>
      <dgm:t>
        <a:bodyPr/>
        <a:lstStyle/>
        <a:p>
          <a:r>
            <a:rPr lang="en-GB" dirty="0" smtClean="0"/>
            <a:t>Targeted testing</a:t>
          </a:r>
          <a:endParaRPr lang="en-GB" dirty="0"/>
        </a:p>
      </dgm:t>
    </dgm:pt>
    <dgm:pt modelId="{0ECC2825-CD20-43D4-BAA9-BE584A38E814}" type="parTrans" cxnId="{548BF429-66D4-489D-8706-FAC6FBD6A76F}">
      <dgm:prSet/>
      <dgm:spPr/>
      <dgm:t>
        <a:bodyPr/>
        <a:lstStyle/>
        <a:p>
          <a:endParaRPr lang="en-GB"/>
        </a:p>
      </dgm:t>
    </dgm:pt>
    <dgm:pt modelId="{363C736D-4014-4EA6-817C-A75918243BF2}" type="sibTrans" cxnId="{548BF429-66D4-489D-8706-FAC6FBD6A76F}">
      <dgm:prSet/>
      <dgm:spPr/>
      <dgm:t>
        <a:bodyPr/>
        <a:lstStyle/>
        <a:p>
          <a:endParaRPr lang="en-GB"/>
        </a:p>
      </dgm:t>
    </dgm:pt>
    <dgm:pt modelId="{EF0FB5A7-F5B3-4F33-A653-76FC416C09A5}">
      <dgm:prSet phldrT="[Text]"/>
      <dgm:spPr/>
      <dgm:t>
        <a:bodyPr/>
        <a:lstStyle/>
        <a:p>
          <a:r>
            <a:rPr lang="en-GB" dirty="0" smtClean="0"/>
            <a:t>Low risk</a:t>
          </a:r>
          <a:endParaRPr lang="en-GB" dirty="0"/>
        </a:p>
      </dgm:t>
    </dgm:pt>
    <dgm:pt modelId="{CAD62D48-0960-4836-B93B-531D1CB2D79D}" type="parTrans" cxnId="{F6384FB0-225D-46C9-A782-1867D18B9DFB}">
      <dgm:prSet/>
      <dgm:spPr/>
      <dgm:t>
        <a:bodyPr/>
        <a:lstStyle/>
        <a:p>
          <a:endParaRPr lang="en-GB"/>
        </a:p>
      </dgm:t>
    </dgm:pt>
    <dgm:pt modelId="{0F4CA818-32C7-465A-B47B-775514A18079}" type="sibTrans" cxnId="{F6384FB0-225D-46C9-A782-1867D18B9DFB}">
      <dgm:prSet/>
      <dgm:spPr/>
      <dgm:t>
        <a:bodyPr/>
        <a:lstStyle/>
        <a:p>
          <a:endParaRPr lang="en-GB"/>
        </a:p>
      </dgm:t>
    </dgm:pt>
    <dgm:pt modelId="{7A1568B8-B7ED-4D08-875D-8FC28AEC3F17}">
      <dgm:prSet phldrT="[Text]"/>
      <dgm:spPr/>
      <dgm:t>
        <a:bodyPr/>
        <a:lstStyle/>
        <a:p>
          <a:r>
            <a:rPr lang="en-GB" smtClean="0"/>
            <a:t>Targeted improvements &amp; fixes</a:t>
          </a:r>
        </a:p>
      </dgm:t>
    </dgm:pt>
    <dgm:pt modelId="{1F6335A5-C08B-49C3-B613-A5A2568ACDD2}" type="sibTrans" cxnId="{2D43A8A7-C195-4B22-9E25-EDDF8133EE06}">
      <dgm:prSet/>
      <dgm:spPr/>
      <dgm:t>
        <a:bodyPr/>
        <a:lstStyle/>
        <a:p>
          <a:endParaRPr lang="en-GB"/>
        </a:p>
      </dgm:t>
    </dgm:pt>
    <dgm:pt modelId="{10A5BAFB-DB69-4C53-ACA3-141295C9800D}" type="parTrans" cxnId="{2D43A8A7-C195-4B22-9E25-EDDF8133EE06}">
      <dgm:prSet/>
      <dgm:spPr/>
      <dgm:t>
        <a:bodyPr/>
        <a:lstStyle/>
        <a:p>
          <a:endParaRPr lang="en-GB"/>
        </a:p>
      </dgm:t>
    </dgm:pt>
    <dgm:pt modelId="{98E7F618-93C5-4C7E-B56A-CBE48E9C0018}">
      <dgm:prSet phldrT="[Text]"/>
      <dgm:spPr/>
      <dgm:t>
        <a:bodyPr/>
        <a:lstStyle/>
        <a:p>
          <a:r>
            <a:rPr lang="en-GB" dirty="0" smtClean="0"/>
            <a:t>Code review</a:t>
          </a:r>
          <a:endParaRPr lang="en-GB" dirty="0"/>
        </a:p>
      </dgm:t>
    </dgm:pt>
    <dgm:pt modelId="{2B336FE1-22D6-455B-8A95-D9E40254941D}" type="parTrans" cxnId="{536B9850-9725-4BD6-AEC6-00DB178B74EC}">
      <dgm:prSet/>
      <dgm:spPr/>
      <dgm:t>
        <a:bodyPr/>
        <a:lstStyle/>
        <a:p>
          <a:endParaRPr lang="en-GB"/>
        </a:p>
      </dgm:t>
    </dgm:pt>
    <dgm:pt modelId="{AEE066E8-ABF1-4C64-A986-AB0115C3C7CC}" type="sibTrans" cxnId="{536B9850-9725-4BD6-AEC6-00DB178B74EC}">
      <dgm:prSet/>
      <dgm:spPr/>
      <dgm:t>
        <a:bodyPr/>
        <a:lstStyle/>
        <a:p>
          <a:endParaRPr lang="en-GB"/>
        </a:p>
      </dgm:t>
    </dgm:pt>
    <dgm:pt modelId="{06DFB41A-3E1D-42F7-997F-B18C1E123D1B}">
      <dgm:prSet phldrT="[Text]"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94C4B8F2-548A-4336-8A83-CE8E089B6332}" type="parTrans" cxnId="{CE19A7F5-D252-460A-8119-0A7B7235E2B5}">
      <dgm:prSet/>
      <dgm:spPr/>
      <dgm:t>
        <a:bodyPr/>
        <a:lstStyle/>
        <a:p>
          <a:endParaRPr lang="en-GB"/>
        </a:p>
      </dgm:t>
    </dgm:pt>
    <dgm:pt modelId="{887FC109-BCBC-455E-BDB5-3A56729C52CE}" type="sibTrans" cxnId="{CE19A7F5-D252-460A-8119-0A7B7235E2B5}">
      <dgm:prSet/>
      <dgm:spPr/>
      <dgm:t>
        <a:bodyPr/>
        <a:lstStyle/>
        <a:p>
          <a:endParaRPr lang="en-GB"/>
        </a:p>
      </dgm:t>
    </dgm:pt>
    <dgm:pt modelId="{41CE330E-ABFB-4BD0-AE6A-45CBBF88F2D0}">
      <dgm:prSet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1A08181B-F098-46AF-9364-30EBB47928AA}" type="parTrans" cxnId="{0BA9FB15-BD30-4896-B8BC-342215BAADF7}">
      <dgm:prSet/>
      <dgm:spPr/>
      <dgm:t>
        <a:bodyPr/>
        <a:lstStyle/>
        <a:p>
          <a:endParaRPr lang="en-GB"/>
        </a:p>
      </dgm:t>
    </dgm:pt>
    <dgm:pt modelId="{D8513774-0F43-487A-99F4-A5E6764F3C91}" type="sibTrans" cxnId="{0BA9FB15-BD30-4896-B8BC-342215BAADF7}">
      <dgm:prSet/>
      <dgm:spPr/>
      <dgm:t>
        <a:bodyPr/>
        <a:lstStyle/>
        <a:p>
          <a:endParaRPr lang="en-GB"/>
        </a:p>
      </dgm:t>
    </dgm:pt>
    <dgm:pt modelId="{9C55DF40-0E7A-492C-925D-0EB41BCCE706}" type="pres">
      <dgm:prSet presAssocID="{4ED219D4-D6DC-4FAE-885F-5D600B45C19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9E71F8D-DFD5-4C9B-A1A0-75DC5166EECE}" type="pres">
      <dgm:prSet presAssocID="{8FBEE02B-795C-49EF-8F7E-169FE4FABCDF}" presName="compositeNode" presStyleCnt="0">
        <dgm:presLayoutVars>
          <dgm:bulletEnabled val="1"/>
        </dgm:presLayoutVars>
      </dgm:prSet>
      <dgm:spPr/>
    </dgm:pt>
    <dgm:pt modelId="{B9E2EAA3-1CE8-4946-9505-9FFBE08CA45B}" type="pres">
      <dgm:prSet presAssocID="{8FBEE02B-795C-49EF-8F7E-169FE4FABCDF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9148C78-CD6E-49BA-9135-56081B1F432C}" type="pres">
      <dgm:prSet presAssocID="{8FBEE02B-795C-49EF-8F7E-169FE4FABCD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00497D-38DA-4E0F-8573-62C6469DD222}" type="pres">
      <dgm:prSet presAssocID="{8FBEE02B-795C-49EF-8F7E-169FE4FABCD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1EB3BB-7169-41C1-897D-EC9C78DB827C}" type="pres">
      <dgm:prSet presAssocID="{534E39FE-7B8F-4AD1-B9E1-7F80B22D3CDC}" presName="sibTrans" presStyleCnt="0"/>
      <dgm:spPr/>
    </dgm:pt>
    <dgm:pt modelId="{847703F1-73DF-48B7-B190-8138A583DA4C}" type="pres">
      <dgm:prSet presAssocID="{D446C210-0275-4F65-865F-5F8204C8DC9B}" presName="compositeNode" presStyleCnt="0">
        <dgm:presLayoutVars>
          <dgm:bulletEnabled val="1"/>
        </dgm:presLayoutVars>
      </dgm:prSet>
      <dgm:spPr/>
    </dgm:pt>
    <dgm:pt modelId="{5D729A29-BB66-43C5-9059-C20F75C2E7E4}" type="pres">
      <dgm:prSet presAssocID="{D446C210-0275-4F65-865F-5F8204C8DC9B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595D6A9-56E1-4D1D-9E7A-8DD499D9617D}" type="pres">
      <dgm:prSet presAssocID="{D446C210-0275-4F65-865F-5F8204C8DC9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C13E16-D753-49F6-9D1A-D12895A0CB82}" type="pres">
      <dgm:prSet presAssocID="{D446C210-0275-4F65-865F-5F8204C8DC9B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A702BC-2E66-433F-B6A8-B1FD80DA527D}" type="pres">
      <dgm:prSet presAssocID="{85F68EFB-8622-4AAF-B269-46DEBCEFEC5A}" presName="sibTrans" presStyleCnt="0"/>
      <dgm:spPr/>
    </dgm:pt>
    <dgm:pt modelId="{0D909D44-700D-4B44-88BC-6939E0EAB02D}" type="pres">
      <dgm:prSet presAssocID="{00830FFB-3E6B-49AD-9998-CFD10A3A14BC}" presName="compositeNode" presStyleCnt="0">
        <dgm:presLayoutVars>
          <dgm:bulletEnabled val="1"/>
        </dgm:presLayoutVars>
      </dgm:prSet>
      <dgm:spPr/>
    </dgm:pt>
    <dgm:pt modelId="{62C96553-8986-4792-B760-156D4894AC40}" type="pres">
      <dgm:prSet presAssocID="{00830FFB-3E6B-49AD-9998-CFD10A3A14BC}" presName="image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AB86889-BAE9-43A6-B3C0-A7FFCBA6BA32}" type="pres">
      <dgm:prSet presAssocID="{00830FFB-3E6B-49AD-9998-CFD10A3A14B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84C16F-6044-4BD5-94C5-136E1794DA46}" type="pres">
      <dgm:prSet presAssocID="{00830FFB-3E6B-49AD-9998-CFD10A3A14BC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F1EEA36-5522-4B5E-BC55-B91149E4C609}" srcId="{D446C210-0275-4F65-865F-5F8204C8DC9B}" destId="{2EC2488E-662C-4B90-97D5-BE1C0A0E932B}" srcOrd="2" destOrd="0" parTransId="{22737DCC-FFE3-48B5-AD57-EB1B18249A8A}" sibTransId="{BF5A33AF-A131-4C2D-A6BC-08744EF6D27D}"/>
    <dgm:cxn modelId="{12DD900C-E793-4582-B9F8-F84BC47835FF}" type="presOf" srcId="{41CE330E-ABFB-4BD0-AE6A-45CBBF88F2D0}" destId="{D595D6A9-56E1-4D1D-9E7A-8DD499D9617D}" srcOrd="0" destOrd="4" presId="urn:microsoft.com/office/officeart/2005/8/layout/hList2"/>
    <dgm:cxn modelId="{2575356E-0C81-4947-94B0-0DD13DA73B41}" type="presOf" srcId="{8FBEE02B-795C-49EF-8F7E-169FE4FABCDF}" destId="{7F00497D-38DA-4E0F-8573-62C6469DD222}" srcOrd="0" destOrd="0" presId="urn:microsoft.com/office/officeart/2005/8/layout/hList2"/>
    <dgm:cxn modelId="{FEDDD449-A6ED-4A4F-9DDE-CEB23C5D52CD}" type="presOf" srcId="{C7F0FF4B-F871-4193-8720-1CE047690F2B}" destId="{D595D6A9-56E1-4D1D-9E7A-8DD499D9617D}" srcOrd="0" destOrd="1" presId="urn:microsoft.com/office/officeart/2005/8/layout/hList2"/>
    <dgm:cxn modelId="{DF4A1BEC-0756-4C54-80E0-B64E1177D5AD}" type="presOf" srcId="{B2C8B38C-E4E6-4FA0-AB3F-F44D016426CD}" destId="{FAB86889-BAE9-43A6-B3C0-A7FFCBA6BA32}" srcOrd="0" destOrd="0" presId="urn:microsoft.com/office/officeart/2005/8/layout/hList2"/>
    <dgm:cxn modelId="{A854D4B9-7F46-4BE4-8F11-5911999EBB10}" type="presOf" srcId="{29CD1444-BD9A-467B-8CD1-D45618204091}" destId="{D595D6A9-56E1-4D1D-9E7A-8DD499D9617D}" srcOrd="0" destOrd="0" presId="urn:microsoft.com/office/officeart/2005/8/layout/hList2"/>
    <dgm:cxn modelId="{09CF5CC0-CB3D-4A97-82B2-683119130739}" srcId="{D446C210-0275-4F65-865F-5F8204C8DC9B}" destId="{29CD1444-BD9A-467B-8CD1-D45618204091}" srcOrd="0" destOrd="0" parTransId="{B18AD1E4-50F5-49FF-9596-4FEF4075D21F}" sibTransId="{E5E0629C-3793-4DD2-9D67-9D0B91E02E4E}"/>
    <dgm:cxn modelId="{851EB4E4-D627-4732-9B5F-43D811577913}" type="presOf" srcId="{06C66CCE-723B-436F-AA40-B6FF34AC5C11}" destId="{FAB86889-BAE9-43A6-B3C0-A7FFCBA6BA32}" srcOrd="0" destOrd="3" presId="urn:microsoft.com/office/officeart/2005/8/layout/hList2"/>
    <dgm:cxn modelId="{B74C819E-195D-4D57-888D-E1A14E8E1051}" srcId="{8FBEE02B-795C-49EF-8F7E-169FE4FABCDF}" destId="{79E0AD7D-C998-451A-A78D-C2FE21BDBE24}" srcOrd="4" destOrd="0" parTransId="{538F3EF6-0515-448A-949A-51EC1C5686F5}" sibTransId="{52A3C339-A83B-4346-ACFB-9695A9EAEB5D}"/>
    <dgm:cxn modelId="{7B8508A8-4B0C-4513-8348-7ABF221B508A}" srcId="{4ED219D4-D6DC-4FAE-885F-5D600B45C19B}" destId="{8FBEE02B-795C-49EF-8F7E-169FE4FABCDF}" srcOrd="0" destOrd="0" parTransId="{D0AE3E96-33CE-43CE-B5CE-C8F71036C957}" sibTransId="{534E39FE-7B8F-4AD1-B9E1-7F80B22D3CDC}"/>
    <dgm:cxn modelId="{E22D9D33-1798-4CF9-9C45-A2915C8A06FC}" type="presOf" srcId="{759CF836-21BE-4F91-B53B-BF51B66EDAA4}" destId="{A9148C78-CD6E-49BA-9135-56081B1F432C}" srcOrd="0" destOrd="0" presId="urn:microsoft.com/office/officeart/2005/8/layout/hList2"/>
    <dgm:cxn modelId="{84A9A2C0-C4DB-45E4-8155-169B1703F787}" srcId="{4ED219D4-D6DC-4FAE-885F-5D600B45C19B}" destId="{00830FFB-3E6B-49AD-9998-CFD10A3A14BC}" srcOrd="2" destOrd="0" parTransId="{7AEDF155-B492-4756-89A5-DDC553D04BBF}" sibTransId="{8F717076-B4EC-40AE-9F05-BDAF586A05AA}"/>
    <dgm:cxn modelId="{E4272504-C6F8-42E9-B460-95834737D1CA}" type="presOf" srcId="{9C75D6FD-39E3-4ABB-B181-1A8BED1028F3}" destId="{D595D6A9-56E1-4D1D-9E7A-8DD499D9617D}" srcOrd="0" destOrd="3" presId="urn:microsoft.com/office/officeart/2005/8/layout/hList2"/>
    <dgm:cxn modelId="{147D9ADE-D2FA-47ED-9305-0EE9B07B2559}" srcId="{00830FFB-3E6B-49AD-9998-CFD10A3A14BC}" destId="{B2C8B38C-E4E6-4FA0-AB3F-F44D016426CD}" srcOrd="0" destOrd="0" parTransId="{067A8092-0487-4E54-87A0-20161777168D}" sibTransId="{513A2395-8135-4C69-BBC9-63D6A4A0A62D}"/>
    <dgm:cxn modelId="{B659B610-1C09-414F-8EB8-5193710539B2}" srcId="{D446C210-0275-4F65-865F-5F8204C8DC9B}" destId="{9C75D6FD-39E3-4ABB-B181-1A8BED1028F3}" srcOrd="3" destOrd="0" parTransId="{89B2E8E0-B8B0-45B7-B584-8AF8D00A7526}" sibTransId="{EE12821E-607F-4B42-A47C-DF810ACD104A}"/>
    <dgm:cxn modelId="{F6384FB0-225D-46C9-A782-1867D18B9DFB}" srcId="{00830FFB-3E6B-49AD-9998-CFD10A3A14BC}" destId="{EF0FB5A7-F5B3-4F33-A653-76FC416C09A5}" srcOrd="2" destOrd="0" parTransId="{CAD62D48-0960-4836-B93B-531D1CB2D79D}" sibTransId="{0F4CA818-32C7-465A-B47B-775514A18079}"/>
    <dgm:cxn modelId="{1B523E90-D31C-475D-A567-46183AA6FCB0}" type="presOf" srcId="{EF0FB5A7-F5B3-4F33-A653-76FC416C09A5}" destId="{FAB86889-BAE9-43A6-B3C0-A7FFCBA6BA32}" srcOrd="0" destOrd="2" presId="urn:microsoft.com/office/officeart/2005/8/layout/hList2"/>
    <dgm:cxn modelId="{AF495FCE-43F5-4B37-A756-7D9C5B9504DF}" srcId="{4ED219D4-D6DC-4FAE-885F-5D600B45C19B}" destId="{D446C210-0275-4F65-865F-5F8204C8DC9B}" srcOrd="1" destOrd="0" parTransId="{27D94D18-0A3C-4CE3-9D8E-A7D5CF93370E}" sibTransId="{85F68EFB-8622-4AAF-B269-46DEBCEFEC5A}"/>
    <dgm:cxn modelId="{CE19A7F5-D252-460A-8119-0A7B7235E2B5}" srcId="{00830FFB-3E6B-49AD-9998-CFD10A3A14BC}" destId="{06DFB41A-3E1D-42F7-997F-B18C1E123D1B}" srcOrd="5" destOrd="0" parTransId="{94C4B8F2-548A-4336-8A83-CE8E089B6332}" sibTransId="{887FC109-BCBC-455E-BDB5-3A56729C52CE}"/>
    <dgm:cxn modelId="{9EC597B1-DB34-422E-BA09-F9BA8BC4A4CC}" srcId="{8FBEE02B-795C-49EF-8F7E-169FE4FABCDF}" destId="{44E85034-B086-4189-A03B-C5C325EDFE49}" srcOrd="1" destOrd="0" parTransId="{22B75C0F-3CAE-46E0-A646-141632FBEA75}" sibTransId="{E7207142-E4E6-4A39-9F2B-0356EC316E67}"/>
    <dgm:cxn modelId="{536B9850-9725-4BD6-AEC6-00DB178B74EC}" srcId="{00830FFB-3E6B-49AD-9998-CFD10A3A14BC}" destId="{98E7F618-93C5-4C7E-B56A-CBE48E9C0018}" srcOrd="4" destOrd="0" parTransId="{2B336FE1-22D6-455B-8A95-D9E40254941D}" sibTransId="{AEE066E8-ABF1-4C64-A986-AB0115C3C7CC}"/>
    <dgm:cxn modelId="{DF5B880C-387B-40CD-92C4-2FA9A6AB91B9}" type="presOf" srcId="{98E7F618-93C5-4C7E-B56A-CBE48E9C0018}" destId="{FAB86889-BAE9-43A6-B3C0-A7FFCBA6BA32}" srcOrd="0" destOrd="4" presId="urn:microsoft.com/office/officeart/2005/8/layout/hList2"/>
    <dgm:cxn modelId="{C05B21D0-02CB-4E0E-A8C5-3904F9EE27C8}" srcId="{8FBEE02B-795C-49EF-8F7E-169FE4FABCDF}" destId="{A0F780A2-872A-45E3-AC63-B0568D965B0D}" srcOrd="3" destOrd="0" parTransId="{E932A164-4E14-4A47-A842-A7BC10671D9C}" sibTransId="{9E573281-97EC-42B4-B235-F9A4A34E5F1B}"/>
    <dgm:cxn modelId="{57D22315-D594-428C-A503-C1CC4DC84C62}" type="presOf" srcId="{06DFB41A-3E1D-42F7-997F-B18C1E123D1B}" destId="{FAB86889-BAE9-43A6-B3C0-A7FFCBA6BA32}" srcOrd="0" destOrd="5" presId="urn:microsoft.com/office/officeart/2005/8/layout/hList2"/>
    <dgm:cxn modelId="{548BF429-66D4-489D-8706-FAC6FBD6A76F}" srcId="{00830FFB-3E6B-49AD-9998-CFD10A3A14BC}" destId="{06C66CCE-723B-436F-AA40-B6FF34AC5C11}" srcOrd="3" destOrd="0" parTransId="{0ECC2825-CD20-43D4-BAA9-BE584A38E814}" sibTransId="{363C736D-4014-4EA6-817C-A75918243BF2}"/>
    <dgm:cxn modelId="{21F129FB-35F8-4D79-80AE-86952674D577}" srcId="{D446C210-0275-4F65-865F-5F8204C8DC9B}" destId="{C7F0FF4B-F871-4193-8720-1CE047690F2B}" srcOrd="1" destOrd="0" parTransId="{0D934123-21AC-4F57-A008-12A9652A4F56}" sibTransId="{5582CA21-6E73-43F5-8D4E-4F7A6681DE1C}"/>
    <dgm:cxn modelId="{5F31F5B3-0C89-4AE6-A323-802922A44063}" type="presOf" srcId="{2EC2488E-662C-4B90-97D5-BE1C0A0E932B}" destId="{D595D6A9-56E1-4D1D-9E7A-8DD499D9617D}" srcOrd="0" destOrd="2" presId="urn:microsoft.com/office/officeart/2005/8/layout/hList2"/>
    <dgm:cxn modelId="{3199708B-5E02-4215-B5ED-983BD83B4D6B}" type="presOf" srcId="{9A1B8422-9E19-4B65-A674-02CE3FCE7DD7}" destId="{A9148C78-CD6E-49BA-9135-56081B1F432C}" srcOrd="0" destOrd="2" presId="urn:microsoft.com/office/officeart/2005/8/layout/hList2"/>
    <dgm:cxn modelId="{1DDBA4F5-4FE9-4135-A600-9F95316B7FA7}" srcId="{8FBEE02B-795C-49EF-8F7E-169FE4FABCDF}" destId="{9A1B8422-9E19-4B65-A674-02CE3FCE7DD7}" srcOrd="2" destOrd="0" parTransId="{385B60B2-6B4B-4FEB-B434-28ED174C1291}" sibTransId="{2083C98A-F4BD-4473-BECE-1DCA64ED4ED3}"/>
    <dgm:cxn modelId="{DFF045E6-C378-4C75-9C66-4234743C3FD4}" type="presOf" srcId="{D446C210-0275-4F65-865F-5F8204C8DC9B}" destId="{87C13E16-D753-49F6-9D1A-D12895A0CB82}" srcOrd="0" destOrd="0" presId="urn:microsoft.com/office/officeart/2005/8/layout/hList2"/>
    <dgm:cxn modelId="{2D43A8A7-C195-4B22-9E25-EDDF8133EE06}" srcId="{00830FFB-3E6B-49AD-9998-CFD10A3A14BC}" destId="{7A1568B8-B7ED-4D08-875D-8FC28AEC3F17}" srcOrd="1" destOrd="0" parTransId="{10A5BAFB-DB69-4C53-ACA3-141295C9800D}" sibTransId="{1F6335A5-C08B-49C3-B613-A5A2568ACDD2}"/>
    <dgm:cxn modelId="{BC74F4B3-1B5F-4F1A-B9D9-CD32D1F6B034}" type="presOf" srcId="{79E0AD7D-C998-451A-A78D-C2FE21BDBE24}" destId="{A9148C78-CD6E-49BA-9135-56081B1F432C}" srcOrd="0" destOrd="4" presId="urn:microsoft.com/office/officeart/2005/8/layout/hList2"/>
    <dgm:cxn modelId="{0BA9FB15-BD30-4896-B8BC-342215BAADF7}" srcId="{D446C210-0275-4F65-865F-5F8204C8DC9B}" destId="{41CE330E-ABFB-4BD0-AE6A-45CBBF88F2D0}" srcOrd="4" destOrd="0" parTransId="{1A08181B-F098-46AF-9364-30EBB47928AA}" sibTransId="{D8513774-0F43-487A-99F4-A5E6764F3C91}"/>
    <dgm:cxn modelId="{46A9F93F-EA5C-46CB-A498-89C9FDDB740E}" type="presOf" srcId="{00830FFB-3E6B-49AD-9998-CFD10A3A14BC}" destId="{2784C16F-6044-4BD5-94C5-136E1794DA46}" srcOrd="0" destOrd="0" presId="urn:microsoft.com/office/officeart/2005/8/layout/hList2"/>
    <dgm:cxn modelId="{924CF95A-7021-4847-B603-E9366C8CDAA2}" type="presOf" srcId="{4ED219D4-D6DC-4FAE-885F-5D600B45C19B}" destId="{9C55DF40-0E7A-492C-925D-0EB41BCCE706}" srcOrd="0" destOrd="0" presId="urn:microsoft.com/office/officeart/2005/8/layout/hList2"/>
    <dgm:cxn modelId="{834251F6-73BF-414E-BCF8-817AD287211C}" type="presOf" srcId="{7A1568B8-B7ED-4D08-875D-8FC28AEC3F17}" destId="{FAB86889-BAE9-43A6-B3C0-A7FFCBA6BA32}" srcOrd="0" destOrd="1" presId="urn:microsoft.com/office/officeart/2005/8/layout/hList2"/>
    <dgm:cxn modelId="{60895883-7AAE-4EC0-83C4-CFF642983DEF}" type="presOf" srcId="{44E85034-B086-4189-A03B-C5C325EDFE49}" destId="{A9148C78-CD6E-49BA-9135-56081B1F432C}" srcOrd="0" destOrd="1" presId="urn:microsoft.com/office/officeart/2005/8/layout/hList2"/>
    <dgm:cxn modelId="{70803C52-D40F-429F-9CD5-0202D8C02320}" srcId="{8FBEE02B-795C-49EF-8F7E-169FE4FABCDF}" destId="{759CF836-21BE-4F91-B53B-BF51B66EDAA4}" srcOrd="0" destOrd="0" parTransId="{5AB80C08-BEC4-4BED-B1BA-9D2E1310F5FF}" sibTransId="{69C08C2A-47EF-4DB4-9746-AC798B8A988B}"/>
    <dgm:cxn modelId="{AE4E4470-5333-493E-88D0-EAA81CE88EC7}" type="presOf" srcId="{A0F780A2-872A-45E3-AC63-B0568D965B0D}" destId="{A9148C78-CD6E-49BA-9135-56081B1F432C}" srcOrd="0" destOrd="3" presId="urn:microsoft.com/office/officeart/2005/8/layout/hList2"/>
    <dgm:cxn modelId="{651C871F-FBFC-4CA2-8A8C-DE3BFBE07BE9}" type="presParOf" srcId="{9C55DF40-0E7A-492C-925D-0EB41BCCE706}" destId="{19E71F8D-DFD5-4C9B-A1A0-75DC5166EECE}" srcOrd="0" destOrd="0" presId="urn:microsoft.com/office/officeart/2005/8/layout/hList2"/>
    <dgm:cxn modelId="{2558FA8C-3104-4D9D-96F4-BFBE1684E18B}" type="presParOf" srcId="{19E71F8D-DFD5-4C9B-A1A0-75DC5166EECE}" destId="{B9E2EAA3-1CE8-4946-9505-9FFBE08CA45B}" srcOrd="0" destOrd="0" presId="urn:microsoft.com/office/officeart/2005/8/layout/hList2"/>
    <dgm:cxn modelId="{39A88E4E-4BD6-41BC-9987-4FB911AF4BF3}" type="presParOf" srcId="{19E71F8D-DFD5-4C9B-A1A0-75DC5166EECE}" destId="{A9148C78-CD6E-49BA-9135-56081B1F432C}" srcOrd="1" destOrd="0" presId="urn:microsoft.com/office/officeart/2005/8/layout/hList2"/>
    <dgm:cxn modelId="{8873FBEC-1324-42E0-9A16-3DB385715A32}" type="presParOf" srcId="{19E71F8D-DFD5-4C9B-A1A0-75DC5166EECE}" destId="{7F00497D-38DA-4E0F-8573-62C6469DD222}" srcOrd="2" destOrd="0" presId="urn:microsoft.com/office/officeart/2005/8/layout/hList2"/>
    <dgm:cxn modelId="{C4E4192F-8037-499D-98C5-BA39035E5B4A}" type="presParOf" srcId="{9C55DF40-0E7A-492C-925D-0EB41BCCE706}" destId="{0E1EB3BB-7169-41C1-897D-EC9C78DB827C}" srcOrd="1" destOrd="0" presId="urn:microsoft.com/office/officeart/2005/8/layout/hList2"/>
    <dgm:cxn modelId="{129DEB5B-6BEE-4C55-89DF-25F7B31184DF}" type="presParOf" srcId="{9C55DF40-0E7A-492C-925D-0EB41BCCE706}" destId="{847703F1-73DF-48B7-B190-8138A583DA4C}" srcOrd="2" destOrd="0" presId="urn:microsoft.com/office/officeart/2005/8/layout/hList2"/>
    <dgm:cxn modelId="{F9C74A0A-4E06-4E3B-A0CA-34973135D2DD}" type="presParOf" srcId="{847703F1-73DF-48B7-B190-8138A583DA4C}" destId="{5D729A29-BB66-43C5-9059-C20F75C2E7E4}" srcOrd="0" destOrd="0" presId="urn:microsoft.com/office/officeart/2005/8/layout/hList2"/>
    <dgm:cxn modelId="{F837AAD7-277C-467F-A245-FA58ED84320A}" type="presParOf" srcId="{847703F1-73DF-48B7-B190-8138A583DA4C}" destId="{D595D6A9-56E1-4D1D-9E7A-8DD499D9617D}" srcOrd="1" destOrd="0" presId="urn:microsoft.com/office/officeart/2005/8/layout/hList2"/>
    <dgm:cxn modelId="{3F109446-4BCD-496A-9A82-847578B2E275}" type="presParOf" srcId="{847703F1-73DF-48B7-B190-8138A583DA4C}" destId="{87C13E16-D753-49F6-9D1A-D12895A0CB82}" srcOrd="2" destOrd="0" presId="urn:microsoft.com/office/officeart/2005/8/layout/hList2"/>
    <dgm:cxn modelId="{D2609B7A-8E6D-43FC-AB44-670DA62C6CDB}" type="presParOf" srcId="{9C55DF40-0E7A-492C-925D-0EB41BCCE706}" destId="{36A702BC-2E66-433F-B6A8-B1FD80DA527D}" srcOrd="3" destOrd="0" presId="urn:microsoft.com/office/officeart/2005/8/layout/hList2"/>
    <dgm:cxn modelId="{A9E6CDDE-86FA-4378-9206-403A58D65DAC}" type="presParOf" srcId="{9C55DF40-0E7A-492C-925D-0EB41BCCE706}" destId="{0D909D44-700D-4B44-88BC-6939E0EAB02D}" srcOrd="4" destOrd="0" presId="urn:microsoft.com/office/officeart/2005/8/layout/hList2"/>
    <dgm:cxn modelId="{B610E56D-5836-4A17-8AE6-AC069E3474B9}" type="presParOf" srcId="{0D909D44-700D-4B44-88BC-6939E0EAB02D}" destId="{62C96553-8986-4792-B760-156D4894AC40}" srcOrd="0" destOrd="0" presId="urn:microsoft.com/office/officeart/2005/8/layout/hList2"/>
    <dgm:cxn modelId="{2247D138-5C45-485C-BA44-13334EAEAD6C}" type="presParOf" srcId="{0D909D44-700D-4B44-88BC-6939E0EAB02D}" destId="{FAB86889-BAE9-43A6-B3C0-A7FFCBA6BA32}" srcOrd="1" destOrd="0" presId="urn:microsoft.com/office/officeart/2005/8/layout/hList2"/>
    <dgm:cxn modelId="{B8C5CE86-D7CB-485C-8730-B76818D1C470}" type="presParOf" srcId="{0D909D44-700D-4B44-88BC-6939E0EAB02D}" destId="{2784C16F-6044-4BD5-94C5-136E1794DA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Support multiple techniques</a:t>
          </a: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F6FB4B9E-AC45-49DF-9716-7B967ABC2443}">
      <dgm:prSet phldrT="[Text]"/>
      <dgm:spPr/>
      <dgm:t>
        <a:bodyPr/>
        <a:lstStyle/>
        <a:p>
          <a:r>
            <a:rPr lang="en-GB" dirty="0" smtClean="0"/>
            <a:t>Jan 2012</a:t>
          </a:r>
          <a:br>
            <a:rPr lang="en-GB" dirty="0" smtClean="0"/>
          </a:br>
          <a:r>
            <a:rPr lang="en-GB" dirty="0" smtClean="0"/>
            <a:t>V2.0</a:t>
          </a:r>
        </a:p>
        <a:p>
          <a:r>
            <a:rPr lang="en-GB" dirty="0" smtClean="0"/>
            <a:t>Scientist validated results. VATES integration</a:t>
          </a:r>
          <a:endParaRPr lang="en-GB" dirty="0"/>
        </a:p>
      </dgm:t>
    </dgm:pt>
    <dgm:pt modelId="{DB89C186-F5F8-4FD4-BFB8-E6E1A692E324}" type="parTrans" cxnId="{4920300A-867D-4ABF-8904-11395A53C168}">
      <dgm:prSet/>
      <dgm:spPr/>
      <dgm:t>
        <a:bodyPr/>
        <a:lstStyle/>
        <a:p>
          <a:endParaRPr lang="en-GB"/>
        </a:p>
      </dgm:t>
    </dgm:pt>
    <dgm:pt modelId="{3092065F-62F8-48F4-BFEA-DB795A96E41A}" type="sibTrans" cxnId="{4920300A-867D-4ABF-8904-11395A53C168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32E1E8-C7FF-493D-8C56-FC852AF86BFC}" type="pres">
      <dgm:prSet presAssocID="{72EB4D76-EF9B-471F-AB6C-6B0F63F3F014}" presName="bullet5c" presStyleLbl="node1" presStyleIdx="2" presStyleCnt="5"/>
      <dgm:spPr/>
    </dgm:pt>
    <dgm:pt modelId="{A8B273A8-2ACD-48B1-AE98-345EA613BD9D}" type="pres">
      <dgm:prSet presAssocID="{72EB4D76-EF9B-471F-AB6C-6B0F63F3F01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AA35A-7499-4F03-87EE-4E6056B2FE4D}" type="pres">
      <dgm:prSet presAssocID="{6E86D186-3009-41A4-8482-8738EF0D8667}" presName="bullet5d" presStyleLbl="node1" presStyleIdx="3" presStyleCnt="5"/>
      <dgm:spPr/>
    </dgm:pt>
    <dgm:pt modelId="{226EB3EC-9750-4101-B596-C935ECE33401}" type="pres">
      <dgm:prSet presAssocID="{6E86D186-3009-41A4-8482-8738EF0D866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233371-A7D3-41E4-8E15-FFF54190165D}" type="pres">
      <dgm:prSet presAssocID="{F6FB4B9E-AC45-49DF-9716-7B967ABC2443}" presName="bullet5e" presStyleLbl="node1" presStyleIdx="4" presStyleCnt="5"/>
      <dgm:spPr/>
    </dgm:pt>
    <dgm:pt modelId="{81BF5929-4140-48B6-89E7-ACB805810F85}" type="pres">
      <dgm:prSet presAssocID="{F6FB4B9E-AC45-49DF-9716-7B967ABC244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50E0D97-DD34-422F-999C-0AC0DBC0D303}" type="presOf" srcId="{72EB4D76-EF9B-471F-AB6C-6B0F63F3F014}" destId="{A8B273A8-2ACD-48B1-AE98-345EA613BD9D}" srcOrd="0" destOrd="0" presId="urn:microsoft.com/office/officeart/2005/8/layout/arrow2"/>
    <dgm:cxn modelId="{ED74A1B4-723E-4EDC-B370-14B232E3FBF6}" type="presOf" srcId="{6E86D186-3009-41A4-8482-8738EF0D8667}" destId="{226EB3EC-9750-4101-B596-C935ECE33401}" srcOrd="0" destOrd="0" presId="urn:microsoft.com/office/officeart/2005/8/layout/arrow2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A569155D-3EF5-4BF7-A87B-D65A431C4C9A}" type="presOf" srcId="{F6FB4B9E-AC45-49DF-9716-7B967ABC2443}" destId="{81BF5929-4140-48B6-89E7-ACB805810F85}" srcOrd="0" destOrd="0" presId="urn:microsoft.com/office/officeart/2005/8/layout/arrow2"/>
    <dgm:cxn modelId="{3FC75C12-1796-46BA-874B-79981860EC17}" type="presOf" srcId="{D27F6784-EE8E-4C45-922A-2EF6B38390BD}" destId="{1DAD8E73-AC19-4537-B58E-387B32261134}" srcOrd="0" destOrd="0" presId="urn:microsoft.com/office/officeart/2005/8/layout/arrow2"/>
    <dgm:cxn modelId="{CDDFFBB9-9230-4210-BF96-0322EEF0BD49}" type="presOf" srcId="{B8D253D6-6974-45FB-8CBE-BABFE0DC4844}" destId="{84050A4C-F702-4021-B4AE-14BD765726A4}" srcOrd="0" destOrd="0" presId="urn:microsoft.com/office/officeart/2005/8/layout/arrow2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4920300A-867D-4ABF-8904-11395A53C168}" srcId="{A21EA611-A19A-4B67-9B10-54843DEC54AD}" destId="{F6FB4B9E-AC45-49DF-9716-7B967ABC2443}" srcOrd="4" destOrd="0" parTransId="{DB89C186-F5F8-4FD4-BFB8-E6E1A692E324}" sibTransId="{3092065F-62F8-48F4-BFEA-DB795A96E41A}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0658F5B1-F27F-463D-9D5E-B9BFB2C4E1FC}" type="presParOf" srcId="{CCBECA63-84B9-4525-9882-B60ADD7341D1}" destId="{CA977622-5D5E-4C23-A6D4-08C373836E3E}" srcOrd="1" destOrd="0" presId="urn:microsoft.com/office/officeart/2005/8/layout/arrow2"/>
    <dgm:cxn modelId="{1B5E23F0-577A-4D50-9D40-D738EAA902FD}" type="presParOf" srcId="{CA977622-5D5E-4C23-A6D4-08C373836E3E}" destId="{965268CF-F8DF-4C5B-A373-044412E06DF1}" srcOrd="0" destOrd="0" presId="urn:microsoft.com/office/officeart/2005/8/layout/arrow2"/>
    <dgm:cxn modelId="{1BF3EA8D-F8E7-4624-8430-FCF142BD99AD}" type="presParOf" srcId="{CA977622-5D5E-4C23-A6D4-08C373836E3E}" destId="{84050A4C-F702-4021-B4AE-14BD765726A4}" srcOrd="1" destOrd="0" presId="urn:microsoft.com/office/officeart/2005/8/layout/arrow2"/>
    <dgm:cxn modelId="{BA986550-7AA7-4507-B977-9F9F32F68999}" type="presParOf" srcId="{CA977622-5D5E-4C23-A6D4-08C373836E3E}" destId="{C42AEEE3-8A34-4615-B123-F892FCF68336}" srcOrd="2" destOrd="0" presId="urn:microsoft.com/office/officeart/2005/8/layout/arrow2"/>
    <dgm:cxn modelId="{7D05FB28-5CCF-4DB3-BF18-B11D62B66DEC}" type="presParOf" srcId="{CA977622-5D5E-4C23-A6D4-08C373836E3E}" destId="{1DAD8E73-AC19-4537-B58E-387B32261134}" srcOrd="3" destOrd="0" presId="urn:microsoft.com/office/officeart/2005/8/layout/arrow2"/>
    <dgm:cxn modelId="{FA2E5598-A3FC-4570-BBC0-2AA9A66E1FBC}" type="presParOf" srcId="{CA977622-5D5E-4C23-A6D4-08C373836E3E}" destId="{4832E1E8-C7FF-493D-8C56-FC852AF86BFC}" srcOrd="4" destOrd="0" presId="urn:microsoft.com/office/officeart/2005/8/layout/arrow2"/>
    <dgm:cxn modelId="{2DC69BD2-4491-49D5-A8D9-69C631F1482E}" type="presParOf" srcId="{CA977622-5D5E-4C23-A6D4-08C373836E3E}" destId="{A8B273A8-2ACD-48B1-AE98-345EA613BD9D}" srcOrd="5" destOrd="0" presId="urn:microsoft.com/office/officeart/2005/8/layout/arrow2"/>
    <dgm:cxn modelId="{9414A241-6694-43E7-ABBD-B55EA7407A2A}" type="presParOf" srcId="{CA977622-5D5E-4C23-A6D4-08C373836E3E}" destId="{D4DAA35A-7499-4F03-87EE-4E6056B2FE4D}" srcOrd="6" destOrd="0" presId="urn:microsoft.com/office/officeart/2005/8/layout/arrow2"/>
    <dgm:cxn modelId="{63FBED9E-940E-432B-811D-4CAD2429F507}" type="presParOf" srcId="{CA977622-5D5E-4C23-A6D4-08C373836E3E}" destId="{226EB3EC-9750-4101-B596-C935ECE33401}" srcOrd="7" destOrd="0" presId="urn:microsoft.com/office/officeart/2005/8/layout/arrow2"/>
    <dgm:cxn modelId="{9963960B-1362-4229-B2C0-7D6967AAC10F}" type="presParOf" srcId="{CA977622-5D5E-4C23-A6D4-08C373836E3E}" destId="{1F233371-A7D3-41E4-8E15-FFF54190165D}" srcOrd="8" destOrd="0" presId="urn:microsoft.com/office/officeart/2005/8/layout/arrow2"/>
    <dgm:cxn modelId="{892F5C85-EA07-448D-A1AE-13F7C2905808}" type="presParOf" srcId="{CA977622-5D5E-4C23-A6D4-08C373836E3E}" destId="{81BF5929-4140-48B6-89E7-ACB805810F8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3270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>
        <a:off x="440649" y="3270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>
        <a:off x="839333" y="1230748"/>
        <a:ext cx="839333" cy="615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2518000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Users</a:t>
          </a:r>
          <a:endParaRPr lang="en-GB" sz="1000" kern="1200" dirty="0"/>
        </a:p>
      </dsp:txBody>
      <dsp:txXfrm>
        <a:off x="440649" y="0"/>
        <a:ext cx="1636700" cy="615374"/>
      </dsp:txXfrm>
    </dsp:sp>
    <dsp:sp modelId="{79B1D86C-02A8-4A69-BBCF-3ACE07C1D57F}">
      <dsp:nvSpPr>
        <dsp:cNvPr id="0" name=""/>
        <dsp:cNvSpPr/>
      </dsp:nvSpPr>
      <dsp:spPr>
        <a:xfrm rot="10800000">
          <a:off x="419666" y="615374"/>
          <a:ext cx="1678666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Scientific Steering Committee</a:t>
          </a:r>
          <a:endParaRPr lang="en-GB" sz="1000" kern="1200" dirty="0"/>
        </a:p>
      </dsp:txBody>
      <dsp:txXfrm>
        <a:off x="713433" y="615374"/>
        <a:ext cx="1091133" cy="615374"/>
      </dsp:txXfrm>
    </dsp:sp>
    <dsp:sp modelId="{072F3032-F66D-448B-B152-69B9628A68BA}">
      <dsp:nvSpPr>
        <dsp:cNvPr id="0" name=""/>
        <dsp:cNvSpPr/>
      </dsp:nvSpPr>
      <dsp:spPr>
        <a:xfrm rot="10800000">
          <a:off x="839333" y="1230748"/>
          <a:ext cx="839333" cy="615374"/>
        </a:xfrm>
        <a:prstGeom prst="trapezoid">
          <a:avLst>
            <a:gd name="adj" fmla="val 681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 Team</a:t>
          </a:r>
          <a:endParaRPr lang="en-GB" sz="1000" kern="1200" dirty="0"/>
        </a:p>
      </dsp:txBody>
      <dsp:txXfrm>
        <a:off x="839333" y="1230748"/>
        <a:ext cx="839333" cy="61537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699C2F-57D4-4534-A393-4F83B66AE76E}">
      <dsp:nvSpPr>
        <dsp:cNvPr id="0" name=""/>
        <dsp:cNvSpPr/>
      </dsp:nvSpPr>
      <dsp:spPr>
        <a:xfrm>
          <a:off x="5616" y="740"/>
          <a:ext cx="1442115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GUI</a:t>
          </a:r>
          <a:endParaRPr lang="en-GB" sz="2500" kern="1200" dirty="0"/>
        </a:p>
      </dsp:txBody>
      <dsp:txXfrm>
        <a:off x="5616" y="740"/>
        <a:ext cx="1442115" cy="1299778"/>
      </dsp:txXfrm>
    </dsp:sp>
    <dsp:sp modelId="{A3B8700C-7398-4AB7-BEA5-51CA46034818}">
      <dsp:nvSpPr>
        <dsp:cNvPr id="0" name=""/>
        <dsp:cNvSpPr/>
      </dsp:nvSpPr>
      <dsp:spPr>
        <a:xfrm>
          <a:off x="7727" y="1452754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Framework</a:t>
          </a:r>
          <a:endParaRPr lang="en-GB" sz="1700" kern="1200" dirty="0"/>
        </a:p>
      </dsp:txBody>
      <dsp:txXfrm>
        <a:off x="7727" y="1452754"/>
        <a:ext cx="1437894" cy="1299778"/>
      </dsp:txXfrm>
    </dsp:sp>
    <dsp:sp modelId="{D47D0F73-4893-46DD-B90C-CB71155E091A}">
      <dsp:nvSpPr>
        <dsp:cNvPr id="0" name=""/>
        <dsp:cNvSpPr/>
      </dsp:nvSpPr>
      <dsp:spPr>
        <a:xfrm>
          <a:off x="7727" y="2904767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Utility</a:t>
          </a:r>
          <a:endParaRPr lang="en-GB" sz="1700" kern="1200" dirty="0"/>
        </a:p>
      </dsp:txBody>
      <dsp:txXfrm>
        <a:off x="7727" y="2904767"/>
        <a:ext cx="1437894" cy="1299778"/>
      </dsp:txXfrm>
    </dsp:sp>
    <dsp:sp modelId="{B41EE4E5-F6EE-4B30-81BE-5014888C56BA}">
      <dsp:nvSpPr>
        <dsp:cNvPr id="0" name=""/>
        <dsp:cNvSpPr/>
      </dsp:nvSpPr>
      <dsp:spPr>
        <a:xfrm>
          <a:off x="1822186" y="740"/>
          <a:ext cx="6967516" cy="1299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Algorithm Dialogs</a:t>
          </a:r>
          <a:br>
            <a:rPr lang="en-GB" sz="2500" kern="1200" dirty="0" smtClean="0"/>
          </a:br>
          <a:r>
            <a:rPr lang="en-GB" sz="2500" kern="1200" dirty="0" smtClean="0"/>
            <a:t>Custom Interfaces</a:t>
          </a:r>
          <a:br>
            <a:rPr lang="en-GB" sz="2500" kern="1200" dirty="0" smtClean="0"/>
          </a:br>
          <a:r>
            <a:rPr lang="en-GB" sz="2500" kern="1200" dirty="0" smtClean="0"/>
            <a:t>Custom Menus</a:t>
          </a:r>
          <a:endParaRPr lang="en-GB" sz="2500" kern="1200" dirty="0"/>
        </a:p>
      </dsp:txBody>
      <dsp:txXfrm>
        <a:off x="1822186" y="740"/>
        <a:ext cx="6967516" cy="1299778"/>
      </dsp:txXfrm>
    </dsp:sp>
    <dsp:sp modelId="{EA6BC028-711E-4955-9CF3-1618B54B6669}">
      <dsp:nvSpPr>
        <dsp:cNvPr id="0" name=""/>
        <dsp:cNvSpPr/>
      </dsp:nvSpPr>
      <dsp:spPr>
        <a:xfrm>
          <a:off x="1822186" y="1452754"/>
          <a:ext cx="4551397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Python scripts &amp; libraries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Workflow Algorithms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Algorithms</a:t>
          </a:r>
          <a:endParaRPr lang="en-GB" sz="1700" kern="1200" dirty="0"/>
        </a:p>
      </dsp:txBody>
      <dsp:txXfrm>
        <a:off x="1822186" y="1452754"/>
        <a:ext cx="4551397" cy="1299778"/>
      </dsp:txXfrm>
    </dsp:sp>
    <dsp:sp modelId="{DBC3689A-4277-4AC2-B3FE-7817816F98CA}">
      <dsp:nvSpPr>
        <dsp:cNvPr id="0" name=""/>
        <dsp:cNvSpPr/>
      </dsp:nvSpPr>
      <dsp:spPr>
        <a:xfrm>
          <a:off x="1822186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Unit Conversions</a:t>
          </a:r>
          <a:endParaRPr lang="en-GB" sz="1700" kern="1200" dirty="0"/>
        </a:p>
      </dsp:txBody>
      <dsp:txXfrm>
        <a:off x="1822186" y="2904767"/>
        <a:ext cx="2228892" cy="1299778"/>
      </dsp:txXfrm>
    </dsp:sp>
    <dsp:sp modelId="{05404C4A-A6EF-4479-B3AB-E6FCDD554C4E}">
      <dsp:nvSpPr>
        <dsp:cNvPr id="0" name=""/>
        <dsp:cNvSpPr/>
      </dsp:nvSpPr>
      <dsp:spPr>
        <a:xfrm>
          <a:off x="4144691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Fit Functions</a:t>
          </a:r>
          <a:br>
            <a:rPr lang="en-GB" sz="1700" kern="1200" dirty="0" smtClean="0"/>
          </a:br>
          <a:r>
            <a:rPr lang="en-GB" sz="1700" kern="1200" dirty="0" smtClean="0"/>
            <a:t>Cost Models</a:t>
          </a:r>
          <a:br>
            <a:rPr lang="en-GB" sz="1700" kern="1200" dirty="0" smtClean="0"/>
          </a:br>
          <a:r>
            <a:rPr lang="en-GB" sz="1700" kern="1200" dirty="0" smtClean="0"/>
            <a:t>Constraints</a:t>
          </a:r>
          <a:br>
            <a:rPr lang="en-GB" sz="1700" kern="1200" dirty="0" smtClean="0"/>
          </a:br>
          <a:r>
            <a:rPr lang="en-GB" sz="1700" kern="1200" dirty="0" err="1" smtClean="0"/>
            <a:t>Minimizer</a:t>
          </a:r>
          <a:endParaRPr lang="en-GB" sz="1700" kern="1200" dirty="0"/>
        </a:p>
      </dsp:txBody>
      <dsp:txXfrm>
        <a:off x="4144691" y="2904767"/>
        <a:ext cx="2228892" cy="1299778"/>
      </dsp:txXfrm>
    </dsp:sp>
    <dsp:sp modelId="{3373E9BC-14B2-403C-A7C8-A8CFD0A0DEA6}">
      <dsp:nvSpPr>
        <dsp:cNvPr id="0" name=""/>
        <dsp:cNvSpPr/>
      </dsp:nvSpPr>
      <dsp:spPr>
        <a:xfrm>
          <a:off x="6560810" y="1452754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Workspaces</a:t>
          </a:r>
          <a:endParaRPr lang="en-GB" sz="1700" kern="1200" dirty="0"/>
        </a:p>
      </dsp:txBody>
      <dsp:txXfrm>
        <a:off x="6560810" y="1452754"/>
        <a:ext cx="2228892" cy="1299778"/>
      </dsp:txXfrm>
    </dsp:sp>
    <dsp:sp modelId="{ABF3A06B-AE8A-4E63-87AC-4AC7C9DFE7D3}">
      <dsp:nvSpPr>
        <dsp:cNvPr id="0" name=""/>
        <dsp:cNvSpPr/>
      </dsp:nvSpPr>
      <dsp:spPr>
        <a:xfrm>
          <a:off x="6560810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Archive Searching</a:t>
          </a:r>
          <a:br>
            <a:rPr lang="en-GB" sz="1700" kern="1200" dirty="0" smtClean="0"/>
          </a:br>
          <a:r>
            <a:rPr lang="en-GB" sz="1700" kern="1200" dirty="0" err="1" smtClean="0"/>
            <a:t>LiveData</a:t>
          </a:r>
          <a:r>
            <a:rPr lang="en-GB" sz="1700" kern="1200" dirty="0" smtClean="0"/>
            <a:t> Listeners</a:t>
          </a:r>
          <a:br>
            <a:rPr lang="en-GB" sz="1700" kern="1200" dirty="0" smtClean="0"/>
          </a:br>
          <a:r>
            <a:rPr lang="en-GB" sz="1700" kern="1200" dirty="0" smtClean="0"/>
            <a:t>Data </a:t>
          </a:r>
          <a:r>
            <a:rPr lang="en-GB" sz="1700" kern="1200" dirty="0" err="1" smtClean="0"/>
            <a:t>Catalogs</a:t>
          </a:r>
          <a:endParaRPr lang="en-GB" sz="1700" kern="1200" dirty="0"/>
        </a:p>
      </dsp:txBody>
      <dsp:txXfrm>
        <a:off x="6560810" y="2904767"/>
        <a:ext cx="2228892" cy="129977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6006B0-CB6A-48EE-B6ED-432086B1A498}">
      <dsp:nvSpPr>
        <dsp:cNvPr id="0" name=""/>
        <dsp:cNvSpPr/>
      </dsp:nvSpPr>
      <dsp:spPr>
        <a:xfrm rot="5400000">
          <a:off x="5221505" y="-1983044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change tested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Whole development team</a:t>
          </a:r>
          <a:endParaRPr lang="en-GB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developer tests other peoples work</a:t>
          </a:r>
          <a:endParaRPr lang="en-GB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Communication and knowledge sharing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3-6 days effort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Tests on one of a few environments</a:t>
          </a:r>
          <a:endParaRPr lang="en-GB" sz="1100" kern="1200" dirty="0"/>
        </a:p>
      </dsp:txBody>
      <dsp:txXfrm rot="5400000">
        <a:off x="5221505" y="-1983044"/>
        <a:ext cx="1210763" cy="5484129"/>
      </dsp:txXfrm>
    </dsp:sp>
    <dsp:sp modelId="{6D3B7465-3D6E-4A31-965C-9D169E64B428}">
      <dsp:nvSpPr>
        <dsp:cNvPr id="0" name=""/>
        <dsp:cNvSpPr/>
      </dsp:nvSpPr>
      <dsp:spPr>
        <a:xfrm>
          <a:off x="0" y="2293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Developer Testing</a:t>
          </a:r>
          <a:endParaRPr lang="en-GB" sz="3700" kern="1200" dirty="0"/>
        </a:p>
      </dsp:txBody>
      <dsp:txXfrm>
        <a:off x="0" y="2293"/>
        <a:ext cx="3084822" cy="1513454"/>
      </dsp:txXfrm>
    </dsp:sp>
    <dsp:sp modelId="{277D7C18-EA6F-44FF-8652-E7ABF20D1041}">
      <dsp:nvSpPr>
        <dsp:cNvPr id="0" name=""/>
        <dsp:cNvSpPr/>
      </dsp:nvSpPr>
      <dsp:spPr>
        <a:xfrm rot="5400000">
          <a:off x="5221505" y="-393916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Usability and general usage tests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environment tested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Low coverage</a:t>
          </a:r>
          <a:endParaRPr lang="en-GB" sz="1100" kern="1200" dirty="0"/>
        </a:p>
      </dsp:txBody>
      <dsp:txXfrm rot="5400000">
        <a:off x="5221505" y="-393916"/>
        <a:ext cx="1210763" cy="5484129"/>
      </dsp:txXfrm>
    </dsp:sp>
    <dsp:sp modelId="{C12ABD26-2296-43D8-8201-24D4EB3514F4}">
      <dsp:nvSpPr>
        <dsp:cNvPr id="0" name=""/>
        <dsp:cNvSpPr/>
      </dsp:nvSpPr>
      <dsp:spPr>
        <a:xfrm>
          <a:off x="0" y="1591420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Unscripted testing</a:t>
          </a:r>
          <a:endParaRPr lang="en-GB" sz="3700" kern="1200" dirty="0"/>
        </a:p>
      </dsp:txBody>
      <dsp:txXfrm>
        <a:off x="0" y="1591420"/>
        <a:ext cx="3084822" cy="1513454"/>
      </dsp:txXfrm>
    </dsp:sp>
    <dsp:sp modelId="{009F283E-F580-47B2-8CF9-A983C6B2BD51}">
      <dsp:nvSpPr>
        <dsp:cNvPr id="0" name=""/>
        <dsp:cNvSpPr/>
      </dsp:nvSpPr>
      <dsp:spPr>
        <a:xfrm rot="5400000">
          <a:off x="5221505" y="1195210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Only once well tested &amp; interactive development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Instrument scientists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Very high quality feedback &amp; future requirements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Generate confidence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Must be well managed</a:t>
          </a:r>
          <a:endParaRPr lang="en-GB" sz="1100" kern="1200" dirty="0"/>
        </a:p>
      </dsp:txBody>
      <dsp:txXfrm rot="5400000">
        <a:off x="5221505" y="1195210"/>
        <a:ext cx="1210763" cy="5484129"/>
      </dsp:txXfrm>
    </dsp:sp>
    <dsp:sp modelId="{A5F10B3F-AF11-4117-991D-32AE64AF31AD}">
      <dsp:nvSpPr>
        <dsp:cNvPr id="0" name=""/>
        <dsp:cNvSpPr/>
      </dsp:nvSpPr>
      <dsp:spPr>
        <a:xfrm>
          <a:off x="0" y="3180548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User Testing</a:t>
          </a:r>
          <a:endParaRPr lang="en-GB" sz="3700" kern="1200" dirty="0"/>
        </a:p>
      </dsp:txBody>
      <dsp:txXfrm>
        <a:off x="0" y="3180548"/>
        <a:ext cx="3084822" cy="15134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00497D-38DA-4E0F-8573-62C6469DD222}">
      <dsp:nvSpPr>
        <dsp:cNvPr id="0" name=""/>
        <dsp:cNvSpPr/>
      </dsp:nvSpPr>
      <dsp:spPr>
        <a:xfrm rot="16200000">
          <a:off x="-148159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Development</a:t>
          </a:r>
          <a:endParaRPr lang="en-GB" sz="3000" kern="1200" dirty="0"/>
        </a:p>
      </dsp:txBody>
      <dsp:txXfrm rot="16200000">
        <a:off x="-1481595" y="2297602"/>
        <a:ext cx="3482306" cy="408464"/>
      </dsp:txXfrm>
    </dsp:sp>
    <dsp:sp modelId="{A9148C78-CD6E-49BA-9135-56081B1F432C}">
      <dsp:nvSpPr>
        <dsp:cNvPr id="0" name=""/>
        <dsp:cNvSpPr/>
      </dsp:nvSpPr>
      <dsp:spPr>
        <a:xfrm>
          <a:off x="46379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Automated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Daily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If system tests pass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Useful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Not stable</a:t>
          </a:r>
          <a:endParaRPr lang="en-GB" sz="1600" kern="1200" dirty="0"/>
        </a:p>
      </dsp:txBody>
      <dsp:txXfrm>
        <a:off x="463790" y="760681"/>
        <a:ext cx="2034586" cy="3482306"/>
      </dsp:txXfrm>
    </dsp:sp>
    <dsp:sp modelId="{B9E2EAA3-1CE8-4946-9505-9FFBE08CA45B}">
      <dsp:nvSpPr>
        <dsp:cNvPr id="0" name=""/>
        <dsp:cNvSpPr/>
      </dsp:nvSpPr>
      <dsp:spPr>
        <a:xfrm>
          <a:off x="55325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3E16-D753-49F6-9D1A-D12895A0CB82}">
      <dsp:nvSpPr>
        <dsp:cNvPr id="0" name=""/>
        <dsp:cNvSpPr/>
      </dsp:nvSpPr>
      <dsp:spPr>
        <a:xfrm rot="16200000">
          <a:off x="149002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Full Release</a:t>
          </a:r>
          <a:endParaRPr lang="en-GB" sz="3000" kern="1200" dirty="0"/>
        </a:p>
      </dsp:txBody>
      <dsp:txXfrm rot="16200000">
        <a:off x="1490025" y="2297602"/>
        <a:ext cx="3482306" cy="408464"/>
      </dsp:txXfrm>
    </dsp:sp>
    <dsp:sp modelId="{D595D6A9-56E1-4D1D-9E7A-8DD499D9617D}">
      <dsp:nvSpPr>
        <dsp:cNvPr id="0" name=""/>
        <dsp:cNvSpPr/>
      </dsp:nvSpPr>
      <dsp:spPr>
        <a:xfrm>
          <a:off x="343541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Quarterly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manual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release notes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Wide announcement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3435410" y="760681"/>
        <a:ext cx="2034586" cy="3482306"/>
      </dsp:txXfrm>
    </dsp:sp>
    <dsp:sp modelId="{5D729A29-BB66-43C5-9059-C20F75C2E7E4}">
      <dsp:nvSpPr>
        <dsp:cNvPr id="0" name=""/>
        <dsp:cNvSpPr/>
      </dsp:nvSpPr>
      <dsp:spPr>
        <a:xfrm>
          <a:off x="3026946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4C16F-6044-4BD5-94C5-136E1794DA46}">
      <dsp:nvSpPr>
        <dsp:cNvPr id="0" name=""/>
        <dsp:cNvSpPr/>
      </dsp:nvSpPr>
      <dsp:spPr>
        <a:xfrm rot="16200000">
          <a:off x="4461646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Patch</a:t>
          </a:r>
          <a:endParaRPr lang="en-GB" sz="3000" kern="1200" dirty="0"/>
        </a:p>
      </dsp:txBody>
      <dsp:txXfrm rot="16200000">
        <a:off x="4461646" y="2297602"/>
        <a:ext cx="3482306" cy="408464"/>
      </dsp:txXfrm>
    </dsp:sp>
    <dsp:sp modelId="{FAB86889-BAE9-43A6-B3C0-A7FFCBA6BA32}">
      <dsp:nvSpPr>
        <dsp:cNvPr id="0" name=""/>
        <dsp:cNvSpPr/>
      </dsp:nvSpPr>
      <dsp:spPr>
        <a:xfrm>
          <a:off x="6407031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2-4 weeks after a full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mtClean="0"/>
            <a:t>Targeted improvements &amp; fixes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Low risk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Targeted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Code review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6407031" y="760681"/>
        <a:ext cx="2034586" cy="3482306"/>
      </dsp:txXfrm>
    </dsp:sp>
    <dsp:sp modelId="{62C96553-8986-4792-B760-156D4894AC40}">
      <dsp:nvSpPr>
        <dsp:cNvPr id="0" name=""/>
        <dsp:cNvSpPr/>
      </dsp:nvSpPr>
      <dsp:spPr>
        <a:xfrm>
          <a:off x="5998567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4832E1E8-C7FF-493D-8C56-FC852AF86BFC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3A8-2ACD-48B1-AE98-345EA613BD9D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Feb 2010</a:t>
          </a:r>
          <a:br>
            <a:rPr lang="en-GB" sz="1100" kern="1200" dirty="0" smtClean="0"/>
          </a:br>
          <a:r>
            <a:rPr lang="en-GB" sz="1100" kern="1200" dirty="0" smtClean="0"/>
            <a:t>V1.1</a:t>
          </a:r>
          <a:br>
            <a:rPr lang="en-GB" sz="1100" kern="1200" dirty="0" smtClean="0"/>
          </a:br>
          <a:r>
            <a:rPr lang="en-GB" sz="1100" kern="1200" dirty="0" smtClean="0"/>
            <a:t>Support multiple techniques</a:t>
          </a:r>
          <a:endParaRPr lang="en-GB" sz="1100" kern="1200" dirty="0"/>
        </a:p>
      </dsp:txBody>
      <dsp:txXfrm>
        <a:off x="3253105" y="2354571"/>
        <a:ext cx="1542627" cy="2807501"/>
      </dsp:txXfrm>
    </dsp:sp>
    <dsp:sp modelId="{D4DAA35A-7499-4F03-87EE-4E6056B2FE4D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B3EC-9750-4101-B596-C935ECE33401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2010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1F233371-A7D3-41E4-8E15-FFF54190165D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F5929-4140-48B6-89E7-ACB805810F85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2012</a:t>
          </a:r>
          <a:br>
            <a:rPr lang="en-GB" sz="1100" kern="1200" dirty="0" smtClean="0"/>
          </a:br>
          <a:r>
            <a:rPr lang="en-GB" sz="1100" kern="1200" dirty="0" smtClean="0"/>
            <a:t>V2.0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Scientist validated results. VATES integration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1B1B5-2DFB-4564-828F-D1F042F66940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99AE-4EA3-4C76-9EAE-35084EF502D8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Nick Draper</a:t>
            </a:r>
          </a:p>
          <a:p>
            <a:pPr eaLnBrk="1" hangingPunct="1"/>
            <a:r>
              <a:rPr lang="en-GB" sz="2000" dirty="0" smtClean="0"/>
              <a:t>Tessella </a:t>
            </a:r>
          </a:p>
          <a:p>
            <a:pPr eaLnBrk="1" hangingPunct="1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u="sng" dirty="0" smtClean="0">
                <a:solidFill>
                  <a:srgbClr val="C00000"/>
                </a:solidFill>
              </a:rPr>
              <a:t>www.mantidproject.org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International Software projects</a:t>
            </a:r>
            <a:br>
              <a:rPr lang="en-GB" sz="3600" dirty="0" smtClean="0"/>
            </a:br>
            <a:r>
              <a:rPr lang="en-GB" sz="2400" dirty="0" smtClean="0"/>
              <a:t>The Mantid Model</a:t>
            </a:r>
            <a:endParaRPr lang="en-GB" sz="3600" dirty="0" smtClean="0"/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4563" y="0"/>
            <a:ext cx="4381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continuity across the </a:t>
            </a:r>
            <a:r>
              <a:rPr lang="en-GB" dirty="0" smtClean="0"/>
              <a:t>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Coding standards</a:t>
            </a:r>
          </a:p>
          <a:p>
            <a:pPr lvl="1"/>
            <a:r>
              <a:rPr lang="en-GB" dirty="0" smtClean="0"/>
              <a:t>Sensible</a:t>
            </a:r>
          </a:p>
          <a:p>
            <a:pPr lvl="1"/>
            <a:r>
              <a:rPr lang="en-GB" dirty="0" smtClean="0"/>
              <a:t>Agreed</a:t>
            </a:r>
          </a:p>
          <a:p>
            <a:r>
              <a:rPr lang="en-GB" dirty="0" smtClean="0"/>
              <a:t>Shared code ownership</a:t>
            </a:r>
          </a:p>
          <a:p>
            <a:r>
              <a:rPr lang="en-GB" dirty="0" smtClean="0"/>
              <a:t>Support within the team</a:t>
            </a:r>
          </a:p>
          <a:p>
            <a:pPr lvl="1"/>
            <a:r>
              <a:rPr lang="en-GB" dirty="0" smtClean="0"/>
              <a:t>Mentoring</a:t>
            </a:r>
          </a:p>
          <a:p>
            <a:pPr lvl="1"/>
            <a:r>
              <a:rPr lang="en-GB" dirty="0" smtClean="0"/>
              <a:t>Training</a:t>
            </a:r>
          </a:p>
          <a:p>
            <a:r>
              <a:rPr lang="en-GB" dirty="0" smtClean="0"/>
              <a:t>Design and code reviews</a:t>
            </a:r>
          </a:p>
          <a:p>
            <a:r>
              <a:rPr lang="en-GB" dirty="0" smtClean="0"/>
              <a:t>Developer meetings</a:t>
            </a:r>
            <a:endParaRPr lang="en-GB" dirty="0"/>
          </a:p>
        </p:txBody>
      </p:sp>
      <p:pic>
        <p:nvPicPr>
          <p:cNvPr id="4098" name="Picture 2" descr="http://thelectureroom.co.uk/wp-content/uploads/2012/08/teamwork_teamwork_A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0" y="1340768"/>
            <a:ext cx="4324677" cy="3344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Larger development teams are less </a:t>
            </a:r>
            <a:r>
              <a:rPr lang="en-GB" dirty="0" smtClean="0"/>
              <a:t>efficient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 repetitive tasks</a:t>
            </a:r>
          </a:p>
          <a:p>
            <a:pPr lvl="1"/>
            <a:r>
              <a:rPr lang="en-GB" dirty="0" smtClean="0"/>
              <a:t>Saves time</a:t>
            </a:r>
          </a:p>
          <a:p>
            <a:pPr lvl="1"/>
            <a:r>
              <a:rPr lang="en-GB" dirty="0" smtClean="0"/>
              <a:t>Ensures they happen</a:t>
            </a:r>
          </a:p>
          <a:p>
            <a:r>
              <a:rPr lang="en-GB" dirty="0" smtClean="0"/>
              <a:t>Optimize meeting time</a:t>
            </a:r>
          </a:p>
          <a:p>
            <a:pPr lvl="1"/>
            <a:r>
              <a:rPr lang="en-GB" dirty="0" smtClean="0"/>
              <a:t>Control attendees at meetings</a:t>
            </a:r>
          </a:p>
          <a:p>
            <a:pPr lvl="1"/>
            <a:r>
              <a:rPr lang="en-GB" dirty="0" smtClean="0"/>
              <a:t>Use the right technology</a:t>
            </a:r>
          </a:p>
          <a:p>
            <a:pPr lvl="2"/>
            <a:r>
              <a:rPr lang="en-GB" dirty="0" smtClean="0"/>
              <a:t>Daily </a:t>
            </a:r>
            <a:r>
              <a:rPr lang="en-GB" dirty="0" err="1" smtClean="0"/>
              <a:t>skype</a:t>
            </a:r>
            <a:r>
              <a:rPr lang="en-GB" dirty="0" smtClean="0"/>
              <a:t> chat meetings</a:t>
            </a:r>
          </a:p>
          <a:p>
            <a:pPr lvl="1"/>
            <a:r>
              <a:rPr lang="en-GB" dirty="0" smtClean="0"/>
              <a:t>Ensure the right people talk together</a:t>
            </a:r>
          </a:p>
          <a:p>
            <a:r>
              <a:rPr lang="en-GB" dirty="0" smtClean="0"/>
              <a:t>Use tools to prevent duplicated work and missed tasks</a:t>
            </a:r>
          </a:p>
          <a:p>
            <a:pPr lvl="1"/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Testing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5720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Continuous Integration Environment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3022600" y="2392363"/>
            <a:ext cx="1008063" cy="1512887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Repository</a:t>
            </a:r>
          </a:p>
        </p:txBody>
      </p:sp>
      <p:pic>
        <p:nvPicPr>
          <p:cNvPr id="36868" name="Picture 5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" y="145573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2679700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9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376078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4911725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14"/>
          <p:cNvSpPr>
            <a:spLocks noChangeShapeType="1"/>
          </p:cNvSpPr>
          <p:nvPr/>
        </p:nvSpPr>
        <p:spPr bwMode="auto">
          <a:xfrm>
            <a:off x="1006475" y="1816100"/>
            <a:ext cx="1944688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1077913" y="2968625"/>
            <a:ext cx="1800225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 flipV="1">
            <a:off x="1006475" y="3184525"/>
            <a:ext cx="18716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5" name="Line 17"/>
          <p:cNvSpPr>
            <a:spLocks noChangeShapeType="1"/>
          </p:cNvSpPr>
          <p:nvPr/>
        </p:nvSpPr>
        <p:spPr bwMode="auto">
          <a:xfrm flipV="1">
            <a:off x="1077913" y="3400425"/>
            <a:ext cx="172878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V="1">
            <a:off x="4071938" y="2714625"/>
            <a:ext cx="1000125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7" name="Text Box 20"/>
          <p:cNvSpPr txBox="1">
            <a:spLocks noChangeArrowheads="1"/>
          </p:cNvSpPr>
          <p:nvPr/>
        </p:nvSpPr>
        <p:spPr bwMode="auto">
          <a:xfrm>
            <a:off x="4929188" y="3571875"/>
            <a:ext cx="22268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Build + unit test</a:t>
            </a:r>
          </a:p>
          <a:p>
            <a:r>
              <a:rPr lang="en-GB" sz="1400" dirty="0"/>
              <a:t>-</a:t>
            </a:r>
            <a:r>
              <a:rPr lang="en-GB" sz="1400" dirty="0" smtClean="0"/>
              <a:t>Linux (RHE &amp; </a:t>
            </a:r>
            <a:r>
              <a:rPr lang="en-GB" sz="1400" dirty="0" err="1" smtClean="0"/>
              <a:t>Ubuntu</a:t>
            </a:r>
            <a:r>
              <a:rPr lang="en-GB" sz="1400" dirty="0" smtClean="0"/>
              <a:t>)</a:t>
            </a:r>
            <a:endParaRPr lang="en-GB" sz="1400" dirty="0"/>
          </a:p>
          <a:p>
            <a:r>
              <a:rPr lang="en-GB" sz="1400" dirty="0"/>
              <a:t>-Mac OSX</a:t>
            </a:r>
          </a:p>
          <a:p>
            <a:r>
              <a:rPr lang="en-GB" sz="1400" dirty="0"/>
              <a:t>-Windows 32</a:t>
            </a:r>
          </a:p>
          <a:p>
            <a:r>
              <a:rPr lang="en-GB" sz="1400" dirty="0"/>
              <a:t>-Windows 64</a:t>
            </a:r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755650" y="5776913"/>
            <a:ext cx="1503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Developers</a:t>
            </a:r>
          </a:p>
        </p:txBody>
      </p:sp>
      <p:sp>
        <p:nvSpPr>
          <p:cNvPr id="36879" name="AutoShape 24"/>
          <p:cNvSpPr>
            <a:spLocks noChangeArrowheads="1"/>
          </p:cNvSpPr>
          <p:nvPr/>
        </p:nvSpPr>
        <p:spPr bwMode="auto">
          <a:xfrm>
            <a:off x="3022600" y="4337050"/>
            <a:ext cx="1008063" cy="1512888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trac</a:t>
            </a:r>
            <a:br>
              <a:rPr lang="en-GB"/>
            </a:br>
            <a:r>
              <a:rPr lang="en-GB"/>
              <a:t>Issue</a:t>
            </a:r>
          </a:p>
          <a:p>
            <a:pPr algn="ctr"/>
            <a:r>
              <a:rPr lang="en-GB"/>
              <a:t>tracking</a:t>
            </a:r>
          </a:p>
          <a:p>
            <a:pPr algn="ctr"/>
            <a:r>
              <a:rPr lang="en-GB"/>
              <a:t>system</a:t>
            </a:r>
          </a:p>
        </p:txBody>
      </p:sp>
      <p:sp>
        <p:nvSpPr>
          <p:cNvPr id="36880" name="Line 25"/>
          <p:cNvSpPr>
            <a:spLocks noChangeShapeType="1"/>
          </p:cNvSpPr>
          <p:nvPr/>
        </p:nvSpPr>
        <p:spPr bwMode="auto">
          <a:xfrm flipV="1">
            <a:off x="3527425" y="3903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36881" name="Picture 27" descr="Nohat-logo-nowords-bgwhite-200px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22600" y="1023938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2" name="Text Box 28"/>
          <p:cNvSpPr txBox="1">
            <a:spLocks noChangeArrowheads="1"/>
          </p:cNvSpPr>
          <p:nvPr/>
        </p:nvSpPr>
        <p:spPr bwMode="auto">
          <a:xfrm>
            <a:off x="2303463" y="1887538"/>
            <a:ext cx="2454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Mantid Project Wiki</a:t>
            </a:r>
          </a:p>
        </p:txBody>
      </p:sp>
      <p:pic>
        <p:nvPicPr>
          <p:cNvPr id="36883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00625" y="20716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4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153025" y="22240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5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05425" y="23764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6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57825" y="25288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7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072313" y="12144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8" name="Line 18"/>
          <p:cNvSpPr>
            <a:spLocks noChangeShapeType="1"/>
          </p:cNvSpPr>
          <p:nvPr/>
        </p:nvSpPr>
        <p:spPr bwMode="auto">
          <a:xfrm flipV="1">
            <a:off x="6143625" y="2204864"/>
            <a:ext cx="1092671" cy="216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9" name="Line 18"/>
          <p:cNvSpPr>
            <a:spLocks noChangeShapeType="1"/>
          </p:cNvSpPr>
          <p:nvPr/>
        </p:nvSpPr>
        <p:spPr bwMode="auto">
          <a:xfrm flipH="1" flipV="1">
            <a:off x="4000500" y="1428750"/>
            <a:ext cx="3071813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90" name="Text Box 20"/>
          <p:cNvSpPr txBox="1">
            <a:spLocks noChangeArrowheads="1"/>
          </p:cNvSpPr>
          <p:nvPr/>
        </p:nvSpPr>
        <p:spPr bwMode="auto">
          <a:xfrm>
            <a:off x="7308304" y="2708920"/>
            <a:ext cx="125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Automated </a:t>
            </a:r>
            <a:br>
              <a:rPr lang="en-GB" sz="1400" dirty="0"/>
            </a:br>
            <a:r>
              <a:rPr lang="en-GB" sz="1400" dirty="0"/>
              <a:t>System test</a:t>
            </a:r>
          </a:p>
        </p:txBody>
      </p:sp>
      <p:sp>
        <p:nvSpPr>
          <p:cNvPr id="36891" name="Text Box 20"/>
          <p:cNvSpPr txBox="1">
            <a:spLocks noChangeArrowheads="1"/>
          </p:cNvSpPr>
          <p:nvPr/>
        </p:nvSpPr>
        <p:spPr bwMode="auto">
          <a:xfrm>
            <a:off x="4929188" y="1000125"/>
            <a:ext cx="150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Deploy to </a:t>
            </a:r>
          </a:p>
          <a:p>
            <a:r>
              <a:rPr lang="en-GB" sz="1400"/>
              <a:t>Download site</a:t>
            </a:r>
          </a:p>
        </p:txBody>
      </p:sp>
      <p:pic>
        <p:nvPicPr>
          <p:cNvPr id="28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24713" y="13668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77113" y="15192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529513" y="16716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68202"/>
          </a:xfrm>
        </p:spPr>
        <p:txBody>
          <a:bodyPr/>
          <a:lstStyle/>
          <a:p>
            <a:r>
              <a:rPr lang="en-GB" dirty="0" smtClean="0"/>
              <a:t>Testing and deployment </a:t>
            </a:r>
            <a:r>
              <a:rPr lang="en-GB" dirty="0" smtClean="0"/>
              <a:t>takes time </a:t>
            </a:r>
            <a:r>
              <a:rPr lang="en-GB" dirty="0" smtClean="0"/>
              <a:t>&amp;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Active </a:t>
            </a:r>
            <a:r>
              <a:rPr lang="en-GB" dirty="0" smtClean="0"/>
              <a:t>development can affect robustness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Unit </a:t>
            </a:r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Test individual components</a:t>
            </a:r>
          </a:p>
          <a:p>
            <a:pPr lvl="1"/>
            <a:r>
              <a:rPr lang="en-GB" dirty="0" smtClean="0"/>
              <a:t>5,222 tests</a:t>
            </a:r>
          </a:p>
          <a:p>
            <a:pPr lvl="1"/>
            <a:r>
              <a:rPr lang="en-GB" dirty="0" smtClean="0"/>
              <a:t>Fast – just a few minutes</a:t>
            </a:r>
          </a:p>
          <a:p>
            <a:pPr lvl="1"/>
            <a:r>
              <a:rPr lang="en-GB" dirty="0" smtClean="0"/>
              <a:t>Run on all platforms on commit</a:t>
            </a:r>
          </a:p>
          <a:p>
            <a:pPr lvl="1"/>
            <a:r>
              <a:rPr lang="en-GB" dirty="0" smtClean="0"/>
              <a:t>Rapid feedback to developers</a:t>
            </a:r>
          </a:p>
          <a:p>
            <a:r>
              <a:rPr lang="en-GB" dirty="0" smtClean="0"/>
              <a:t>Automated System Tests</a:t>
            </a:r>
          </a:p>
          <a:p>
            <a:pPr lvl="1"/>
            <a:r>
              <a:rPr lang="en-GB" dirty="0" smtClean="0"/>
              <a:t>Test complete workflows</a:t>
            </a:r>
          </a:p>
          <a:p>
            <a:pPr lvl="1"/>
            <a:r>
              <a:rPr lang="en-GB" dirty="0" smtClean="0"/>
              <a:t>Compare numerical results with stored examples</a:t>
            </a:r>
          </a:p>
          <a:p>
            <a:pPr lvl="1"/>
            <a:r>
              <a:rPr lang="en-GB" dirty="0" smtClean="0"/>
              <a:t>59 tests</a:t>
            </a:r>
          </a:p>
          <a:p>
            <a:pPr lvl="1"/>
            <a:r>
              <a:rPr lang="en-GB" dirty="0" smtClean="0"/>
              <a:t>Slow – minutes to hours</a:t>
            </a:r>
          </a:p>
          <a:p>
            <a:pPr lvl="1"/>
            <a:r>
              <a:rPr lang="en-GB" dirty="0" smtClean="0"/>
              <a:t>Run on all platforms daily</a:t>
            </a:r>
          </a:p>
          <a:p>
            <a:pPr lvl="1"/>
            <a:r>
              <a:rPr lang="en-GB" dirty="0" smtClean="0"/>
              <a:t>Feedback to all developers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16386" name="Picture 2" descr="http://ophir.files.wordpress.com/2009/01/smart-software-develope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764704"/>
            <a:ext cx="3095625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764704"/>
          <a:ext cx="8568952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908720"/>
          <a:ext cx="84969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Plaster vector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1484784"/>
            <a:ext cx="477559" cy="503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r>
              <a:rPr lang="en-GB" dirty="0" smtClean="0"/>
              <a:t>Software is mission critical to modern neutron facilities</a:t>
            </a:r>
          </a:p>
          <a:p>
            <a:pPr lvl="1"/>
            <a:r>
              <a:rPr lang="en-GB" dirty="0" smtClean="0"/>
              <a:t>High performance</a:t>
            </a:r>
          </a:p>
          <a:p>
            <a:pPr lvl="1"/>
            <a:r>
              <a:rPr lang="en-GB" dirty="0" smtClean="0"/>
              <a:t>Reliable</a:t>
            </a:r>
          </a:p>
          <a:p>
            <a:pPr lvl="1"/>
            <a:r>
              <a:rPr lang="en-GB" dirty="0" smtClean="0"/>
              <a:t>Leading edge</a:t>
            </a:r>
          </a:p>
          <a:p>
            <a:pPr lvl="1"/>
            <a:r>
              <a:rPr lang="en-GB" dirty="0" smtClean="0"/>
              <a:t>Responsive to change</a:t>
            </a:r>
          </a:p>
          <a:p>
            <a:pPr lvl="1"/>
            <a:r>
              <a:rPr lang="en-GB" dirty="0" smtClean="0"/>
              <a:t>Maintainable</a:t>
            </a:r>
          </a:p>
          <a:p>
            <a:pPr lvl="1"/>
            <a:r>
              <a:rPr lang="en-GB" dirty="0" smtClean="0"/>
              <a:t>Well documented</a:t>
            </a:r>
          </a:p>
          <a:p>
            <a:r>
              <a:rPr lang="en-GB" dirty="0" smtClean="0"/>
              <a:t>To get these a project needs</a:t>
            </a:r>
          </a:p>
          <a:p>
            <a:pPr lvl="1"/>
            <a:r>
              <a:rPr lang="en-GB" dirty="0" smtClean="0"/>
              <a:t>Vision</a:t>
            </a:r>
          </a:p>
          <a:p>
            <a:pPr lvl="1"/>
            <a:r>
              <a:rPr lang="en-GB" dirty="0" smtClean="0"/>
              <a:t>Resource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Scientific and Technical Leadership</a:t>
            </a:r>
          </a:p>
          <a:p>
            <a:pPr lvl="1"/>
            <a:r>
              <a:rPr lang="en-GB" dirty="0" smtClean="0"/>
              <a:t>Talented developers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facility alone </a:t>
            </a:r>
            <a:r>
              <a:rPr lang="en-GB" dirty="0" smtClean="0"/>
              <a:t>can </a:t>
            </a:r>
            <a:r>
              <a:rPr lang="en-GB" dirty="0" smtClean="0"/>
              <a:t>provide these needs</a:t>
            </a:r>
          </a:p>
          <a:p>
            <a:pPr lvl="1"/>
            <a:r>
              <a:rPr lang="en-GB" dirty="0" smtClean="0"/>
              <a:t>Although many are not used to devoting their resources toward software developments.</a:t>
            </a:r>
          </a:p>
          <a:p>
            <a:r>
              <a:rPr lang="en-GB" dirty="0" smtClean="0"/>
              <a:t>Working together  between facilities multiplies the benefits over working alone.</a:t>
            </a:r>
            <a:endParaRPr lang="en-GB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88025" y="3125695"/>
            <a:ext cx="4355976" cy="303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Mantid\Documents\Images\SNS_logo_trans_back.g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308304" y="4653136"/>
            <a:ext cx="465776" cy="316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67630"/>
            <a:ext cx="5238750" cy="26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Mantid Introduction</a:t>
            </a:r>
          </a:p>
          <a:p>
            <a:r>
              <a:rPr lang="en-GB" dirty="0" smtClean="0"/>
              <a:t>A </a:t>
            </a:r>
            <a:r>
              <a:rPr lang="en-GB" dirty="0" smtClean="0"/>
              <a:t>Selection of </a:t>
            </a:r>
            <a:r>
              <a:rPr lang="en-GB" dirty="0" smtClean="0"/>
              <a:t>Risks</a:t>
            </a:r>
          </a:p>
          <a:p>
            <a:r>
              <a:rPr lang="en-GB" dirty="0" smtClean="0"/>
              <a:t>Management strategies</a:t>
            </a:r>
          </a:p>
          <a:p>
            <a:r>
              <a:rPr lang="en-GB" dirty="0" smtClean="0"/>
              <a:t>Conclusion</a:t>
            </a:r>
            <a:endParaRPr lang="en-GB" dirty="0" smtClean="0"/>
          </a:p>
        </p:txBody>
      </p:sp>
      <p:pic>
        <p:nvPicPr>
          <p:cNvPr id="16391" name="Picture 7" descr="File:ReleasePi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4088" y="1268760"/>
            <a:ext cx="3601413" cy="3215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 smtClean="0">
                <a:latin typeface="+mn-lt"/>
              </a:rPr>
              <a:t>Open source</a:t>
            </a:r>
            <a:endParaRPr lang="en-GB" sz="2000" b="0" kern="0" dirty="0">
              <a:latin typeface="+mn-lt"/>
            </a:endParaRP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Selection of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6203032" cy="4205287"/>
          </a:xfrm>
        </p:spPr>
        <p:txBody>
          <a:bodyPr/>
          <a:lstStyle/>
          <a:p>
            <a:r>
              <a:rPr lang="en-GB" dirty="0" smtClean="0"/>
              <a:t>Lasting engagement with a large number of stakeholders</a:t>
            </a:r>
          </a:p>
          <a:p>
            <a:r>
              <a:rPr lang="en-GB" dirty="0" smtClean="0"/>
              <a:t>Design needs to support flexibility for future needs</a:t>
            </a:r>
          </a:p>
          <a:p>
            <a:r>
              <a:rPr lang="en-GB" dirty="0" smtClean="0"/>
              <a:t>Technical single point of failure</a:t>
            </a:r>
          </a:p>
          <a:p>
            <a:r>
              <a:rPr lang="en-GB" dirty="0" smtClean="0"/>
              <a:t>Development continuity across the team</a:t>
            </a:r>
          </a:p>
          <a:p>
            <a:r>
              <a:rPr lang="en-GB" dirty="0" smtClean="0"/>
              <a:t>Larger development teams are less efficient</a:t>
            </a:r>
          </a:p>
          <a:p>
            <a:r>
              <a:rPr lang="en-GB" dirty="0" smtClean="0"/>
              <a:t>Testing and deployment takes time &amp;</a:t>
            </a:r>
            <a:br>
              <a:rPr lang="en-GB" dirty="0" smtClean="0"/>
            </a:br>
            <a:r>
              <a:rPr lang="en-GB" dirty="0" smtClean="0"/>
              <a:t>Active </a:t>
            </a:r>
            <a:r>
              <a:rPr lang="en-GB" dirty="0" smtClean="0"/>
              <a:t>development can affect robustness</a:t>
            </a:r>
          </a:p>
          <a:p>
            <a:endParaRPr lang="en-GB" dirty="0"/>
          </a:p>
        </p:txBody>
      </p:sp>
      <p:pic>
        <p:nvPicPr>
          <p:cNvPr id="6146" name="Picture 2" descr="http://kickkicksnare.com/wp-content/uploads/2010/10/take_risks_and_tell_stories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124744"/>
            <a:ext cx="2461001" cy="4387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equedia.com/data/media/24/67/2467_m.jpg?ts=123351515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856" y="4293096"/>
            <a:ext cx="2952328" cy="1656184"/>
          </a:xfrm>
          <a:prstGeom prst="rect">
            <a:avLst/>
          </a:prstGeom>
          <a:noFill/>
        </p:spPr>
      </p:pic>
      <p:sp>
        <p:nvSpPr>
          <p:cNvPr id="9" name="Trapezoid 8"/>
          <p:cNvSpPr/>
          <p:nvPr/>
        </p:nvSpPr>
        <p:spPr bwMode="auto">
          <a:xfrm>
            <a:off x="5148064" y="2636912"/>
            <a:ext cx="1854016" cy="533138"/>
          </a:xfrm>
          <a:prstGeom prst="trapezoid">
            <a:avLst>
              <a:gd name="adj" fmla="val 6609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Lasting engagement with a large number of </a:t>
            </a:r>
            <a:r>
              <a:rPr lang="en-GB" dirty="0" smtClean="0"/>
              <a:t>stakeholders</a:t>
            </a:r>
            <a:endParaRPr lang="en-GB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51920" y="1340768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811610" y="1366853"/>
          <a:ext cx="2518000" cy="184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6444208" y="980728"/>
            <a:ext cx="1295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4427984" y="980728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ISIS</a:t>
            </a:r>
          </a:p>
        </p:txBody>
      </p:sp>
      <p:sp>
        <p:nvSpPr>
          <p:cNvPr id="10" name="Trapezoid 9"/>
          <p:cNvSpPr/>
          <p:nvPr/>
        </p:nvSpPr>
        <p:spPr bwMode="auto">
          <a:xfrm rot="10800000">
            <a:off x="5148064" y="3284985"/>
            <a:ext cx="1944216" cy="432048"/>
          </a:xfrm>
          <a:prstGeom prst="trapezoid">
            <a:avLst>
              <a:gd name="adj" fmla="val 54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328498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 smtClean="0"/>
              <a:t>Project Management</a:t>
            </a:r>
            <a:br>
              <a:rPr lang="en-GB" sz="1200" b="0" dirty="0" smtClean="0"/>
            </a:br>
            <a:r>
              <a:rPr lang="en-GB" sz="1200" b="0" dirty="0" smtClean="0"/>
              <a:t>Board</a:t>
            </a:r>
            <a:endParaRPr lang="en-GB" sz="1200" b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239838"/>
            <a:ext cx="339472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Organisation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project sponsors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Frequent releases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GB" sz="2400" b="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Responsive to change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needs to support flexibility for future </a:t>
            </a:r>
            <a:r>
              <a:rPr lang="en-GB" dirty="0" smtClean="0"/>
              <a:t>needs</a:t>
            </a:r>
            <a:endParaRPr lang="en-GB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Separation of Data and Algorithms</a:t>
            </a:r>
          </a:p>
          <a:p>
            <a:r>
              <a:rPr lang="en-GB" smtClean="0"/>
              <a:t>Encapsulated “User Code” in specific places</a:t>
            </a:r>
          </a:p>
          <a:p>
            <a:pPr lvl="1"/>
            <a:r>
              <a:rPr lang="en-GB" smtClean="0"/>
              <a:t>Algorithms</a:t>
            </a:r>
          </a:p>
          <a:p>
            <a:pPr lvl="1"/>
            <a:r>
              <a:rPr lang="en-GB" smtClean="0"/>
              <a:t>Workspaces</a:t>
            </a:r>
          </a:p>
          <a:p>
            <a:r>
              <a:rPr lang="en-GB" smtClean="0"/>
              <a:t>Use of well designed interfaces to allow generic use of components</a:t>
            </a:r>
          </a:p>
          <a:p>
            <a:r>
              <a:rPr lang="en-GB" smtClean="0"/>
              <a:t>Reuse of existing components</a:t>
            </a:r>
          </a:p>
          <a:p>
            <a:r>
              <a:rPr lang="en-GB" smtClean="0"/>
              <a:t>Careful memory management when handling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1285875" y="5429250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Architectural Design - Overview</a:t>
            </a: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042988" y="1196975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632" name="Oval 24"/>
          <p:cNvSpPr>
            <a:spLocks noChangeArrowheads="1"/>
          </p:cNvSpPr>
          <p:nvPr/>
        </p:nvSpPr>
        <p:spPr bwMode="auto">
          <a:xfrm>
            <a:off x="3071802" y="1571612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1189038" y="1460500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smtClean="0">
                <a:latin typeface="Times New Roman" pitchFamily="18" charset="0"/>
              </a:rPr>
              <a:t>Python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196634" name="Rectangle 26"/>
          <p:cNvSpPr>
            <a:spLocks noChangeArrowheads="1"/>
          </p:cNvSpPr>
          <p:nvPr/>
        </p:nvSpPr>
        <p:spPr bwMode="auto">
          <a:xfrm>
            <a:off x="1189038" y="3386138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MantidPlot</a:t>
            </a:r>
            <a:r>
              <a:rPr lang="en-GB" sz="1200" b="0" dirty="0">
                <a:latin typeface="Times New Roman" pitchFamily="18" charset="0"/>
              </a:rPr>
              <a:t> Graphing  and analysis</a:t>
            </a:r>
            <a:endParaRPr lang="en-GB" b="0" dirty="0"/>
          </a:p>
        </p:txBody>
      </p:sp>
      <p:sp>
        <p:nvSpPr>
          <p:cNvPr id="196635" name="AutoShape 27"/>
          <p:cNvSpPr>
            <a:spLocks noChangeArrowheads="1"/>
          </p:cNvSpPr>
          <p:nvPr/>
        </p:nvSpPr>
        <p:spPr bwMode="auto">
          <a:xfrm>
            <a:off x="7715250" y="1782763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RAW data files</a:t>
            </a:r>
            <a:endParaRPr lang="en-GB" b="0"/>
          </a:p>
        </p:txBody>
      </p:sp>
      <p:sp>
        <p:nvSpPr>
          <p:cNvPr id="196636" name="AutoShape 28"/>
          <p:cNvSpPr>
            <a:spLocks noChangeArrowheads="1"/>
          </p:cNvSpPr>
          <p:nvPr/>
        </p:nvSpPr>
        <p:spPr bwMode="auto">
          <a:xfrm>
            <a:off x="7715250" y="3500438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44044" name="Line 29"/>
          <p:cNvSpPr>
            <a:spLocks noChangeShapeType="1"/>
          </p:cNvSpPr>
          <p:nvPr/>
        </p:nvSpPr>
        <p:spPr bwMode="auto">
          <a:xfrm flipH="1">
            <a:off x="6215063" y="2500313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5" name="Line 30"/>
          <p:cNvSpPr>
            <a:spLocks noChangeShapeType="1"/>
          </p:cNvSpPr>
          <p:nvPr/>
        </p:nvSpPr>
        <p:spPr bwMode="auto">
          <a:xfrm flipH="1" flipV="1">
            <a:off x="6215063" y="3214688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6" name="Line 31"/>
          <p:cNvSpPr>
            <a:spLocks noChangeShapeType="1"/>
          </p:cNvSpPr>
          <p:nvPr/>
        </p:nvSpPr>
        <p:spPr bwMode="auto">
          <a:xfrm>
            <a:off x="2476500" y="1771650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214438" y="5357813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48" name="Line 33"/>
          <p:cNvSpPr>
            <a:spLocks noChangeShapeType="1"/>
          </p:cNvSpPr>
          <p:nvPr/>
        </p:nvSpPr>
        <p:spPr bwMode="auto">
          <a:xfrm flipV="1">
            <a:off x="2503488" y="3155950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V="1">
            <a:off x="2571750" y="3168650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6418263" y="1254125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44051" name="Line 36"/>
          <p:cNvSpPr>
            <a:spLocks noChangeShapeType="1"/>
          </p:cNvSpPr>
          <p:nvPr/>
        </p:nvSpPr>
        <p:spPr bwMode="auto">
          <a:xfrm flipH="1">
            <a:off x="6143625" y="2357438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2746375" y="2782888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4929188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196668" name="AutoShape 60"/>
          <p:cNvSpPr>
            <a:spLocks noChangeArrowheads="1"/>
          </p:cNvSpPr>
          <p:nvPr/>
        </p:nvSpPr>
        <p:spPr bwMode="auto">
          <a:xfrm>
            <a:off x="6359525" y="4422775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44057" name="Line 61"/>
          <p:cNvSpPr>
            <a:spLocks noChangeShapeType="1"/>
          </p:cNvSpPr>
          <p:nvPr/>
        </p:nvSpPr>
        <p:spPr bwMode="auto">
          <a:xfrm flipH="1" flipV="1">
            <a:off x="6215063" y="3286125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429000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357563" y="3286125"/>
            <a:ext cx="1390650" cy="720725"/>
            <a:chOff x="2928926" y="5072074"/>
            <a:chExt cx="1389980" cy="720095"/>
          </a:xfrm>
        </p:grpSpPr>
        <p:grpSp>
          <p:nvGrpSpPr>
            <p:cNvPr id="3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5" name="Picture 34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86313" y="3286125"/>
            <a:ext cx="1390650" cy="720725"/>
            <a:chOff x="2928926" y="5072074"/>
            <a:chExt cx="1389980" cy="720095"/>
          </a:xfrm>
        </p:grpSpPr>
        <p:grpSp>
          <p:nvGrpSpPr>
            <p:cNvPr id="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42" name="Picture 4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 in extensions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79532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07504" y="407707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07504" y="263691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single points of failure</a:t>
            </a:r>
            <a:endParaRPr lang="en-GB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“Code Ownership”</a:t>
            </a:r>
          </a:p>
          <a:p>
            <a:pPr lvl="1"/>
            <a:r>
              <a:rPr lang="en-GB" dirty="0" smtClean="0"/>
              <a:t>Functionality protected via unit tests</a:t>
            </a:r>
            <a:endParaRPr lang="en-GB" dirty="0" smtClean="0"/>
          </a:p>
          <a:p>
            <a:r>
              <a:rPr lang="en-GB" dirty="0" smtClean="0"/>
              <a:t>Mobile development talent</a:t>
            </a:r>
          </a:p>
          <a:p>
            <a:r>
              <a:rPr lang="en-GB" dirty="0" smtClean="0"/>
              <a:t>Sub project teams to focus on significant developments</a:t>
            </a:r>
            <a:endParaRPr lang="en-GB" dirty="0" smtClean="0"/>
          </a:p>
          <a:p>
            <a:r>
              <a:rPr lang="en-GB" dirty="0" smtClean="0"/>
              <a:t>Knowledge transfer</a:t>
            </a:r>
            <a:endParaRPr lang="en-GB" dirty="0" smtClean="0"/>
          </a:p>
          <a:p>
            <a:pPr lvl="1"/>
            <a:r>
              <a:rPr lang="en-GB" dirty="0" smtClean="0"/>
              <a:t>Daily &amp; focused </a:t>
            </a:r>
            <a:r>
              <a:rPr lang="en-GB" dirty="0" err="1" smtClean="0"/>
              <a:t>skype</a:t>
            </a:r>
            <a:r>
              <a:rPr lang="en-GB" dirty="0" smtClean="0"/>
              <a:t> meetings</a:t>
            </a:r>
          </a:p>
          <a:p>
            <a:pPr lvl="1"/>
            <a:r>
              <a:rPr lang="en-GB" dirty="0" smtClean="0"/>
              <a:t>Code reviews</a:t>
            </a:r>
          </a:p>
          <a:p>
            <a:pPr lvl="1"/>
            <a:r>
              <a:rPr lang="en-GB" dirty="0" smtClean="0"/>
              <a:t>Architectural and detailed design documentation</a:t>
            </a:r>
          </a:p>
          <a:p>
            <a:pPr lvl="1"/>
            <a:r>
              <a:rPr lang="en-GB" dirty="0" smtClean="0"/>
              <a:t>Developer documentation</a:t>
            </a:r>
          </a:p>
          <a:p>
            <a:pPr lvl="1"/>
            <a:r>
              <a:rPr lang="en-GB" dirty="0" smtClean="0"/>
              <a:t>Annual developer meetings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pic>
        <p:nvPicPr>
          <p:cNvPr id="20482" name="Picture 2" descr="http://ninefold.com/assets/images/blog/weak-link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28184" y="620688"/>
            <a:ext cx="2381250" cy="158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18860</TotalTime>
  <Words>654</Words>
  <Application>Microsoft Office PowerPoint</Application>
  <PresentationFormat>On-screen Show (4:3)</PresentationFormat>
  <Paragraphs>223</Paragraphs>
  <Slides>18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ISIS Small Bottom Banner</vt:lpstr>
      <vt:lpstr>1_ISIS Small Bottom Banner</vt:lpstr>
      <vt:lpstr>International Software projects The Mantid Model</vt:lpstr>
      <vt:lpstr>Overview</vt:lpstr>
      <vt:lpstr>Slide 3</vt:lpstr>
      <vt:lpstr>A Selection of Risks</vt:lpstr>
      <vt:lpstr>Lasting engagement with a large number of stakeholders</vt:lpstr>
      <vt:lpstr>Design needs to support flexibility for future needs</vt:lpstr>
      <vt:lpstr>Architectural Design - Overview</vt:lpstr>
      <vt:lpstr>Plug in extensions</vt:lpstr>
      <vt:lpstr>Preventing single points of failure</vt:lpstr>
      <vt:lpstr>Development continuity across the team</vt:lpstr>
      <vt:lpstr>Larger development teams are less efficient</vt:lpstr>
      <vt:lpstr>Slide 12</vt:lpstr>
      <vt:lpstr>Testing and deployment takes time &amp;  Active development can affect robustness </vt:lpstr>
      <vt:lpstr>Manual Testing</vt:lpstr>
      <vt:lpstr>Releases</vt:lpstr>
      <vt:lpstr>Conclusion</vt:lpstr>
      <vt:lpstr>Conclusion</vt:lpstr>
      <vt:lpstr>Slide 18</vt:lpstr>
    </vt:vector>
  </TitlesOfParts>
  <Company>CCLRC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Nicholas Draper</cp:lastModifiedBy>
  <cp:revision>464</cp:revision>
  <dcterms:created xsi:type="dcterms:W3CDTF">2007-04-16T13:36:05Z</dcterms:created>
  <dcterms:modified xsi:type="dcterms:W3CDTF">2012-09-17T10:39:10Z</dcterms:modified>
</cp:coreProperties>
</file>