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388843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Data 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</a:t>
            </a:r>
            <a:r>
              <a:rPr lang="en-US" sz="2800" dirty="0" err="1" smtClean="0">
                <a:solidFill>
                  <a:srgbClr val="002060"/>
                </a:solidFill>
                <a:sym typeface="Wingdings" pitchFamily="2" charset="2"/>
              </a:rPr>
              <a:t>ReductionUser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 Access ICAT</a:t>
            </a:r>
          </a:p>
          <a:p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Details design, status &amp; future direction</a:t>
            </a:r>
            <a:endParaRPr lang="en-US" sz="2800" dirty="0" smtClean="0">
              <a:solidFill>
                <a:srgbClr val="002060"/>
              </a:solidFill>
            </a:endParaRPr>
          </a:p>
        </p:txBody>
      </p:sp>
      <p:pic>
        <p:nvPicPr>
          <p:cNvPr id="4" name="Picture 3" descr="Mantid_Logo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653136"/>
            <a:ext cx="438150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736" y="6021288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itchFamily="34" charset="0"/>
              </a:rPr>
              <a:t>Poster Sessions</a:t>
            </a:r>
            <a:endParaRPr lang="en-GB" sz="2400" dirty="0"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663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FF00"/>
                </a:solidFill>
              </a:rPr>
              <a:t>Automated Reduction</a:t>
            </a:r>
            <a:endParaRPr lang="en-GB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3888432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Project lifecycle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Automated build environment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Ensuring software quality</a:t>
            </a:r>
          </a:p>
          <a:p>
            <a:endParaRPr lang="en-GB" sz="2400" dirty="0" smtClean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  <p:pic>
        <p:nvPicPr>
          <p:cNvPr id="4" name="Picture 3" descr="Mantid_Logo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653136"/>
            <a:ext cx="438150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736" y="6021288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itchFamily="34" charset="0"/>
              </a:rPr>
              <a:t>Poster Sessions</a:t>
            </a:r>
            <a:endParaRPr lang="en-GB" sz="2400" dirty="0"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663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FF00"/>
                </a:solidFill>
              </a:rPr>
              <a:t>Continuous Build, Test &amp; Deploy</a:t>
            </a:r>
            <a:endParaRPr lang="en-GB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3888432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Exposing C++ framework to Python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Connecting with </a:t>
            </a:r>
            <a:r>
              <a:rPr lang="en-GB" sz="2400" dirty="0" err="1" smtClean="0">
                <a:solidFill>
                  <a:srgbClr val="002060"/>
                </a:solidFill>
              </a:rPr>
              <a:t>Numpy</a:t>
            </a:r>
            <a:endParaRPr lang="en-GB" sz="2400" dirty="0" smtClean="0">
              <a:solidFill>
                <a:srgbClr val="002060"/>
              </a:solidFill>
            </a:endParaRPr>
          </a:p>
          <a:p>
            <a:r>
              <a:rPr lang="en-GB" sz="2400" dirty="0" smtClean="0">
                <a:solidFill>
                  <a:srgbClr val="002060"/>
                </a:solidFill>
              </a:rPr>
              <a:t>Embedding </a:t>
            </a:r>
            <a:r>
              <a:rPr lang="en-GB" sz="2400" dirty="0" err="1" smtClean="0">
                <a:solidFill>
                  <a:srgbClr val="002060"/>
                </a:solidFill>
              </a:rPr>
              <a:t>IPython</a:t>
            </a:r>
            <a:endParaRPr lang="en-GB" sz="2400" dirty="0">
              <a:solidFill>
                <a:srgbClr val="002060"/>
              </a:solidFill>
            </a:endParaRPr>
          </a:p>
        </p:txBody>
      </p:sp>
      <p:pic>
        <p:nvPicPr>
          <p:cNvPr id="4" name="Picture 3" descr="Mantid_Logo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653136"/>
            <a:ext cx="438150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736" y="6021288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itchFamily="34" charset="0"/>
              </a:rPr>
              <a:t>Poster Sessions</a:t>
            </a:r>
            <a:endParaRPr lang="en-GB" sz="2400" dirty="0"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663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FF00"/>
                </a:solidFill>
              </a:rPr>
              <a:t>Deep Integration With Python</a:t>
            </a:r>
            <a:endParaRPr lang="en-GB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3888432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Control ISIS Instruments with Mantid &amp; </a:t>
            </a:r>
            <a:r>
              <a:rPr lang="en-GB" sz="2400" dirty="0" err="1" smtClean="0">
                <a:solidFill>
                  <a:srgbClr val="002060"/>
                </a:solidFill>
              </a:rPr>
              <a:t>PyGenie</a:t>
            </a:r>
            <a:endParaRPr lang="en-GB" sz="2400" dirty="0" smtClean="0">
              <a:solidFill>
                <a:srgbClr val="002060"/>
              </a:solidFill>
            </a:endParaRPr>
          </a:p>
          <a:p>
            <a:r>
              <a:rPr lang="en-GB" sz="2400" dirty="0" smtClean="0">
                <a:solidFill>
                  <a:srgbClr val="002060"/>
                </a:solidFill>
              </a:rPr>
              <a:t>Intelligent run control based on statistics</a:t>
            </a:r>
          </a:p>
        </p:txBody>
      </p:sp>
      <p:pic>
        <p:nvPicPr>
          <p:cNvPr id="4" name="Picture 3" descr="Mantid_Logo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653136"/>
            <a:ext cx="438150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736" y="6021288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itchFamily="34" charset="0"/>
              </a:rPr>
              <a:t>Poster Sessions</a:t>
            </a:r>
            <a:endParaRPr lang="en-GB" sz="2400" dirty="0"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663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FF00"/>
                </a:solidFill>
              </a:rPr>
              <a:t>Linking Instrument Control And Data Analysis</a:t>
            </a:r>
            <a:endParaRPr lang="en-GB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3888432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MUSR uses </a:t>
            </a:r>
            <a:r>
              <a:rPr lang="en-GB" sz="2400" dirty="0" err="1" smtClean="0">
                <a:solidFill>
                  <a:srgbClr val="002060"/>
                </a:solidFill>
              </a:rPr>
              <a:t>muons</a:t>
            </a:r>
            <a:r>
              <a:rPr lang="en-GB" sz="2400" dirty="0" smtClean="0">
                <a:solidFill>
                  <a:srgbClr val="002060"/>
                </a:solidFill>
              </a:rPr>
              <a:t> </a:t>
            </a:r>
            <a:r>
              <a:rPr lang="en-GB" sz="2400" dirty="0" smtClean="0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en-GB" sz="2400" dirty="0" smtClean="0">
                <a:solidFill>
                  <a:srgbClr val="002060"/>
                </a:solidFill>
              </a:rPr>
              <a:t>Mantid is not restricted to neutron data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GUIs to easily perform common muon related tasks</a:t>
            </a:r>
          </a:p>
          <a:p>
            <a:endParaRPr lang="en-GB" sz="2400" dirty="0" smtClean="0">
              <a:solidFill>
                <a:srgbClr val="002060"/>
              </a:solidFill>
            </a:endParaRPr>
          </a:p>
        </p:txBody>
      </p:sp>
      <p:pic>
        <p:nvPicPr>
          <p:cNvPr id="4" name="Picture 3" descr="Mantid_Logo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653136"/>
            <a:ext cx="438150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736" y="6021288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itchFamily="34" charset="0"/>
              </a:rPr>
              <a:t>Poster Sessions</a:t>
            </a:r>
            <a:endParaRPr lang="en-GB" sz="2400" dirty="0"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663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FF00"/>
                </a:solidFill>
              </a:rPr>
              <a:t>Mantid as a tool for MUSR analysis</a:t>
            </a:r>
            <a:endParaRPr lang="en-GB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3888432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Overview of use of Mantid at SNS &amp; HFIR</a:t>
            </a:r>
          </a:p>
        </p:txBody>
      </p:sp>
      <p:pic>
        <p:nvPicPr>
          <p:cNvPr id="4" name="Picture 3" descr="Mantid_Logo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653136"/>
            <a:ext cx="438150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736" y="6021288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itchFamily="34" charset="0"/>
              </a:rPr>
              <a:t>Poster Sessions</a:t>
            </a:r>
            <a:endParaRPr lang="en-GB" sz="2400" dirty="0"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663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FF00"/>
                </a:solidFill>
              </a:rPr>
              <a:t>Data </a:t>
            </a:r>
            <a:r>
              <a:rPr lang="en-GB" sz="3200" dirty="0" smtClean="0">
                <a:solidFill>
                  <a:srgbClr val="FFFF00"/>
                </a:solidFill>
              </a:rPr>
              <a:t>reduction and visualization at SNS and HFIR</a:t>
            </a:r>
            <a:endParaRPr lang="en-GB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3888432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Provide near real-time feedback to users as experiment continues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Integration with ADARA at SNS</a:t>
            </a:r>
          </a:p>
        </p:txBody>
      </p:sp>
      <p:pic>
        <p:nvPicPr>
          <p:cNvPr id="4" name="Picture 3" descr="Mantid_Logo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653136"/>
            <a:ext cx="438150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736" y="6021288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itchFamily="34" charset="0"/>
              </a:rPr>
              <a:t>Poster Sessions</a:t>
            </a:r>
            <a:endParaRPr lang="en-GB" sz="2400" dirty="0"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663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FF00"/>
                </a:solidFill>
              </a:rPr>
              <a:t>Streaming &amp; Processing of Data In Real Time</a:t>
            </a:r>
            <a:endParaRPr lang="en-GB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144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STFC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Martyn Gigg</dc:creator>
  <cp:lastModifiedBy>Martyn Gigg</cp:lastModifiedBy>
  <cp:revision>25</cp:revision>
  <dcterms:created xsi:type="dcterms:W3CDTF">2012-09-21T09:57:47Z</dcterms:created>
  <dcterms:modified xsi:type="dcterms:W3CDTF">2012-09-21T12:27:35Z</dcterms:modified>
</cp:coreProperties>
</file>