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46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0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54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Individual_Ticket_Tes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ntidproject.org/Git_Workflo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mantidproject.org/mantid/query?keywords=~aint&amp;milestone=Release+2.6&amp;group=owner&amp;col=id&amp;col=summary&amp;col=milestone&amp;col=type&amp;col=status&amp;col=priority&amp;col=component&amp;order=prior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ntidproject.org/ReleaseNotes_2_5_Framework_Chan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Developer meeting</a:t>
            </a:r>
            <a:endParaRPr lang="en-GB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2.5</a:t>
            </a:r>
          </a:p>
          <a:p>
            <a:pPr eaLnBrk="1" hangingPunct="1">
              <a:defRPr/>
            </a:pPr>
            <a:r>
              <a:rPr lang="en-GB" sz="1800" dirty="0" smtClean="0"/>
              <a:t>9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May 2013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13 weeks</a:t>
            </a:r>
          </a:p>
          <a:p>
            <a:pPr lvl="1"/>
            <a:r>
              <a:rPr lang="en-GB" dirty="0" smtClean="0"/>
              <a:t>2 weeks maintenance</a:t>
            </a:r>
          </a:p>
          <a:p>
            <a:pPr lvl="1"/>
            <a:r>
              <a:rPr lang="en-GB" dirty="0" smtClean="0"/>
              <a:t>9 weeks feature development</a:t>
            </a:r>
          </a:p>
          <a:p>
            <a:pPr lvl="1"/>
            <a:r>
              <a:rPr lang="en-GB" dirty="0" smtClean="0"/>
              <a:t>1 week testing and release</a:t>
            </a:r>
          </a:p>
          <a:p>
            <a:r>
              <a:rPr lang="en-GB" dirty="0" smtClean="0"/>
              <a:t>385 Fixed Tickets</a:t>
            </a:r>
          </a:p>
          <a:p>
            <a:r>
              <a:rPr lang="en-GB" dirty="0" smtClean="0"/>
              <a:t>PV 3.98 Integration</a:t>
            </a:r>
          </a:p>
          <a:p>
            <a:r>
              <a:rPr lang="en-GB" dirty="0" smtClean="0"/>
              <a:t>Workflow Changes</a:t>
            </a:r>
          </a:p>
          <a:p>
            <a:pPr lvl="1"/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Release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25" y="2795942"/>
            <a:ext cx="4213225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(Accent Bar) 4"/>
          <p:cNvSpPr/>
          <p:nvPr/>
        </p:nvSpPr>
        <p:spPr bwMode="auto">
          <a:xfrm>
            <a:off x="5796136" y="2134631"/>
            <a:ext cx="1368153" cy="432048"/>
          </a:xfrm>
          <a:prstGeom prst="accentCallout1">
            <a:avLst>
              <a:gd name="adj1" fmla="val 18750"/>
              <a:gd name="adj2" fmla="val -8333"/>
              <a:gd name="adj3" fmla="val 335888"/>
              <a:gd name="adj4" fmla="val -648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5 Months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went well?  </a:t>
            </a:r>
            <a:br>
              <a:rPr lang="en-GB" dirty="0" smtClean="0"/>
            </a:br>
            <a:r>
              <a:rPr lang="en-GB" dirty="0" smtClean="0"/>
              <a:t>What could have gone better?</a:t>
            </a:r>
            <a:endParaRPr lang="en-GB" dirty="0"/>
          </a:p>
        </p:txBody>
      </p:sp>
      <p:pic>
        <p:nvPicPr>
          <p:cNvPr id="2050" name="Picture 2" descr="https://encrypted-tbn2.gstatic.com/images?q=tbn:ANd9GcTgrmIcwue356B7ouenBuewFnT44aCveqGPrywkrbDdQFPOOw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37" y="1268760"/>
            <a:ext cx="4337596" cy="433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9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</a:t>
            </a:r>
            <a:r>
              <a:rPr lang="en-GB" dirty="0"/>
              <a:t>T</a:t>
            </a:r>
            <a:r>
              <a:rPr lang="en-GB" dirty="0" smtClean="0"/>
              <a:t>est Tickets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1181050"/>
          </a:xfrm>
        </p:spPr>
        <p:txBody>
          <a:bodyPr/>
          <a:lstStyle/>
          <a:p>
            <a:r>
              <a:rPr lang="en-GB" sz="2000" b="1" dirty="0">
                <a:hlinkClick r:id="rId3"/>
              </a:rPr>
              <a:t>http://</a:t>
            </a:r>
            <a:r>
              <a:rPr lang="en-GB" sz="2000" b="1" dirty="0" smtClean="0">
                <a:hlinkClick r:id="rId3"/>
              </a:rPr>
              <a:t>www.mantidproject.org/Individual_Ticket_Testing</a:t>
            </a:r>
            <a:endParaRPr lang="en-GB" sz="2000" b="1" dirty="0" smtClean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9pPr>
          </a:lstStyle>
          <a:p>
            <a:r>
              <a:rPr lang="en-GB" b="0" kern="0" dirty="0" smtClean="0"/>
              <a:t>Git Refresher</a:t>
            </a:r>
            <a:endParaRPr lang="en-GB" b="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1278" y="4149080"/>
            <a:ext cx="8229600" cy="11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www.mantidproject.org/Git_Workflow</a:t>
            </a:r>
            <a:endParaRPr lang="en-GB" sz="2000" dirty="0" smtClean="0"/>
          </a:p>
          <a:p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38111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Maintenance Fortnight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Timebox</a:t>
            </a:r>
            <a:r>
              <a:rPr lang="en-GB" dirty="0" smtClean="0"/>
              <a:t> Deadline: 20</a:t>
            </a:r>
            <a:r>
              <a:rPr lang="en-GB" baseline="30000" dirty="0" smtClean="0"/>
              <a:t>th</a:t>
            </a:r>
            <a:r>
              <a:rPr lang="en-GB" dirty="0" smtClean="0"/>
              <a:t> May</a:t>
            </a:r>
          </a:p>
          <a:p>
            <a:r>
              <a:rPr lang="en-GB" dirty="0" smtClean="0">
                <a:hlinkClick r:id="rId3"/>
              </a:rPr>
              <a:t>Directly Assigned Tickets</a:t>
            </a:r>
            <a:endParaRPr lang="en-GB" dirty="0" smtClean="0"/>
          </a:p>
          <a:p>
            <a:r>
              <a:rPr lang="en-GB" dirty="0" smtClean="0"/>
              <a:t>Some tickets will require input from others</a:t>
            </a:r>
          </a:p>
          <a:p>
            <a:r>
              <a:rPr lang="en-GB" dirty="0" smtClean="0"/>
              <a:t>High priority work</a:t>
            </a:r>
          </a:p>
          <a:p>
            <a:endParaRPr lang="en-GB" dirty="0" smtClean="0"/>
          </a:p>
          <a:p>
            <a:r>
              <a:rPr lang="en-GB" dirty="0" smtClean="0">
                <a:hlinkClick r:id="rId4"/>
              </a:rPr>
              <a:t>Retirement of Python API v1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Other ideas for maintenance work</a:t>
            </a:r>
          </a:p>
          <a:p>
            <a:pPr lvl="1"/>
            <a:r>
              <a:rPr lang="en-GB" dirty="0" smtClean="0"/>
              <a:t>This release</a:t>
            </a:r>
          </a:p>
          <a:p>
            <a:pPr lvl="1"/>
            <a:r>
              <a:rPr lang="en-GB" dirty="0" smtClean="0"/>
              <a:t>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033699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41</TotalTime>
  <Words>91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Mantid slide template</vt:lpstr>
      <vt:lpstr>Mantid Developer meeting</vt:lpstr>
      <vt:lpstr>Release Summary</vt:lpstr>
      <vt:lpstr>What went well?   What could have gone better?</vt:lpstr>
      <vt:lpstr>How to Test Tickets</vt:lpstr>
      <vt:lpstr>Maintenance Fortnight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Developer meeting</dc:title>
  <dc:creator>Nicholas Draper</dc:creator>
  <cp:lastModifiedBy>Nicholas Draper</cp:lastModifiedBy>
  <cp:revision>6</cp:revision>
  <dcterms:created xsi:type="dcterms:W3CDTF">2013-05-09T08:17:05Z</dcterms:created>
  <dcterms:modified xsi:type="dcterms:W3CDTF">2013-05-09T08:58:35Z</dcterms:modified>
</cp:coreProperties>
</file>