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530" r:id="rId5"/>
    <p:sldMasterId id="2147483684" r:id="rId6"/>
  </p:sldMasterIdLst>
  <p:notesMasterIdLst>
    <p:notesMasterId r:id="rId15"/>
  </p:notesMasterIdLst>
  <p:sldIdLst>
    <p:sldId id="405" r:id="rId7"/>
    <p:sldId id="406" r:id="rId8"/>
    <p:sldId id="407" r:id="rId9"/>
    <p:sldId id="409" r:id="rId10"/>
    <p:sldId id="408" r:id="rId11"/>
    <p:sldId id="410" r:id="rId12"/>
    <p:sldId id="411" r:id="rId13"/>
    <p:sldId id="412" r:id="rId14"/>
  </p:sldIdLst>
  <p:sldSz cx="9144000" cy="6858000" type="screen4x3"/>
  <p:notesSz cx="6797675" cy="9928225"/>
  <p:defaultTextStyle>
    <a:defPPr>
      <a:defRPr lang="en-GB"/>
    </a:defPPr>
    <a:lvl1pPr algn="l" rtl="0" fontAlgn="base">
      <a:spcBef>
        <a:spcPct val="0"/>
      </a:spcBef>
      <a:spcAft>
        <a:spcPct val="0"/>
      </a:spcAft>
      <a:defRPr sz="2400" kern="1200">
        <a:solidFill>
          <a:schemeClr val="tx1"/>
        </a:solidFill>
        <a:latin typeface="Lucida Grande" pitchFamily="2" charset="0"/>
        <a:ea typeface="ヒラギノ角ゴ Pro W3" pitchFamily="2" charset="-128"/>
        <a:cs typeface="+mn-cs"/>
      </a:defRPr>
    </a:lvl1pPr>
    <a:lvl2pPr marL="457200" algn="l" rtl="0" fontAlgn="base">
      <a:spcBef>
        <a:spcPct val="0"/>
      </a:spcBef>
      <a:spcAft>
        <a:spcPct val="0"/>
      </a:spcAft>
      <a:defRPr sz="2400" kern="1200">
        <a:solidFill>
          <a:schemeClr val="tx1"/>
        </a:solidFill>
        <a:latin typeface="Lucida Grande" pitchFamily="2" charset="0"/>
        <a:ea typeface="ヒラギノ角ゴ Pro W3" pitchFamily="2" charset="-128"/>
        <a:cs typeface="+mn-cs"/>
      </a:defRPr>
    </a:lvl2pPr>
    <a:lvl3pPr marL="914400" algn="l" rtl="0" fontAlgn="base">
      <a:spcBef>
        <a:spcPct val="0"/>
      </a:spcBef>
      <a:spcAft>
        <a:spcPct val="0"/>
      </a:spcAft>
      <a:defRPr sz="2400" kern="1200">
        <a:solidFill>
          <a:schemeClr val="tx1"/>
        </a:solidFill>
        <a:latin typeface="Lucida Grande" pitchFamily="2" charset="0"/>
        <a:ea typeface="ヒラギノ角ゴ Pro W3" pitchFamily="2" charset="-128"/>
        <a:cs typeface="+mn-cs"/>
      </a:defRPr>
    </a:lvl3pPr>
    <a:lvl4pPr marL="1371600" algn="l" rtl="0" fontAlgn="base">
      <a:spcBef>
        <a:spcPct val="0"/>
      </a:spcBef>
      <a:spcAft>
        <a:spcPct val="0"/>
      </a:spcAft>
      <a:defRPr sz="2400" kern="1200">
        <a:solidFill>
          <a:schemeClr val="tx1"/>
        </a:solidFill>
        <a:latin typeface="Lucida Grande" pitchFamily="2" charset="0"/>
        <a:ea typeface="ヒラギノ角ゴ Pro W3" pitchFamily="2" charset="-128"/>
        <a:cs typeface="+mn-cs"/>
      </a:defRPr>
    </a:lvl4pPr>
    <a:lvl5pPr marL="1828800" algn="l" rtl="0" fontAlgn="base">
      <a:spcBef>
        <a:spcPct val="0"/>
      </a:spcBef>
      <a:spcAft>
        <a:spcPct val="0"/>
      </a:spcAft>
      <a:defRPr sz="2400" kern="1200">
        <a:solidFill>
          <a:schemeClr val="tx1"/>
        </a:solidFill>
        <a:latin typeface="Lucida Grande" pitchFamily="2" charset="0"/>
        <a:ea typeface="ヒラギノ角ゴ Pro W3" pitchFamily="2" charset="-128"/>
        <a:cs typeface="+mn-cs"/>
      </a:defRPr>
    </a:lvl5pPr>
    <a:lvl6pPr marL="2286000" algn="l" defTabSz="914400" rtl="0" eaLnBrk="1" latinLnBrk="0" hangingPunct="1">
      <a:defRPr sz="2400" kern="1200">
        <a:solidFill>
          <a:schemeClr val="tx1"/>
        </a:solidFill>
        <a:latin typeface="Lucida Grande" pitchFamily="2" charset="0"/>
        <a:ea typeface="ヒラギノ角ゴ Pro W3" pitchFamily="2" charset="-128"/>
        <a:cs typeface="+mn-cs"/>
      </a:defRPr>
    </a:lvl6pPr>
    <a:lvl7pPr marL="2743200" algn="l" defTabSz="914400" rtl="0" eaLnBrk="1" latinLnBrk="0" hangingPunct="1">
      <a:defRPr sz="2400" kern="1200">
        <a:solidFill>
          <a:schemeClr val="tx1"/>
        </a:solidFill>
        <a:latin typeface="Lucida Grande" pitchFamily="2" charset="0"/>
        <a:ea typeface="ヒラギノ角ゴ Pro W3" pitchFamily="2" charset="-128"/>
        <a:cs typeface="+mn-cs"/>
      </a:defRPr>
    </a:lvl7pPr>
    <a:lvl8pPr marL="3200400" algn="l" defTabSz="914400" rtl="0" eaLnBrk="1" latinLnBrk="0" hangingPunct="1">
      <a:defRPr sz="2400" kern="1200">
        <a:solidFill>
          <a:schemeClr val="tx1"/>
        </a:solidFill>
        <a:latin typeface="Lucida Grande" pitchFamily="2" charset="0"/>
        <a:ea typeface="ヒラギノ角ゴ Pro W3" pitchFamily="2" charset="-128"/>
        <a:cs typeface="+mn-cs"/>
      </a:defRPr>
    </a:lvl8pPr>
    <a:lvl9pPr marL="3657600" algn="l" defTabSz="914400" rtl="0" eaLnBrk="1" latinLnBrk="0" hangingPunct="1">
      <a:defRPr sz="2400" kern="1200">
        <a:solidFill>
          <a:schemeClr val="tx1"/>
        </a:solidFill>
        <a:latin typeface="Lucida Grande" pitchFamily="2" charset="0"/>
        <a:ea typeface="ヒラギノ角ゴ Pro W3" pitchFamily="2" charset="-128"/>
        <a:cs typeface="+mn-cs"/>
      </a:defRPr>
    </a:lvl9pPr>
  </p:defaultTextStyle>
  <p:extLst>
    <p:ext uri="{521415D9-36F7-43E2-AB2F-B90AF26B5E84}">
      <p14:sectionLst xmlns:p14="http://schemas.microsoft.com/office/powerpoint/2010/main">
        <p14:section name="Default Section" id="{232E0B74-4D84-4640-8875-6341B76F2D71}">
          <p14:sldIdLst>
            <p14:sldId id="405"/>
            <p14:sldId id="406"/>
            <p14:sldId id="407"/>
            <p14:sldId id="409"/>
            <p14:sldId id="408"/>
            <p14:sldId id="410"/>
            <p14:sldId id="411"/>
            <p14:sldId id="4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kiosk/>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006600"/>
    <a:srgbClr val="E1E1FF"/>
    <a:srgbClr val="D0E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33" autoAdjust="0"/>
    <p:restoredTop sz="87940" autoAdjust="0"/>
  </p:normalViewPr>
  <p:slideViewPr>
    <p:cSldViewPr>
      <p:cViewPr varScale="1">
        <p:scale>
          <a:sx n="95" d="100"/>
          <a:sy n="95" d="100"/>
        </p:scale>
        <p:origin x="169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Lucida Grande" pitchFamily="84" charset="0"/>
                <a:ea typeface="ヒラギノ角ゴ Pro W3" pitchFamily="84" charset="-128"/>
                <a:cs typeface="+mn-cs"/>
              </a:defRPr>
            </a:lvl1pPr>
          </a:lstStyle>
          <a:p>
            <a:pPr>
              <a:defRPr/>
            </a:pPr>
            <a:endParaRPr lang="en-US"/>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Lucida Grande" pitchFamily="84" charset="0"/>
                <a:ea typeface="ヒラギノ角ゴ Pro W3" pitchFamily="84" charset="-128"/>
                <a:cs typeface="+mn-cs"/>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Lucida Grande" pitchFamily="84" charset="0"/>
                <a:ea typeface="ヒラギノ角ゴ Pro W3" pitchFamily="84" charset="-128"/>
                <a:cs typeface="+mn-cs"/>
              </a:defRPr>
            </a:lvl1pPr>
          </a:lstStyle>
          <a:p>
            <a:pPr>
              <a:defRPr/>
            </a:pPr>
            <a:endParaRPr lang="en-US"/>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fld id="{4D23E8B7-8311-43FF-867E-1B5B43177937}" type="slidenum">
              <a:rPr lang="en-US" altLang="en-US"/>
              <a:pPr/>
              <a:t>‹#›</a:t>
            </a:fld>
            <a:endParaRPr lang="en-US" altLang="en-US"/>
          </a:p>
        </p:txBody>
      </p:sp>
    </p:spTree>
    <p:extLst>
      <p:ext uri="{BB962C8B-B14F-4D97-AF65-F5344CB8AC3E}">
        <p14:creationId xmlns:p14="http://schemas.microsoft.com/office/powerpoint/2010/main" val="18164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1pPr>
    <a:lvl2pPr marL="4572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2pPr>
    <a:lvl3pPr marL="9144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3pPr>
    <a:lvl4pPr marL="13716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4pPr>
    <a:lvl5pPr marL="18288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GB" dirty="0"/>
              <a:t>Software sustainability report highlights the need to adapt the </a:t>
            </a:r>
            <a:r>
              <a:rPr lang="en-GB" dirty="0" err="1"/>
              <a:t>Mantid</a:t>
            </a:r>
            <a:r>
              <a:rPr lang="en-GB" dirty="0"/>
              <a:t> project.  As a mission-critical component to the running of the facilities, the codebase must be kept healthy over an extended lifetime. Projects on this scale have to consider treatment of technical debt, as well as  maintainability and long-term performance issues. This is the outcome of the independent SSI report, and they have provided high-level guidance.</a:t>
            </a:r>
            <a:endParaRPr lang="en-US" dirty="0"/>
          </a:p>
        </p:txBody>
      </p:sp>
      <p:sp>
        <p:nvSpPr>
          <p:cNvPr id="4" name="Slide Number Placeholder 3"/>
          <p:cNvSpPr>
            <a:spLocks noGrp="1"/>
          </p:cNvSpPr>
          <p:nvPr>
            <p:ph type="sldNum" sz="quarter" idx="10"/>
          </p:nvPr>
        </p:nvSpPr>
        <p:spPr/>
        <p:txBody>
          <a:bodyPr/>
          <a:lstStyle/>
          <a:p>
            <a:fld id="{4D23E8B7-8311-43FF-867E-1B5B43177937}" type="slidenum">
              <a:rPr lang="en-US" altLang="en-US" smtClean="0"/>
              <a:pPr/>
              <a:t>2</a:t>
            </a:fld>
            <a:endParaRPr lang="en-US" altLang="en-US"/>
          </a:p>
        </p:txBody>
      </p:sp>
    </p:spTree>
    <p:extLst>
      <p:ext uri="{BB962C8B-B14F-4D97-AF65-F5344CB8AC3E}">
        <p14:creationId xmlns:p14="http://schemas.microsoft.com/office/powerpoint/2010/main" val="2699564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GB" dirty="0"/>
              <a:t>Some example recommendations relating to the long-term sustainability are….</a:t>
            </a:r>
            <a:endParaRPr lang="en-US" dirty="0"/>
          </a:p>
        </p:txBody>
      </p:sp>
      <p:sp>
        <p:nvSpPr>
          <p:cNvPr id="4" name="Slide Number Placeholder 3"/>
          <p:cNvSpPr>
            <a:spLocks noGrp="1"/>
          </p:cNvSpPr>
          <p:nvPr>
            <p:ph type="sldNum" sz="quarter" idx="10"/>
          </p:nvPr>
        </p:nvSpPr>
        <p:spPr/>
        <p:txBody>
          <a:bodyPr/>
          <a:lstStyle/>
          <a:p>
            <a:fld id="{4D23E8B7-8311-43FF-867E-1B5B43177937}" type="slidenum">
              <a:rPr lang="en-US" altLang="en-US" smtClean="0"/>
              <a:pPr/>
              <a:t>3</a:t>
            </a:fld>
            <a:endParaRPr lang="en-US" altLang="en-US"/>
          </a:p>
        </p:txBody>
      </p:sp>
    </p:spTree>
    <p:extLst>
      <p:ext uri="{BB962C8B-B14F-4D97-AF65-F5344CB8AC3E}">
        <p14:creationId xmlns:p14="http://schemas.microsoft.com/office/powerpoint/2010/main" val="377518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GB" dirty="0"/>
              <a:t>Excerpt taken from the Core Team Proposal document.</a:t>
            </a:r>
          </a:p>
          <a:p>
            <a:endParaRPr lang="en-GB" dirty="0"/>
          </a:p>
          <a:p>
            <a:r>
              <a:rPr lang="en-GB" dirty="0"/>
              <a:t>This is a working group, cross-facility group of developers attacking agreed issues . This is not the proposal for the formation of just a committee. </a:t>
            </a:r>
            <a:endParaRPr lang="en-US" dirty="0"/>
          </a:p>
        </p:txBody>
      </p:sp>
      <p:sp>
        <p:nvSpPr>
          <p:cNvPr id="4" name="Slide Number Placeholder 3"/>
          <p:cNvSpPr>
            <a:spLocks noGrp="1"/>
          </p:cNvSpPr>
          <p:nvPr>
            <p:ph type="sldNum" sz="quarter" idx="10"/>
          </p:nvPr>
        </p:nvSpPr>
        <p:spPr/>
        <p:txBody>
          <a:bodyPr/>
          <a:lstStyle/>
          <a:p>
            <a:fld id="{4D23E8B7-8311-43FF-867E-1B5B43177937}" type="slidenum">
              <a:rPr lang="en-US" altLang="en-US" smtClean="0"/>
              <a:pPr/>
              <a:t>4</a:t>
            </a:fld>
            <a:endParaRPr lang="en-US" altLang="en-US"/>
          </a:p>
        </p:txBody>
      </p:sp>
    </p:spTree>
    <p:extLst>
      <p:ext uri="{BB962C8B-B14F-4D97-AF65-F5344CB8AC3E}">
        <p14:creationId xmlns:p14="http://schemas.microsoft.com/office/powerpoint/2010/main" val="33601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GB" dirty="0"/>
              <a:t>These items are beyond the remit of the day-to-day development activities for most contributors to the project. We do not currently quantify these activities properly on the project.</a:t>
            </a:r>
          </a:p>
          <a:p>
            <a:endParaRPr lang="en-GB" dirty="0"/>
          </a:p>
          <a:p>
            <a:endParaRPr lang="en-US" dirty="0"/>
          </a:p>
        </p:txBody>
      </p:sp>
      <p:sp>
        <p:nvSpPr>
          <p:cNvPr id="4" name="Slide Number Placeholder 3"/>
          <p:cNvSpPr>
            <a:spLocks noGrp="1"/>
          </p:cNvSpPr>
          <p:nvPr>
            <p:ph type="sldNum" sz="quarter" idx="10"/>
          </p:nvPr>
        </p:nvSpPr>
        <p:spPr/>
        <p:txBody>
          <a:bodyPr/>
          <a:lstStyle/>
          <a:p>
            <a:fld id="{4D23E8B7-8311-43FF-867E-1B5B43177937}" type="slidenum">
              <a:rPr lang="en-US" altLang="en-US" smtClean="0"/>
              <a:pPr/>
              <a:t>5</a:t>
            </a:fld>
            <a:endParaRPr lang="en-US" altLang="en-US"/>
          </a:p>
        </p:txBody>
      </p:sp>
    </p:spTree>
    <p:extLst>
      <p:ext uri="{BB962C8B-B14F-4D97-AF65-F5344CB8AC3E}">
        <p14:creationId xmlns:p14="http://schemas.microsoft.com/office/powerpoint/2010/main" val="3702915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23E8B7-8311-43FF-867E-1B5B43177937}" type="slidenum">
              <a:rPr lang="en-US" altLang="en-US" smtClean="0"/>
              <a:pPr/>
              <a:t>6</a:t>
            </a:fld>
            <a:endParaRPr lang="en-US" altLang="en-US"/>
          </a:p>
        </p:txBody>
      </p:sp>
    </p:spTree>
    <p:extLst>
      <p:ext uri="{BB962C8B-B14F-4D97-AF65-F5344CB8AC3E}">
        <p14:creationId xmlns:p14="http://schemas.microsoft.com/office/powerpoint/2010/main" val="293121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GB" dirty="0"/>
              <a:t>General lack of effort to resource core activities at the moment. </a:t>
            </a:r>
          </a:p>
          <a:p>
            <a:endParaRPr lang="en-US" dirty="0"/>
          </a:p>
        </p:txBody>
      </p:sp>
      <p:sp>
        <p:nvSpPr>
          <p:cNvPr id="4" name="Slide Number Placeholder 3"/>
          <p:cNvSpPr>
            <a:spLocks noGrp="1"/>
          </p:cNvSpPr>
          <p:nvPr>
            <p:ph type="sldNum" sz="quarter" idx="10"/>
          </p:nvPr>
        </p:nvSpPr>
        <p:spPr/>
        <p:txBody>
          <a:bodyPr/>
          <a:lstStyle/>
          <a:p>
            <a:fld id="{4D23E8B7-8311-43FF-867E-1B5B43177937}" type="slidenum">
              <a:rPr lang="en-US" altLang="en-US" smtClean="0"/>
              <a:pPr/>
              <a:t>7</a:t>
            </a:fld>
            <a:endParaRPr lang="en-US" altLang="en-US"/>
          </a:p>
        </p:txBody>
      </p:sp>
    </p:spTree>
    <p:extLst>
      <p:ext uri="{BB962C8B-B14F-4D97-AF65-F5344CB8AC3E}">
        <p14:creationId xmlns:p14="http://schemas.microsoft.com/office/powerpoint/2010/main" val="2075787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94C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60" indent="0" algn="ctr">
              <a:buNone/>
              <a:defRPr>
                <a:solidFill>
                  <a:schemeClr val="tx1">
                    <a:tint val="75000"/>
                  </a:schemeClr>
                </a:solidFill>
              </a:defRPr>
            </a:lvl2pPr>
            <a:lvl3pPr marL="914319" indent="0" algn="ctr">
              <a:buNone/>
              <a:defRPr>
                <a:solidFill>
                  <a:schemeClr val="tx1">
                    <a:tint val="75000"/>
                  </a:schemeClr>
                </a:solidFill>
              </a:defRPr>
            </a:lvl3pPr>
            <a:lvl4pPr marL="1371479" indent="0" algn="ctr">
              <a:buNone/>
              <a:defRPr>
                <a:solidFill>
                  <a:schemeClr val="tx1">
                    <a:tint val="75000"/>
                  </a:schemeClr>
                </a:solidFill>
              </a:defRPr>
            </a:lvl4pPr>
            <a:lvl5pPr marL="1828639" indent="0" algn="ctr">
              <a:buNone/>
              <a:defRPr>
                <a:solidFill>
                  <a:schemeClr val="tx1">
                    <a:tint val="75000"/>
                  </a:schemeClr>
                </a:solidFill>
              </a:defRPr>
            </a:lvl5pPr>
            <a:lvl6pPr marL="2285798" indent="0" algn="ctr">
              <a:buNone/>
              <a:defRPr>
                <a:solidFill>
                  <a:schemeClr val="tx1">
                    <a:tint val="75000"/>
                  </a:schemeClr>
                </a:solidFill>
              </a:defRPr>
            </a:lvl6pPr>
            <a:lvl7pPr marL="2742958" indent="0" algn="ctr">
              <a:buNone/>
              <a:defRPr>
                <a:solidFill>
                  <a:schemeClr val="tx1">
                    <a:tint val="75000"/>
                  </a:schemeClr>
                </a:solidFill>
              </a:defRPr>
            </a:lvl7pPr>
            <a:lvl8pPr marL="3200117" indent="0" algn="ctr">
              <a:buNone/>
              <a:defRPr>
                <a:solidFill>
                  <a:schemeClr val="tx1">
                    <a:tint val="75000"/>
                  </a:schemeClr>
                </a:solidFill>
              </a:defRPr>
            </a:lvl8pPr>
            <a:lvl9pPr marL="3657277" indent="0" algn="ctr">
              <a:buNone/>
              <a:defRPr>
                <a:solidFill>
                  <a:schemeClr val="tx1">
                    <a:tint val="75000"/>
                  </a:schemeClr>
                </a:solidFill>
              </a:defRPr>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5ED7AC81-318B-4D49-A602-9E30227C87EC}" type="datetime1">
              <a:rPr lang="sv-SE" smtClean="0"/>
              <a:t>2018-01-30</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p:txBody>
          <a:bodyPr/>
          <a:lstStyle/>
          <a:p>
            <a:fld id="{551115BC-487E-4422-894C-CB7CD3E79223}" type="slidenum">
              <a:rPr lang="sv-SE" smtClean="0"/>
              <a:t>‹#›</a:t>
            </a:fld>
            <a:endParaRPr lang="sv-SE" dirty="0"/>
          </a:p>
        </p:txBody>
      </p:sp>
      <p:pic>
        <p:nvPicPr>
          <p:cNvPr id="7" name="Bildobjekt 7" descr="ESS-vit-logga.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260649"/>
            <a:ext cx="1656184" cy="886059"/>
          </a:xfrm>
          <a:prstGeom prst="rect">
            <a:avLst/>
          </a:prstGeom>
        </p:spPr>
      </p:pic>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GB"/>
          </a:p>
        </p:txBody>
      </p:sp>
      <p:sp>
        <p:nvSpPr>
          <p:cNvPr id="4" name="Slide Number Placeholder 3"/>
          <p:cNvSpPr>
            <a:spLocks noGrp="1"/>
          </p:cNvSpPr>
          <p:nvPr>
            <p:ph type="sldNum" sz="quarter" idx="11"/>
          </p:nvPr>
        </p:nvSpPr>
        <p:spPr/>
        <p:txBody>
          <a:bodyPr/>
          <a:lstStyle/>
          <a:p>
            <a:fld id="{53221755-1974-484A-90A1-3D0ED6B05FD4}" type="slidenum">
              <a:rPr lang="en-GB" smtClean="0"/>
              <a:t>‹#›</a:t>
            </a:fld>
            <a:endParaRPr lang="en-GB"/>
          </a:p>
        </p:txBody>
      </p:sp>
      <p:sp>
        <p:nvSpPr>
          <p:cNvPr id="5" name="Title 1"/>
          <p:cNvSpPr>
            <a:spLocks noGrp="1"/>
          </p:cNvSpPr>
          <p:nvPr>
            <p:ph type="title"/>
          </p:nvPr>
        </p:nvSpPr>
        <p:spPr>
          <a:xfrm>
            <a:off x="3296" y="188640"/>
            <a:ext cx="9144000" cy="791369"/>
          </a:xfrm>
        </p:spPr>
        <p:txBody>
          <a:bodyPr/>
          <a:lstStyle>
            <a:lvl1pPr>
              <a:defRPr sz="3600"/>
            </a:lvl1pPr>
          </a:lstStyle>
          <a:p>
            <a:r>
              <a:rPr lang="en-US"/>
              <a:t>Click to edit Master title style</a:t>
            </a:r>
            <a:endParaRPr lang="en-GB" dirty="0"/>
          </a:p>
        </p:txBody>
      </p:sp>
    </p:spTree>
    <p:extLst>
      <p:ext uri="{BB962C8B-B14F-4D97-AF65-F5344CB8AC3E}">
        <p14:creationId xmlns:p14="http://schemas.microsoft.com/office/powerpoint/2010/main" val="135126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GB"/>
          </a:p>
        </p:txBody>
      </p:sp>
      <p:sp>
        <p:nvSpPr>
          <p:cNvPr id="4" name="Slide Number Placeholder 3"/>
          <p:cNvSpPr>
            <a:spLocks noGrp="1"/>
          </p:cNvSpPr>
          <p:nvPr>
            <p:ph type="sldNum" sz="quarter" idx="11"/>
          </p:nvPr>
        </p:nvSpPr>
        <p:spPr/>
        <p:txBody>
          <a:bodyPr/>
          <a:lstStyle/>
          <a:p>
            <a:fld id="{53221755-1974-484A-90A1-3D0ED6B05FD4}" type="slidenum">
              <a:rPr lang="en-GB" smtClean="0"/>
              <a:t>‹#›</a:t>
            </a:fld>
            <a:endParaRPr lang="en-GB"/>
          </a:p>
        </p:txBody>
      </p:sp>
    </p:spTree>
    <p:extLst>
      <p:ext uri="{BB962C8B-B14F-4D97-AF65-F5344CB8AC3E}">
        <p14:creationId xmlns:p14="http://schemas.microsoft.com/office/powerpoint/2010/main" val="81649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ktangel 6"/>
          <p:cNvSpPr/>
          <p:nvPr userDrawn="1"/>
        </p:nvSpPr>
        <p:spPr>
          <a:xfrm>
            <a:off x="0" y="0"/>
            <a:ext cx="9144000" cy="1434354"/>
          </a:xfrm>
          <a:prstGeom prst="rect">
            <a:avLst/>
          </a:prstGeom>
          <a:solidFill>
            <a:srgbClr val="0094CA"/>
          </a:solidFill>
          <a:ln>
            <a:noFill/>
          </a:ln>
          <a:effectLst/>
          <a:scene3d>
            <a:camera prst="orthographicFront"/>
            <a:lightRig rig="threePt" dir="t"/>
          </a:scene3d>
          <a:sp3d>
            <a:bevelT w="0"/>
          </a:sp3d>
        </p:spPr>
        <p:style>
          <a:lnRef idx="1">
            <a:schemeClr val="accent1"/>
          </a:lnRef>
          <a:fillRef idx="3">
            <a:schemeClr val="accent1"/>
          </a:fillRef>
          <a:effectRef idx="2">
            <a:schemeClr val="accent1"/>
          </a:effectRef>
          <a:fontRef idx="minor">
            <a:schemeClr val="lt1"/>
          </a:fontRef>
        </p:style>
        <p:txBody>
          <a:bodyPr lIns="91432" tIns="45716" rIns="91432" bIns="45716" rtlCol="0" anchor="ctr"/>
          <a:lstStyle/>
          <a:p>
            <a:pPr algn="ctr"/>
            <a:endParaRPr lang="sv-SE" dirty="0">
              <a:solidFill>
                <a:srgbClr val="0094CA"/>
              </a:solidFill>
            </a:endParaRPr>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Date Placeholder 3"/>
          <p:cNvSpPr>
            <a:spLocks noGrp="1"/>
          </p:cNvSpPr>
          <p:nvPr>
            <p:ph type="dt" sz="half" idx="10"/>
          </p:nvPr>
        </p:nvSpPr>
        <p:spPr/>
        <p:txBody>
          <a:bodyPr/>
          <a:lstStyle/>
          <a:p>
            <a:fld id="{6EB99CB0-346B-43FA-9EE6-F90C3F3BC0BA}" type="datetime1">
              <a:rPr lang="sv-SE" smtClean="0"/>
              <a:t>2018-01-30</a:t>
            </a:fld>
            <a:endParaRPr lang="sv-SE" dirty="0"/>
          </a:p>
        </p:txBody>
      </p:sp>
      <p:sp>
        <p:nvSpPr>
          <p:cNvPr id="5" name="Footer Placeholder 4"/>
          <p:cNvSpPr>
            <a:spLocks noGrp="1"/>
          </p:cNvSpPr>
          <p:nvPr>
            <p:ph type="ftr" sz="quarter" idx="11"/>
          </p:nvPr>
        </p:nvSpPr>
        <p:spPr/>
        <p:txBody>
          <a:bodyPr/>
          <a:lstStyle/>
          <a:p>
            <a:endParaRPr lang="sv-SE" dirty="0"/>
          </a:p>
        </p:txBody>
      </p:sp>
      <p:sp>
        <p:nvSpPr>
          <p:cNvPr id="6" name="Slide Number Placeholder 5"/>
          <p:cNvSpPr>
            <a:spLocks noGrp="1"/>
          </p:cNvSpPr>
          <p:nvPr>
            <p:ph type="sldNum" sz="quarter" idx="12"/>
          </p:nvPr>
        </p:nvSpPr>
        <p:spPr/>
        <p:txBody>
          <a:bodyPr/>
          <a:lstStyle/>
          <a:p>
            <a:fld id="{551115BC-487E-4422-894C-CB7CD3E79223}" type="slidenum">
              <a:rPr lang="sv-SE" smtClean="0"/>
              <a:t>‹#›</a:t>
            </a:fld>
            <a:endParaRPr lang="sv-SE" dirty="0"/>
          </a:p>
        </p:txBody>
      </p:sp>
      <p:pic>
        <p:nvPicPr>
          <p:cNvPr id="8" name="Bildobjekt 5" descr="ESS-vit-logga.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4008" y="319530"/>
            <a:ext cx="1370480" cy="733206"/>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ktangel 6"/>
          <p:cNvSpPr/>
          <p:nvPr userDrawn="1"/>
        </p:nvSpPr>
        <p:spPr>
          <a:xfrm>
            <a:off x="0" y="0"/>
            <a:ext cx="9144000" cy="1434354"/>
          </a:xfrm>
          <a:prstGeom prst="rect">
            <a:avLst/>
          </a:prstGeom>
          <a:solidFill>
            <a:srgbClr val="0094CA"/>
          </a:solidFill>
          <a:ln>
            <a:noFill/>
          </a:ln>
          <a:effectLst/>
          <a:scene3d>
            <a:camera prst="orthographicFront"/>
            <a:lightRig rig="threePt" dir="t"/>
          </a:scene3d>
          <a:sp3d>
            <a:bevelT w="0"/>
          </a:sp3d>
        </p:spPr>
        <p:style>
          <a:lnRef idx="1">
            <a:schemeClr val="accent1"/>
          </a:lnRef>
          <a:fillRef idx="3">
            <a:schemeClr val="accent1"/>
          </a:fillRef>
          <a:effectRef idx="2">
            <a:schemeClr val="accent1"/>
          </a:effectRef>
          <a:fontRef idx="minor">
            <a:schemeClr val="lt1"/>
          </a:fontRef>
        </p:style>
        <p:txBody>
          <a:bodyPr lIns="91432" tIns="45716" rIns="91432" bIns="45716" rtlCol="0" anchor="ctr"/>
          <a:lstStyle/>
          <a:p>
            <a:pPr algn="ctr"/>
            <a:endParaRPr lang="sv-SE" dirty="0">
              <a:solidFill>
                <a:srgbClr val="0094CA"/>
              </a:solidFill>
            </a:endParaRPr>
          </a:p>
        </p:txBody>
      </p:sp>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p:cNvSpPr>
          <p:nvPr>
            <p:ph type="dt" sz="half" idx="10"/>
          </p:nvPr>
        </p:nvSpPr>
        <p:spPr/>
        <p:txBody>
          <a:bodyPr/>
          <a:lstStyle/>
          <a:p>
            <a:fld id="{42E66B7F-8271-49DA-A25A-F4BB9F476347}" type="datetime1">
              <a:rPr lang="sv-SE" smtClean="0"/>
              <a:t>2018-01-30</a:t>
            </a:fld>
            <a:endParaRPr lang="sv-SE" dirty="0"/>
          </a:p>
        </p:txBody>
      </p:sp>
      <p:sp>
        <p:nvSpPr>
          <p:cNvPr id="6" name="Footer Placeholder 5"/>
          <p:cNvSpPr>
            <a:spLocks noGrp="1"/>
          </p:cNvSpPr>
          <p:nvPr>
            <p:ph type="ftr" sz="quarter" idx="11"/>
          </p:nvPr>
        </p:nvSpPr>
        <p:spPr/>
        <p:txBody>
          <a:bodyPr/>
          <a:lstStyle/>
          <a:p>
            <a:endParaRPr lang="sv-SE" dirty="0"/>
          </a:p>
        </p:txBody>
      </p:sp>
      <p:sp>
        <p:nvSpPr>
          <p:cNvPr id="7" name="Slide Number Placeholder 6"/>
          <p:cNvSpPr>
            <a:spLocks noGrp="1"/>
          </p:cNvSpPr>
          <p:nvPr>
            <p:ph type="sldNum" sz="quarter" idx="12"/>
          </p:nvPr>
        </p:nvSpPr>
        <p:spPr/>
        <p:txBody>
          <a:bodyPr/>
          <a:lstStyle/>
          <a:p>
            <a:fld id="{551115BC-487E-4422-894C-CB7CD3E79223}" type="slidenum">
              <a:rPr lang="sv-SE" smtClean="0"/>
              <a:t>‹#›</a:t>
            </a:fld>
            <a:endParaRPr lang="sv-SE" dirty="0"/>
          </a:p>
        </p:txBody>
      </p:sp>
      <p:pic>
        <p:nvPicPr>
          <p:cNvPr id="9" name="Bildobjekt 7" descr="ESS-vit-logga.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04662" y="260649"/>
            <a:ext cx="1359826" cy="727507"/>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1" y="1535114"/>
            <a:ext cx="4040188" cy="639762"/>
          </a:xfrm>
        </p:spPr>
        <p:txBody>
          <a:bodyPr anchor="b"/>
          <a:lstStyle>
            <a:lvl1pPr marL="0" indent="0">
              <a:buNone/>
              <a:defRPr sz="2400" b="1"/>
            </a:lvl1pPr>
            <a:lvl2pPr marL="457160" indent="0">
              <a:buNone/>
              <a:defRPr sz="2000" b="1"/>
            </a:lvl2pPr>
            <a:lvl3pPr marL="914319" indent="0">
              <a:buNone/>
              <a:defRPr sz="1800" b="1"/>
            </a:lvl3pPr>
            <a:lvl4pPr marL="1371479" indent="0">
              <a:buNone/>
              <a:defRPr sz="1600" b="1"/>
            </a:lvl4pPr>
            <a:lvl5pPr marL="1828639" indent="0">
              <a:buNone/>
              <a:defRPr sz="1600" b="1"/>
            </a:lvl5pPr>
            <a:lvl6pPr marL="2285798" indent="0">
              <a:buNone/>
              <a:defRPr sz="1600" b="1"/>
            </a:lvl6pPr>
            <a:lvl7pPr marL="2742958" indent="0">
              <a:buNone/>
              <a:defRPr sz="1600" b="1"/>
            </a:lvl7pPr>
            <a:lvl8pPr marL="3200117" indent="0">
              <a:buNone/>
              <a:defRPr sz="1600" b="1"/>
            </a:lvl8pPr>
            <a:lvl9pPr marL="365727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6" y="1535114"/>
            <a:ext cx="4041775" cy="639762"/>
          </a:xfrm>
        </p:spPr>
        <p:txBody>
          <a:bodyPr anchor="b"/>
          <a:lstStyle>
            <a:lvl1pPr marL="0" indent="0">
              <a:buNone/>
              <a:defRPr sz="2400" b="1"/>
            </a:lvl1pPr>
            <a:lvl2pPr marL="457160" indent="0">
              <a:buNone/>
              <a:defRPr sz="2000" b="1"/>
            </a:lvl2pPr>
            <a:lvl3pPr marL="914319" indent="0">
              <a:buNone/>
              <a:defRPr sz="1800" b="1"/>
            </a:lvl3pPr>
            <a:lvl4pPr marL="1371479" indent="0">
              <a:buNone/>
              <a:defRPr sz="1600" b="1"/>
            </a:lvl4pPr>
            <a:lvl5pPr marL="1828639" indent="0">
              <a:buNone/>
              <a:defRPr sz="1600" b="1"/>
            </a:lvl5pPr>
            <a:lvl6pPr marL="2285798" indent="0">
              <a:buNone/>
              <a:defRPr sz="1600" b="1"/>
            </a:lvl6pPr>
            <a:lvl7pPr marL="2742958" indent="0">
              <a:buNone/>
              <a:defRPr sz="1600" b="1"/>
            </a:lvl7pPr>
            <a:lvl8pPr marL="3200117" indent="0">
              <a:buNone/>
              <a:defRPr sz="1600" b="1"/>
            </a:lvl8pPr>
            <a:lvl9pPr marL="365727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3C7D23FA-05C4-4CC1-B281-2F815585BC1C}" type="datetime1">
              <a:rPr lang="sv-SE" smtClean="0"/>
              <a:t>2018-01-30</a:t>
            </a:fld>
            <a:endParaRPr lang="sv-SE" dirty="0"/>
          </a:p>
        </p:txBody>
      </p:sp>
      <p:sp>
        <p:nvSpPr>
          <p:cNvPr id="8" name="Footer Placeholder 7"/>
          <p:cNvSpPr>
            <a:spLocks noGrp="1"/>
          </p:cNvSpPr>
          <p:nvPr>
            <p:ph type="ftr" sz="quarter" idx="11"/>
          </p:nvPr>
        </p:nvSpPr>
        <p:spPr/>
        <p:txBody>
          <a:bodyPr/>
          <a:lstStyle/>
          <a:p>
            <a:endParaRPr lang="sv-SE" dirty="0"/>
          </a:p>
        </p:txBody>
      </p:sp>
      <p:sp>
        <p:nvSpPr>
          <p:cNvPr id="9" name="Slide Number Placeholder 8"/>
          <p:cNvSpPr>
            <a:spLocks noGrp="1"/>
          </p:cNvSpPr>
          <p:nvPr>
            <p:ph type="sldNum" sz="quarter" idx="12"/>
          </p:nvPr>
        </p:nvSpPr>
        <p:spPr/>
        <p:txBody>
          <a:bodyPr/>
          <a:lstStyle/>
          <a:p>
            <a:fld id="{551115BC-487E-4422-894C-CB7CD3E79223}" type="slidenum">
              <a:rPr lang="sv-SE" smtClean="0"/>
              <a:t>‹#›</a:t>
            </a:fld>
            <a:endParaRPr lang="sv-SE" dirty="0"/>
          </a:p>
        </p:txBody>
      </p:sp>
      <p:sp>
        <p:nvSpPr>
          <p:cNvPr id="10" name="Rektangel 6"/>
          <p:cNvSpPr/>
          <p:nvPr userDrawn="1"/>
        </p:nvSpPr>
        <p:spPr>
          <a:xfrm>
            <a:off x="0" y="0"/>
            <a:ext cx="9144000" cy="1434354"/>
          </a:xfrm>
          <a:prstGeom prst="rect">
            <a:avLst/>
          </a:prstGeom>
          <a:solidFill>
            <a:srgbClr val="0094CA"/>
          </a:solidFill>
          <a:ln>
            <a:noFill/>
          </a:ln>
          <a:effectLst/>
          <a:scene3d>
            <a:camera prst="orthographicFront"/>
            <a:lightRig rig="threePt" dir="t"/>
          </a:scene3d>
          <a:sp3d>
            <a:bevelT w="0"/>
          </a:sp3d>
        </p:spPr>
        <p:style>
          <a:lnRef idx="1">
            <a:schemeClr val="accent1"/>
          </a:lnRef>
          <a:fillRef idx="3">
            <a:schemeClr val="accent1"/>
          </a:fillRef>
          <a:effectRef idx="2">
            <a:schemeClr val="accent1"/>
          </a:effectRef>
          <a:fontRef idx="minor">
            <a:schemeClr val="lt1"/>
          </a:fontRef>
        </p:style>
        <p:txBody>
          <a:bodyPr lIns="91432" tIns="45716" rIns="91432" bIns="45716" rtlCol="0" anchor="ctr"/>
          <a:lstStyle/>
          <a:p>
            <a:pPr algn="ctr"/>
            <a:endParaRPr lang="sv-SE" dirty="0">
              <a:solidFill>
                <a:srgbClr val="0094CA"/>
              </a:solidFill>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Font typeface="Proxima Nova"/>
              <a:buNone/>
              <a:defRPr>
                <a:latin typeface="Proxima Nova"/>
                <a:ea typeface="Proxima Nova"/>
                <a:cs typeface="Proxima Nova"/>
                <a:sym typeface="Proxima Nova"/>
              </a:defRPr>
            </a:lvl2pPr>
            <a:lvl3pPr lvl="2">
              <a:spcBef>
                <a:spcPts val="0"/>
              </a:spcBef>
              <a:buSzPts val="2800"/>
              <a:buFont typeface="Proxima Nova"/>
              <a:buNone/>
              <a:defRPr>
                <a:latin typeface="Proxima Nova"/>
                <a:ea typeface="Proxima Nova"/>
                <a:cs typeface="Proxima Nova"/>
                <a:sym typeface="Proxima Nova"/>
              </a:defRPr>
            </a:lvl3pPr>
            <a:lvl4pPr lvl="3">
              <a:spcBef>
                <a:spcPts val="0"/>
              </a:spcBef>
              <a:buSzPts val="2800"/>
              <a:buFont typeface="Proxima Nova"/>
              <a:buNone/>
              <a:defRPr>
                <a:latin typeface="Proxima Nova"/>
                <a:ea typeface="Proxima Nova"/>
                <a:cs typeface="Proxima Nova"/>
                <a:sym typeface="Proxima Nova"/>
              </a:defRPr>
            </a:lvl4pPr>
            <a:lvl5pPr lvl="4">
              <a:spcBef>
                <a:spcPts val="0"/>
              </a:spcBef>
              <a:buSzPts val="2800"/>
              <a:buFont typeface="Proxima Nova"/>
              <a:buNone/>
              <a:defRPr>
                <a:latin typeface="Proxima Nova"/>
                <a:ea typeface="Proxima Nova"/>
                <a:cs typeface="Proxima Nova"/>
                <a:sym typeface="Proxima Nova"/>
              </a:defRPr>
            </a:lvl5pPr>
            <a:lvl6pPr lvl="5">
              <a:spcBef>
                <a:spcPts val="0"/>
              </a:spcBef>
              <a:buSzPts val="2800"/>
              <a:buFont typeface="Proxima Nova"/>
              <a:buNone/>
              <a:defRPr>
                <a:latin typeface="Proxima Nova"/>
                <a:ea typeface="Proxima Nova"/>
                <a:cs typeface="Proxima Nova"/>
                <a:sym typeface="Proxima Nova"/>
              </a:defRPr>
            </a:lvl6pPr>
            <a:lvl7pPr lvl="6">
              <a:spcBef>
                <a:spcPts val="0"/>
              </a:spcBef>
              <a:buSzPts val="2800"/>
              <a:buFont typeface="Proxima Nova"/>
              <a:buNone/>
              <a:defRPr>
                <a:latin typeface="Proxima Nova"/>
                <a:ea typeface="Proxima Nova"/>
                <a:cs typeface="Proxima Nova"/>
                <a:sym typeface="Proxima Nova"/>
              </a:defRPr>
            </a:lvl7pPr>
            <a:lvl8pPr lvl="7">
              <a:spcBef>
                <a:spcPts val="0"/>
              </a:spcBef>
              <a:buSzPts val="2800"/>
              <a:buFont typeface="Proxima Nova"/>
              <a:buNone/>
              <a:defRPr>
                <a:latin typeface="Proxima Nova"/>
                <a:ea typeface="Proxima Nova"/>
                <a:cs typeface="Proxima Nova"/>
                <a:sym typeface="Proxima Nova"/>
              </a:defRPr>
            </a:lvl8pPr>
            <a:lvl9pPr lvl="8">
              <a:spcBef>
                <a:spcPts val="0"/>
              </a:spcBef>
              <a:buSzPts val="2800"/>
              <a:buFont typeface="Proxima Nova"/>
              <a:buNone/>
              <a:defRPr>
                <a:latin typeface="Proxima Nova"/>
                <a:ea typeface="Proxima Nova"/>
                <a:cs typeface="Proxima Nova"/>
                <a:sym typeface="Proxima Nova"/>
              </a:defRPr>
            </a:lvl9pPr>
          </a:lstStyle>
          <a:p>
            <a:r>
              <a:rPr lang="en-US"/>
              <a:t>Click to edit Master title style</a:t>
            </a:r>
            <a:endParaRPr/>
          </a:p>
        </p:txBody>
      </p:sp>
      <p:sp>
        <p:nvSpPr>
          <p:cNvPr id="18" name="Shape 18"/>
          <p:cNvSpPr txBox="1">
            <a:spLocks noGrp="1"/>
          </p:cNvSpPr>
          <p:nvPr>
            <p:ph type="body" idx="1"/>
          </p:nvPr>
        </p:nvSpPr>
        <p:spPr>
          <a:xfrm>
            <a:off x="311700" y="1536633"/>
            <a:ext cx="8520600" cy="4555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pPr lvl="0"/>
            <a:r>
              <a:rPr lang="en-US"/>
              <a:t>Click to edit Master text styles</a:t>
            </a:r>
          </a:p>
        </p:txBody>
      </p:sp>
      <p:sp>
        <p:nvSpPr>
          <p:cNvPr id="19" name="Shape 19"/>
          <p:cNvSpPr txBox="1">
            <a:spLocks noGrp="1"/>
          </p:cNvSpPr>
          <p:nvPr>
            <p:ph type="sldNum" idx="12"/>
          </p:nvPr>
        </p:nvSpPr>
        <p:spPr>
          <a:xfrm>
            <a:off x="8472458" y="6217623"/>
            <a:ext cx="548700" cy="524800"/>
          </a:xfrm>
          <a:prstGeom prst="rect">
            <a:avLst/>
          </a:prstGeom>
        </p:spPr>
        <p:txBody>
          <a:bodyPr wrap="square" lIns="91425" tIns="91425" rIns="91425" bIns="91425" anchor="ctr" anchorCtr="0">
            <a:noAutofit/>
          </a:bodyPr>
          <a:lstStyle/>
          <a:p>
            <a:pPr>
              <a:spcBef>
                <a:spcPts val="0"/>
              </a:spcBef>
            </a:pPr>
            <a:fld id="{00000000-1234-1234-1234-123412341234}" type="slidenum">
              <a:rPr lang="en" smtClean="0">
                <a:latin typeface="Proxima Nova"/>
                <a:ea typeface="Proxima Nova"/>
                <a:cs typeface="Proxima Nova"/>
                <a:sym typeface="Proxima Nova"/>
              </a:rPr>
              <a:pPr>
                <a:spcBef>
                  <a:spcPts val="0"/>
                </a:spcBef>
              </a:pPr>
              <a:t>‹#›</a:t>
            </a:fld>
            <a:endParaRPr lang="en">
              <a:latin typeface="Proxima Nova"/>
              <a:ea typeface="Proxima Nova"/>
              <a:cs typeface="Proxima Nova"/>
              <a:sym typeface="Proxima Nova"/>
            </a:endParaRPr>
          </a:p>
        </p:txBody>
      </p:sp>
    </p:spTree>
    <p:extLst>
      <p:ext uri="{BB962C8B-B14F-4D97-AF65-F5344CB8AC3E}">
        <p14:creationId xmlns:p14="http://schemas.microsoft.com/office/powerpoint/2010/main" val="172103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GB"/>
          </a:p>
        </p:txBody>
      </p:sp>
      <p:sp>
        <p:nvSpPr>
          <p:cNvPr id="7" name="Subtitle 2"/>
          <p:cNvSpPr>
            <a:spLocks noGrp="1"/>
          </p:cNvSpPr>
          <p:nvPr>
            <p:ph type="subTitle" idx="1"/>
          </p:nvPr>
        </p:nvSpPr>
        <p:spPr>
          <a:xfrm>
            <a:off x="1371600" y="1970065"/>
            <a:ext cx="6400800" cy="1752600"/>
          </a:xfrm>
        </p:spPr>
        <p:txBody>
          <a:bodyPr/>
          <a:lstStyle>
            <a:lvl1pPr marL="0" indent="0" algn="ctr">
              <a:buNone/>
              <a:defRPr sz="2400">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8" name="Title 1"/>
          <p:cNvSpPr>
            <a:spLocks noGrp="1"/>
          </p:cNvSpPr>
          <p:nvPr>
            <p:ph type="title"/>
          </p:nvPr>
        </p:nvSpPr>
        <p:spPr>
          <a:xfrm>
            <a:off x="0" y="333375"/>
            <a:ext cx="9144000" cy="1143000"/>
          </a:xfrm>
        </p:spPr>
        <p:txBody>
          <a:bodyPr/>
          <a:lstStyle/>
          <a:p>
            <a:r>
              <a:rPr lang="en-US"/>
              <a:t>Click to edit Master title style</a:t>
            </a:r>
            <a:endParaRPr lang="en-GB" dirty="0"/>
          </a:p>
        </p:txBody>
      </p:sp>
    </p:spTree>
    <p:extLst>
      <p:ext uri="{BB962C8B-B14F-4D97-AF65-F5344CB8AC3E}">
        <p14:creationId xmlns:p14="http://schemas.microsoft.com/office/powerpoint/2010/main" val="3393411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3296" y="188640"/>
            <a:ext cx="9144000" cy="791369"/>
          </a:xfrm>
        </p:spPr>
        <p:txBody>
          <a:bodyPr/>
          <a:lstStyle>
            <a:lvl1pPr>
              <a:defRPr sz="3600"/>
            </a:lvl1pPr>
          </a:lstStyle>
          <a:p>
            <a:r>
              <a:rPr lang="en-US"/>
              <a:t>Click to edit Master title style</a:t>
            </a:r>
            <a:endParaRPr lang="en-GB" dirty="0"/>
          </a:p>
        </p:txBody>
      </p:sp>
      <p:sp>
        <p:nvSpPr>
          <p:cNvPr id="3" name="Footer Placeholder 2"/>
          <p:cNvSpPr>
            <a:spLocks noGrp="1"/>
          </p:cNvSpPr>
          <p:nvPr>
            <p:ph type="ftr" sz="quarter" idx="10"/>
          </p:nvPr>
        </p:nvSpPr>
        <p:spPr/>
        <p:txBody>
          <a:bodyPr/>
          <a:lstStyle/>
          <a:p>
            <a:endParaRPr lang="en-GB"/>
          </a:p>
        </p:txBody>
      </p:sp>
      <p:sp>
        <p:nvSpPr>
          <p:cNvPr id="4" name="Slide Number Placeholder 3"/>
          <p:cNvSpPr>
            <a:spLocks noGrp="1"/>
          </p:cNvSpPr>
          <p:nvPr>
            <p:ph type="sldNum" sz="quarter" idx="11"/>
          </p:nvPr>
        </p:nvSpPr>
        <p:spPr/>
        <p:txBody>
          <a:bodyPr/>
          <a:lstStyle/>
          <a:p>
            <a:fld id="{53221755-1974-484A-90A1-3D0ED6B05FD4}" type="slidenum">
              <a:rPr lang="en-GB" smtClean="0"/>
              <a:t>‹#›</a:t>
            </a:fld>
            <a:endParaRPr lang="en-GB"/>
          </a:p>
        </p:txBody>
      </p:sp>
      <p:sp>
        <p:nvSpPr>
          <p:cNvPr id="6" name="Text Placeholder 5"/>
          <p:cNvSpPr>
            <a:spLocks noGrp="1"/>
          </p:cNvSpPr>
          <p:nvPr>
            <p:ph type="body" sz="quarter" idx="12"/>
          </p:nvPr>
        </p:nvSpPr>
        <p:spPr>
          <a:xfrm>
            <a:off x="755576" y="1124744"/>
            <a:ext cx="7777237" cy="4391819"/>
          </a:xfrm>
        </p:spPr>
        <p:txBody>
          <a:bodyPr/>
          <a:lstStyle>
            <a:lvl1pPr>
              <a:defRPr i="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07471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GB"/>
          </a:p>
        </p:txBody>
      </p:sp>
      <p:sp>
        <p:nvSpPr>
          <p:cNvPr id="4" name="Slide Number Placeholder 3"/>
          <p:cNvSpPr>
            <a:spLocks noGrp="1"/>
          </p:cNvSpPr>
          <p:nvPr>
            <p:ph type="sldNum" sz="quarter" idx="11"/>
          </p:nvPr>
        </p:nvSpPr>
        <p:spPr/>
        <p:txBody>
          <a:bodyPr/>
          <a:lstStyle/>
          <a:p>
            <a:fld id="{53221755-1974-484A-90A1-3D0ED6B05FD4}" type="slidenum">
              <a:rPr lang="en-GB" smtClean="0"/>
              <a:t>‹#›</a:t>
            </a:fld>
            <a:endParaRPr lang="en-GB"/>
          </a:p>
        </p:txBody>
      </p:sp>
      <p:sp>
        <p:nvSpPr>
          <p:cNvPr id="6" name="Picture Placeholder 5"/>
          <p:cNvSpPr>
            <a:spLocks noGrp="1"/>
          </p:cNvSpPr>
          <p:nvPr>
            <p:ph type="pic" sz="quarter" idx="12"/>
          </p:nvPr>
        </p:nvSpPr>
        <p:spPr>
          <a:xfrm>
            <a:off x="683568" y="1196752"/>
            <a:ext cx="7992120" cy="4248373"/>
          </a:xfrm>
        </p:spPr>
        <p:txBody>
          <a:bodyPr/>
          <a:lstStyle/>
          <a:p>
            <a:r>
              <a:rPr lang="en-US"/>
              <a:t>Click icon to add picture</a:t>
            </a:r>
            <a:endParaRPr lang="en-GB"/>
          </a:p>
        </p:txBody>
      </p:sp>
      <p:sp>
        <p:nvSpPr>
          <p:cNvPr id="7" name="Title 1"/>
          <p:cNvSpPr>
            <a:spLocks noGrp="1"/>
          </p:cNvSpPr>
          <p:nvPr>
            <p:ph type="title"/>
          </p:nvPr>
        </p:nvSpPr>
        <p:spPr>
          <a:xfrm>
            <a:off x="3296" y="188640"/>
            <a:ext cx="9144000" cy="791369"/>
          </a:xfrm>
        </p:spPr>
        <p:txBody>
          <a:bodyPr/>
          <a:lstStyle>
            <a:lvl1pPr>
              <a:defRPr sz="3600"/>
            </a:lvl1pPr>
          </a:lstStyle>
          <a:p>
            <a:r>
              <a:rPr lang="en-US"/>
              <a:t>Click to edit Master title style</a:t>
            </a:r>
            <a:endParaRPr lang="en-GB" dirty="0"/>
          </a:p>
        </p:txBody>
      </p:sp>
    </p:spTree>
    <p:extLst>
      <p:ext uri="{BB962C8B-B14F-4D97-AF65-F5344CB8AC3E}">
        <p14:creationId xmlns:p14="http://schemas.microsoft.com/office/powerpoint/2010/main" val="394200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225363"/>
            <a:ext cx="9144000" cy="647353"/>
          </a:xfrm>
        </p:spPr>
        <p:txBody>
          <a:bodyPr/>
          <a:lstStyle>
            <a:lvl1pPr>
              <a:defRPr sz="3600"/>
            </a:lvl1pPr>
          </a:lstStyle>
          <a:p>
            <a:r>
              <a:rPr lang="en-US"/>
              <a:t>Click to edit Master title style</a:t>
            </a:r>
            <a:endParaRPr lang="en-GB" dirty="0"/>
          </a:p>
        </p:txBody>
      </p:sp>
      <p:sp>
        <p:nvSpPr>
          <p:cNvPr id="3" name="Footer Placeholder 2"/>
          <p:cNvSpPr>
            <a:spLocks noGrp="1"/>
          </p:cNvSpPr>
          <p:nvPr>
            <p:ph type="ftr" sz="quarter" idx="10"/>
          </p:nvPr>
        </p:nvSpPr>
        <p:spPr/>
        <p:txBody>
          <a:bodyPr/>
          <a:lstStyle/>
          <a:p>
            <a:endParaRPr lang="en-GB"/>
          </a:p>
        </p:txBody>
      </p:sp>
      <p:sp>
        <p:nvSpPr>
          <p:cNvPr id="4" name="Slide Number Placeholder 3"/>
          <p:cNvSpPr>
            <a:spLocks noGrp="1"/>
          </p:cNvSpPr>
          <p:nvPr>
            <p:ph type="sldNum" sz="quarter" idx="11"/>
          </p:nvPr>
        </p:nvSpPr>
        <p:spPr/>
        <p:txBody>
          <a:bodyPr/>
          <a:lstStyle/>
          <a:p>
            <a:fld id="{53221755-1974-484A-90A1-3D0ED6B05FD4}" type="slidenum">
              <a:rPr lang="en-GB" smtClean="0"/>
              <a:t>‹#›</a:t>
            </a:fld>
            <a:endParaRPr lang="en-GB"/>
          </a:p>
        </p:txBody>
      </p:sp>
      <p:sp>
        <p:nvSpPr>
          <p:cNvPr id="5" name="Text Placeholder 9"/>
          <p:cNvSpPr>
            <a:spLocks noGrp="1"/>
          </p:cNvSpPr>
          <p:nvPr>
            <p:ph type="body" sz="quarter" idx="14"/>
          </p:nvPr>
        </p:nvSpPr>
        <p:spPr>
          <a:xfrm>
            <a:off x="755577" y="1052736"/>
            <a:ext cx="3816424" cy="360040"/>
          </a:xfrm>
        </p:spPr>
        <p:txBody>
          <a:bodyPr/>
          <a:lstStyle>
            <a:lvl1pPr marL="0" indent="0" algn="l" rtl="0" eaLnBrk="1" fontAlgn="base" hangingPunct="1">
              <a:spcBef>
                <a:spcPct val="20000"/>
              </a:spcBef>
              <a:spcAft>
                <a:spcPct val="0"/>
              </a:spcAft>
              <a:buNone/>
              <a:defRPr lang="en-GB" sz="2000" i="0" dirty="0">
                <a:solidFill>
                  <a:schemeClr val="accent6">
                    <a:lumMod val="60000"/>
                    <a:lumOff val="40000"/>
                  </a:schemeClr>
                </a:solidFill>
                <a:latin typeface="Arial" pitchFamily="34" charset="0"/>
                <a:ea typeface="+mn-ea"/>
                <a:cs typeface="Arial" pitchFamily="34" charset="0"/>
              </a:defRPr>
            </a:lvl1pPr>
          </a:lstStyle>
          <a:p>
            <a:pPr lvl="0"/>
            <a:r>
              <a:rPr lang="en-US"/>
              <a:t>Click to edit Master text styles</a:t>
            </a:r>
          </a:p>
        </p:txBody>
      </p:sp>
      <p:sp>
        <p:nvSpPr>
          <p:cNvPr id="6" name="Text Placeholder 10"/>
          <p:cNvSpPr>
            <a:spLocks noGrp="1"/>
          </p:cNvSpPr>
          <p:nvPr>
            <p:ph type="body" sz="quarter" idx="15"/>
          </p:nvPr>
        </p:nvSpPr>
        <p:spPr>
          <a:xfrm>
            <a:off x="4716016" y="1052736"/>
            <a:ext cx="3816424" cy="360040"/>
          </a:xfrm>
        </p:spPr>
        <p:txBody>
          <a:bodyPr/>
          <a:lstStyle>
            <a:lvl1pPr marL="0" indent="0" algn="l" rtl="0" eaLnBrk="1" fontAlgn="base" hangingPunct="1">
              <a:spcBef>
                <a:spcPct val="20000"/>
              </a:spcBef>
              <a:spcAft>
                <a:spcPct val="0"/>
              </a:spcAft>
              <a:buNone/>
              <a:defRPr lang="en-GB" sz="2000" i="0" dirty="0">
                <a:solidFill>
                  <a:schemeClr val="accent6">
                    <a:lumMod val="60000"/>
                    <a:lumOff val="40000"/>
                  </a:schemeClr>
                </a:solidFill>
                <a:latin typeface="Arial" pitchFamily="34" charset="0"/>
                <a:ea typeface="+mn-ea"/>
                <a:cs typeface="Arial" pitchFamily="34" charset="0"/>
              </a:defRPr>
            </a:lvl1pPr>
          </a:lstStyle>
          <a:p>
            <a:pPr lvl="0"/>
            <a:r>
              <a:rPr lang="en-US"/>
              <a:t>Click to edit Master text styles</a:t>
            </a:r>
          </a:p>
        </p:txBody>
      </p:sp>
      <p:sp>
        <p:nvSpPr>
          <p:cNvPr id="7" name="Text Placeholder 7"/>
          <p:cNvSpPr>
            <a:spLocks noGrp="1"/>
          </p:cNvSpPr>
          <p:nvPr>
            <p:ph type="body" sz="quarter" idx="12"/>
          </p:nvPr>
        </p:nvSpPr>
        <p:spPr>
          <a:xfrm>
            <a:off x="755577" y="1412107"/>
            <a:ext cx="3816424" cy="4104456"/>
          </a:xfrm>
        </p:spPr>
        <p:txBody>
          <a:bodyPr/>
          <a:lstStyle/>
          <a:p>
            <a:pPr lvl="0"/>
            <a:r>
              <a:rPr lang="en-US"/>
              <a:t>Click to edit Master text styles</a:t>
            </a:r>
          </a:p>
        </p:txBody>
      </p:sp>
      <p:sp>
        <p:nvSpPr>
          <p:cNvPr id="8" name="Text Placeholder 8"/>
          <p:cNvSpPr>
            <a:spLocks noGrp="1"/>
          </p:cNvSpPr>
          <p:nvPr>
            <p:ph type="body" sz="quarter" idx="13"/>
          </p:nvPr>
        </p:nvSpPr>
        <p:spPr>
          <a:xfrm>
            <a:off x="4716016" y="1412776"/>
            <a:ext cx="3816424" cy="4104456"/>
          </a:xfrm>
        </p:spPr>
        <p:txBody>
          <a:bodyPr/>
          <a:lstStyle/>
          <a:p>
            <a:pPr lvl="0"/>
            <a:r>
              <a:rPr lang="en-US"/>
              <a:t>Click to edit Master text styles</a:t>
            </a:r>
          </a:p>
        </p:txBody>
      </p:sp>
    </p:spTree>
    <p:extLst>
      <p:ext uri="{BB962C8B-B14F-4D97-AF65-F5344CB8AC3E}">
        <p14:creationId xmlns:p14="http://schemas.microsoft.com/office/powerpoint/2010/main" val="3598805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38"/>
            <a:ext cx="7139136" cy="1143000"/>
          </a:xfrm>
          <a:prstGeom prst="rect">
            <a:avLst/>
          </a:prstGeom>
        </p:spPr>
        <p:txBody>
          <a:bodyPr vert="horz" lIns="91432" tIns="45716" rIns="91432" bIns="45716" rtlCol="0" anchor="ctr">
            <a:normAutofit/>
          </a:bodyPr>
          <a:lstStyle/>
          <a:p>
            <a:r>
              <a:rPr lang="en-US"/>
              <a:t>Click to edit Master title style</a:t>
            </a:r>
            <a:endParaRPr lang="sv-SE"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32" tIns="45716" rIns="91432" bIns="4571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2"/>
          </p:nvPr>
        </p:nvSpPr>
        <p:spPr>
          <a:xfrm>
            <a:off x="457201" y="6356351"/>
            <a:ext cx="2133600" cy="365125"/>
          </a:xfrm>
          <a:prstGeom prst="rect">
            <a:avLst/>
          </a:prstGeom>
        </p:spPr>
        <p:txBody>
          <a:bodyPr vert="horz" lIns="91432" tIns="45716" rIns="91432" bIns="45716" rtlCol="0" anchor="ctr"/>
          <a:lstStyle>
            <a:lvl1pPr algn="l">
              <a:defRPr sz="1200">
                <a:solidFill>
                  <a:schemeClr val="tx1">
                    <a:tint val="75000"/>
                  </a:schemeClr>
                </a:solidFill>
              </a:defRPr>
            </a:lvl1pPr>
          </a:lstStyle>
          <a:p>
            <a:fld id="{7103233B-D569-4A6E-878F-CDE152514C47}" type="datetime1">
              <a:rPr lang="sv-SE" smtClean="0"/>
              <a:t>2018-01-30</a:t>
            </a:fld>
            <a:endParaRPr lang="sv-SE"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32" tIns="45716" rIns="91432" bIns="45716" rtlCol="0" anchor="ctr"/>
          <a:lstStyle>
            <a:lvl1pPr algn="ctr">
              <a:defRPr sz="1200">
                <a:solidFill>
                  <a:schemeClr val="tx1">
                    <a:tint val="75000"/>
                  </a:schemeClr>
                </a:solidFill>
              </a:defRPr>
            </a:lvl1pPr>
          </a:lstStyle>
          <a:p>
            <a:endParaRPr lang="sv-SE"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32" tIns="45716" rIns="91432" bIns="45716" rtlCol="0" anchor="ctr"/>
          <a:lstStyle>
            <a:lvl1pPr algn="r">
              <a:defRPr sz="1200">
                <a:solidFill>
                  <a:schemeClr val="tx1">
                    <a:tint val="75000"/>
                  </a:schemeClr>
                </a:solidFill>
              </a:defRPr>
            </a:lvl1pPr>
          </a:lstStyle>
          <a:p>
            <a:fld id="{551115BC-487E-4422-894C-CB7CD3E79223}" type="slidenum">
              <a:rPr lang="sv-SE" smtClean="0"/>
              <a:t>‹#›</a:t>
            </a:fld>
            <a:endParaRPr lang="sv-SE" dirty="0"/>
          </a:p>
        </p:txBody>
      </p:sp>
    </p:spTree>
    <p:extLst>
      <p:ext uri="{BB962C8B-B14F-4D97-AF65-F5344CB8AC3E}">
        <p14:creationId xmlns:p14="http://schemas.microsoft.com/office/powerpoint/2010/main" val="545342123"/>
      </p:ext>
    </p:extLst>
  </p:cSld>
  <p:clrMap bg1="lt1" tx1="dk1" bg2="lt2" tx2="dk2" accent1="accent1" accent2="accent2" accent3="accent3" accent4="accent4" accent5="accent5" accent6="accent6" hlink="hlink" folHlink="folHlink"/>
  <p:sldLayoutIdLst>
    <p:sldLayoutId id="2147484531" r:id="rId1"/>
    <p:sldLayoutId id="2147484532" r:id="rId2"/>
    <p:sldLayoutId id="2147484533" r:id="rId3"/>
    <p:sldLayoutId id="2147484534" r:id="rId4"/>
    <p:sldLayoutId id="2147484535" r:id="rId5"/>
  </p:sldLayoutIdLst>
  <p:hf hdr="0" ftr="0" dt="0"/>
  <p:txStyles>
    <p:titleStyle>
      <a:lvl1pPr algn="l" defTabSz="914319" rtl="0" eaLnBrk="1" latinLnBrk="0" hangingPunct="1">
        <a:spcBef>
          <a:spcPct val="0"/>
        </a:spcBef>
        <a:buNone/>
        <a:defRPr sz="3200" kern="1200" baseline="0">
          <a:solidFill>
            <a:schemeClr val="bg1"/>
          </a:solidFill>
          <a:latin typeface="+mj-lt"/>
          <a:ea typeface="+mj-ea"/>
          <a:cs typeface="+mj-cs"/>
        </a:defRPr>
      </a:lvl1pPr>
    </p:titleStyle>
    <p:bodyStyle>
      <a:lvl1pPr marL="342870" indent="-342870" algn="l" defTabSz="914319" rtl="0" eaLnBrk="1" latinLnBrk="0" hangingPunct="1">
        <a:spcBef>
          <a:spcPct val="20000"/>
        </a:spcBef>
        <a:buFont typeface="Arial" panose="020B0604020202020204" pitchFamily="34" charset="0"/>
        <a:buChar char="•"/>
        <a:defRPr sz="2800" kern="1200" baseline="0">
          <a:solidFill>
            <a:schemeClr val="bg1">
              <a:lumMod val="50000"/>
            </a:schemeClr>
          </a:solidFill>
          <a:latin typeface="+mn-lt"/>
          <a:ea typeface="+mn-ea"/>
          <a:cs typeface="+mn-cs"/>
        </a:defRPr>
      </a:lvl1pPr>
      <a:lvl2pPr marL="742884" indent="-285725" algn="l" defTabSz="914319" rtl="0" eaLnBrk="1" latinLnBrk="0" hangingPunct="1">
        <a:spcBef>
          <a:spcPct val="20000"/>
        </a:spcBef>
        <a:buFont typeface="Arial" panose="020B0604020202020204" pitchFamily="34" charset="0"/>
        <a:buChar char="–"/>
        <a:defRPr sz="2400" kern="1200" baseline="0">
          <a:solidFill>
            <a:schemeClr val="bg1">
              <a:lumMod val="50000"/>
            </a:schemeClr>
          </a:solidFill>
          <a:latin typeface="+mn-lt"/>
          <a:ea typeface="+mn-ea"/>
          <a:cs typeface="+mn-cs"/>
        </a:defRPr>
      </a:lvl2pPr>
      <a:lvl3pPr marL="1142899" indent="-228579" algn="l" defTabSz="914319" rtl="0" eaLnBrk="1" latinLnBrk="0" hangingPunct="1">
        <a:spcBef>
          <a:spcPct val="20000"/>
        </a:spcBef>
        <a:buFont typeface="Arial" panose="020B0604020202020204" pitchFamily="34" charset="0"/>
        <a:buChar char="•"/>
        <a:defRPr sz="2000" kern="1200" baseline="0">
          <a:solidFill>
            <a:schemeClr val="bg1">
              <a:lumMod val="50000"/>
            </a:schemeClr>
          </a:solidFill>
          <a:latin typeface="+mn-lt"/>
          <a:ea typeface="+mn-ea"/>
          <a:cs typeface="+mn-cs"/>
        </a:defRPr>
      </a:lvl3pPr>
      <a:lvl4pPr marL="1600058" indent="-228579" algn="l" defTabSz="914319" rtl="0" eaLnBrk="1" latinLnBrk="0" hangingPunct="1">
        <a:spcBef>
          <a:spcPct val="20000"/>
        </a:spcBef>
        <a:buFont typeface="Arial" panose="020B0604020202020204" pitchFamily="34" charset="0"/>
        <a:buChar char="–"/>
        <a:defRPr sz="1800" kern="1200" baseline="0">
          <a:solidFill>
            <a:schemeClr val="bg1">
              <a:lumMod val="50000"/>
            </a:schemeClr>
          </a:solidFill>
          <a:latin typeface="+mn-lt"/>
          <a:ea typeface="+mn-ea"/>
          <a:cs typeface="+mn-cs"/>
        </a:defRPr>
      </a:lvl4pPr>
      <a:lvl5pPr marL="2057218" indent="-228579" algn="l" defTabSz="91431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378" indent="-228579" algn="l" defTabSz="91431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37" indent="-228579" algn="l" defTabSz="91431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97" indent="-228579" algn="l" defTabSz="91431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56" indent="-228579" algn="l" defTabSz="91431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319" rtl="0" eaLnBrk="1" latinLnBrk="0" hangingPunct="1">
        <a:defRPr sz="1800" kern="1200">
          <a:solidFill>
            <a:schemeClr val="tx1"/>
          </a:solidFill>
          <a:latin typeface="+mn-lt"/>
          <a:ea typeface="+mn-ea"/>
          <a:cs typeface="+mn-cs"/>
        </a:defRPr>
      </a:lvl1pPr>
      <a:lvl2pPr marL="457160" algn="l" defTabSz="914319" rtl="0" eaLnBrk="1" latinLnBrk="0" hangingPunct="1">
        <a:defRPr sz="1800" kern="1200">
          <a:solidFill>
            <a:schemeClr val="tx1"/>
          </a:solidFill>
          <a:latin typeface="+mn-lt"/>
          <a:ea typeface="+mn-ea"/>
          <a:cs typeface="+mn-cs"/>
        </a:defRPr>
      </a:lvl2pPr>
      <a:lvl3pPr marL="914319" algn="l" defTabSz="914319" rtl="0" eaLnBrk="1" latinLnBrk="0" hangingPunct="1">
        <a:defRPr sz="1800" kern="1200">
          <a:solidFill>
            <a:schemeClr val="tx1"/>
          </a:solidFill>
          <a:latin typeface="+mn-lt"/>
          <a:ea typeface="+mn-ea"/>
          <a:cs typeface="+mn-cs"/>
        </a:defRPr>
      </a:lvl3pPr>
      <a:lvl4pPr marL="1371479" algn="l" defTabSz="914319" rtl="0" eaLnBrk="1" latinLnBrk="0" hangingPunct="1">
        <a:defRPr sz="1800" kern="1200">
          <a:solidFill>
            <a:schemeClr val="tx1"/>
          </a:solidFill>
          <a:latin typeface="+mn-lt"/>
          <a:ea typeface="+mn-ea"/>
          <a:cs typeface="+mn-cs"/>
        </a:defRPr>
      </a:lvl4pPr>
      <a:lvl5pPr marL="1828639" algn="l" defTabSz="914319" rtl="0" eaLnBrk="1" latinLnBrk="0" hangingPunct="1">
        <a:defRPr sz="1800" kern="1200">
          <a:solidFill>
            <a:schemeClr val="tx1"/>
          </a:solidFill>
          <a:latin typeface="+mn-lt"/>
          <a:ea typeface="+mn-ea"/>
          <a:cs typeface="+mn-cs"/>
        </a:defRPr>
      </a:lvl5pPr>
      <a:lvl6pPr marL="2285798" algn="l" defTabSz="914319" rtl="0" eaLnBrk="1" latinLnBrk="0" hangingPunct="1">
        <a:defRPr sz="1800" kern="1200">
          <a:solidFill>
            <a:schemeClr val="tx1"/>
          </a:solidFill>
          <a:latin typeface="+mn-lt"/>
          <a:ea typeface="+mn-ea"/>
          <a:cs typeface="+mn-cs"/>
        </a:defRPr>
      </a:lvl6pPr>
      <a:lvl7pPr marL="2742958" algn="l" defTabSz="914319" rtl="0" eaLnBrk="1" latinLnBrk="0" hangingPunct="1">
        <a:defRPr sz="1800" kern="1200">
          <a:solidFill>
            <a:schemeClr val="tx1"/>
          </a:solidFill>
          <a:latin typeface="+mn-lt"/>
          <a:ea typeface="+mn-ea"/>
          <a:cs typeface="+mn-cs"/>
        </a:defRPr>
      </a:lvl7pPr>
      <a:lvl8pPr marL="3200117" algn="l" defTabSz="914319" rtl="0" eaLnBrk="1" latinLnBrk="0" hangingPunct="1">
        <a:defRPr sz="1800" kern="1200">
          <a:solidFill>
            <a:schemeClr val="tx1"/>
          </a:solidFill>
          <a:latin typeface="+mn-lt"/>
          <a:ea typeface="+mn-ea"/>
          <a:cs typeface="+mn-cs"/>
        </a:defRPr>
      </a:lvl8pPr>
      <a:lvl9pPr marL="3657277" algn="l" defTabSz="91431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16682" y="6043631"/>
            <a:ext cx="2747060" cy="596286"/>
          </a:xfrm>
          <a:prstGeom prst="rect">
            <a:avLst/>
          </a:prstGeom>
        </p:spPr>
      </p:pic>
      <p:sp>
        <p:nvSpPr>
          <p:cNvPr id="5122" name="Rectangle 2"/>
          <p:cNvSpPr>
            <a:spLocks noGrp="1" noChangeArrowheads="1"/>
          </p:cNvSpPr>
          <p:nvPr>
            <p:ph type="title"/>
          </p:nvPr>
        </p:nvSpPr>
        <p:spPr bwMode="auto">
          <a:xfrm>
            <a:off x="0" y="333375"/>
            <a:ext cx="9144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5123" name="Rectangle 3"/>
          <p:cNvSpPr>
            <a:spLocks noGrp="1" noChangeArrowheads="1"/>
          </p:cNvSpPr>
          <p:nvPr>
            <p:ph type="body" idx="1"/>
          </p:nvPr>
        </p:nvSpPr>
        <p:spPr bwMode="auto">
          <a:xfrm>
            <a:off x="683568" y="1537494"/>
            <a:ext cx="7772400" cy="453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dirty="0"/>
              <a:t>Click to edit Master text styles</a:t>
            </a:r>
          </a:p>
          <a:p>
            <a:pPr lvl="1"/>
            <a:r>
              <a:rPr lang="en-GB" altLang="en-US" dirty="0"/>
              <a:t>Second level</a:t>
            </a:r>
          </a:p>
        </p:txBody>
      </p:sp>
      <p:pic>
        <p:nvPicPr>
          <p:cNvPr id="5127" name="Picture 7" descr="ESS_Logo_Frugal_Blue_cmyk.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1520" y="5948164"/>
            <a:ext cx="1368152" cy="7356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3"/>
          </p:nvPr>
        </p:nvSpPr>
        <p:spPr>
          <a:xfrm>
            <a:off x="2746648" y="634177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3" name="Slide Number Placeholder 2"/>
          <p:cNvSpPr>
            <a:spLocks noGrp="1"/>
          </p:cNvSpPr>
          <p:nvPr>
            <p:ph type="sldNum" sz="quarter" idx="4"/>
          </p:nvPr>
        </p:nvSpPr>
        <p:spPr>
          <a:xfrm>
            <a:off x="8455968" y="6486525"/>
            <a:ext cx="68803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21755-1974-484A-90A1-3D0ED6B05FD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4525" r:id="rId1"/>
    <p:sldLayoutId id="2147484524" r:id="rId2"/>
    <p:sldLayoutId id="2147484526" r:id="rId3"/>
    <p:sldLayoutId id="2147484529" r:id="rId4"/>
    <p:sldLayoutId id="2147484527" r:id="rId5"/>
    <p:sldLayoutId id="2147484528" r:id="rId6"/>
  </p:sldLayoutIdLst>
  <p:hf hdr="0" ftr="0" dt="0"/>
  <p:txStyles>
    <p:titleStyle>
      <a:lvl1pPr algn="ctr" rtl="0" eaLnBrk="1" fontAlgn="base" hangingPunct="1">
        <a:spcBef>
          <a:spcPct val="0"/>
        </a:spcBef>
        <a:spcAft>
          <a:spcPct val="0"/>
        </a:spcAft>
        <a:defRPr sz="4400" b="1">
          <a:solidFill>
            <a:srgbClr val="3C8C93"/>
          </a:solidFill>
          <a:latin typeface="Arial" pitchFamily="34" charset="0"/>
          <a:ea typeface="+mj-ea"/>
          <a:cs typeface="Arial" pitchFamily="34" charset="0"/>
        </a:defRPr>
      </a:lvl1pPr>
      <a:lvl2pPr algn="ctr" rtl="0" eaLnBrk="1" fontAlgn="base" hangingPunct="1">
        <a:spcBef>
          <a:spcPct val="0"/>
        </a:spcBef>
        <a:spcAft>
          <a:spcPct val="0"/>
        </a:spcAft>
        <a:defRPr sz="4400" b="1">
          <a:solidFill>
            <a:srgbClr val="3C8C93"/>
          </a:solidFill>
          <a:latin typeface="Arial" charset="0"/>
          <a:ea typeface="ヒラギノ角ゴ Pro W3" pitchFamily="84" charset="-128"/>
          <a:cs typeface="Arial" charset="0"/>
        </a:defRPr>
      </a:lvl2pPr>
      <a:lvl3pPr algn="ctr" rtl="0" eaLnBrk="1" fontAlgn="base" hangingPunct="1">
        <a:spcBef>
          <a:spcPct val="0"/>
        </a:spcBef>
        <a:spcAft>
          <a:spcPct val="0"/>
        </a:spcAft>
        <a:defRPr sz="4400" b="1">
          <a:solidFill>
            <a:srgbClr val="3C8C93"/>
          </a:solidFill>
          <a:latin typeface="Arial" charset="0"/>
          <a:ea typeface="ヒラギノ角ゴ Pro W3" pitchFamily="84" charset="-128"/>
          <a:cs typeface="Arial" charset="0"/>
        </a:defRPr>
      </a:lvl3pPr>
      <a:lvl4pPr algn="ctr" rtl="0" eaLnBrk="1" fontAlgn="base" hangingPunct="1">
        <a:spcBef>
          <a:spcPct val="0"/>
        </a:spcBef>
        <a:spcAft>
          <a:spcPct val="0"/>
        </a:spcAft>
        <a:defRPr sz="4400" b="1">
          <a:solidFill>
            <a:srgbClr val="3C8C93"/>
          </a:solidFill>
          <a:latin typeface="Arial" charset="0"/>
          <a:ea typeface="ヒラギノ角ゴ Pro W3" pitchFamily="84" charset="-128"/>
          <a:cs typeface="Arial" charset="0"/>
        </a:defRPr>
      </a:lvl4pPr>
      <a:lvl5pPr algn="ctr" rtl="0" eaLnBrk="1" fontAlgn="base" hangingPunct="1">
        <a:spcBef>
          <a:spcPct val="0"/>
        </a:spcBef>
        <a:spcAft>
          <a:spcPct val="0"/>
        </a:spcAft>
        <a:defRPr sz="4400" b="1">
          <a:solidFill>
            <a:srgbClr val="3C8C93"/>
          </a:solidFill>
          <a:latin typeface="Arial" charset="0"/>
          <a:ea typeface="ヒラギノ角ゴ Pro W3" pitchFamily="84" charset="-128"/>
          <a:cs typeface="Arial" charset="0"/>
        </a:defRPr>
      </a:lvl5pPr>
      <a:lvl6pPr marL="4572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6pPr>
      <a:lvl7pPr marL="9144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7pPr>
      <a:lvl8pPr marL="13716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8pPr>
      <a:lvl9pPr marL="1828800" algn="ctr" rtl="0" eaLnBrk="1" fontAlgn="base" hangingPunct="1">
        <a:spcBef>
          <a:spcPct val="0"/>
        </a:spcBef>
        <a:spcAft>
          <a:spcPct val="0"/>
        </a:spcAft>
        <a:defRPr sz="4400">
          <a:solidFill>
            <a:schemeClr val="tx2"/>
          </a:solidFill>
          <a:latin typeface="Lucida Grande" pitchFamily="84" charset="0"/>
          <a:ea typeface="ヒラギノ角ゴ Pro W3" pitchFamily="84" charset="-128"/>
        </a:defRPr>
      </a:lvl9pPr>
    </p:titleStyle>
    <p:bodyStyle>
      <a:lvl1pPr marL="342900" indent="-342900" algn="l" rtl="0" eaLnBrk="1" fontAlgn="base" hangingPunct="1">
        <a:spcBef>
          <a:spcPct val="20000"/>
        </a:spcBef>
        <a:spcAft>
          <a:spcPct val="0"/>
        </a:spcAft>
        <a:buChar char="•"/>
        <a:defRPr sz="24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Char char="–"/>
        <a:defRPr sz="2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Char char="•"/>
        <a:defRPr sz="2400">
          <a:solidFill>
            <a:schemeClr val="tx1"/>
          </a:solidFill>
          <a:latin typeface="Calibri" pitchFamily="34" charset="0"/>
          <a:ea typeface="+mn-ea"/>
          <a:cs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ea typeface="+mn-ea"/>
          <a:cs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ntidproject/documents/blob/master/Project-Management/PMB/Mantid%20core%20team%20proposal.docx" TargetMode="External"/><Relationship Id="rId2" Type="http://schemas.openxmlformats.org/officeDocument/2006/relationships/hyperlink" Target="https://github.com/mantidproject/documents/blob/master/Project-Management/reports/SSI2017_PrioritisedRecommendations.pdf" TargetMode="External"/><Relationship Id="rId1" Type="http://schemas.openxmlformats.org/officeDocument/2006/relationships/slideLayout" Target="../slideLayouts/slideLayout2.xml"/><Relationship Id="rId5" Type="http://schemas.openxmlformats.org/officeDocument/2006/relationships/hyperlink" Target="https://github.com/mantidproject/documents/blob/master/Project-Management/CoreTeam/project-programme.md" TargetMode="External"/><Relationship Id="rId4" Type="http://schemas.openxmlformats.org/officeDocument/2006/relationships/hyperlink" Target="https://github.com/mantidproject/documents/blob/master/Design/ORNL_Mantid_5yearpla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GB" dirty="0"/>
              <a:t>Core Framework Development </a:t>
            </a:r>
          </a:p>
        </p:txBody>
      </p:sp>
      <p:sp>
        <p:nvSpPr>
          <p:cNvPr id="6" name="Subtitle 5"/>
          <p:cNvSpPr>
            <a:spLocks noGrp="1"/>
          </p:cNvSpPr>
          <p:nvPr>
            <p:ph type="subTitle" idx="1"/>
          </p:nvPr>
        </p:nvSpPr>
        <p:spPr>
          <a:xfrm>
            <a:off x="1350713" y="3574263"/>
            <a:ext cx="6400800" cy="1752600"/>
          </a:xfrm>
        </p:spPr>
        <p:txBody>
          <a:bodyPr>
            <a:normAutofit/>
          </a:bodyPr>
          <a:lstStyle/>
          <a:p>
            <a:endParaRPr lang="en-GB" dirty="0"/>
          </a:p>
          <a:p>
            <a:r>
              <a:rPr lang="en-GB" dirty="0">
                <a:solidFill>
                  <a:schemeClr val="bg1"/>
                </a:solidFill>
              </a:rPr>
              <a:t>Jon Taylor, Owen Arnold, Simon </a:t>
            </a:r>
            <a:r>
              <a:rPr lang="en-GB" dirty="0" err="1">
                <a:solidFill>
                  <a:schemeClr val="bg1"/>
                </a:solidFill>
              </a:rPr>
              <a:t>Heybrock</a:t>
            </a:r>
            <a:endParaRPr lang="en-GB" dirty="0">
              <a:solidFill>
                <a:schemeClr val="bg1"/>
              </a:solidFill>
            </a:endParaRPr>
          </a:p>
          <a:p>
            <a:endParaRPr lang="en-GB" dirty="0"/>
          </a:p>
          <a:p>
            <a:endParaRPr lang="en-GB" dirty="0"/>
          </a:p>
          <a:p>
            <a:endParaRPr lang="en-GB" sz="2000" dirty="0"/>
          </a:p>
        </p:txBody>
      </p:sp>
      <p:sp>
        <p:nvSpPr>
          <p:cNvPr id="4" name="Subtitle 5"/>
          <p:cNvSpPr txBox="1">
            <a:spLocks/>
          </p:cNvSpPr>
          <p:nvPr/>
        </p:nvSpPr>
        <p:spPr>
          <a:xfrm>
            <a:off x="1360499" y="4941168"/>
            <a:ext cx="6400800" cy="1752600"/>
          </a:xfrm>
          <a:prstGeom prst="rect">
            <a:avLst/>
          </a:prstGeom>
        </p:spPr>
        <p:txBody>
          <a:bodyPr vert="horz" lIns="91432" tIns="45716" rIns="91432" bIns="45716" rtlCol="0">
            <a:normAutofit/>
          </a:bodyPr>
          <a:lstStyle>
            <a:lvl1pPr marL="0" indent="0" algn="ctr" defTabSz="914319" rtl="0" eaLnBrk="1" latinLnBrk="0" hangingPunct="1">
              <a:spcBef>
                <a:spcPct val="20000"/>
              </a:spcBef>
              <a:buFont typeface="Arial" panose="020B0604020202020204" pitchFamily="34" charset="0"/>
              <a:buNone/>
              <a:defRPr sz="2800" kern="1200" baseline="0">
                <a:solidFill>
                  <a:schemeClr val="tx1">
                    <a:tint val="75000"/>
                  </a:schemeClr>
                </a:solidFill>
                <a:latin typeface="+mn-lt"/>
                <a:ea typeface="+mn-ea"/>
                <a:cs typeface="+mn-cs"/>
              </a:defRPr>
            </a:lvl1pPr>
            <a:lvl2pPr marL="457160" indent="0" algn="ctr" defTabSz="914319" rtl="0" eaLnBrk="1" latinLnBrk="0" hangingPunct="1">
              <a:spcBef>
                <a:spcPct val="20000"/>
              </a:spcBef>
              <a:buFont typeface="Arial" panose="020B0604020202020204" pitchFamily="34" charset="0"/>
              <a:buNone/>
              <a:defRPr sz="2400" kern="1200" baseline="0">
                <a:solidFill>
                  <a:schemeClr val="tx1">
                    <a:tint val="75000"/>
                  </a:schemeClr>
                </a:solidFill>
                <a:latin typeface="+mn-lt"/>
                <a:ea typeface="+mn-ea"/>
                <a:cs typeface="+mn-cs"/>
              </a:defRPr>
            </a:lvl2pPr>
            <a:lvl3pPr marL="914319" indent="0" algn="ctr" defTabSz="914319" rtl="0" eaLnBrk="1" latinLnBrk="0" hangingPunct="1">
              <a:spcBef>
                <a:spcPct val="20000"/>
              </a:spcBef>
              <a:buFont typeface="Arial" panose="020B0604020202020204" pitchFamily="34" charset="0"/>
              <a:buNone/>
              <a:defRPr sz="2000" kern="1200" baseline="0">
                <a:solidFill>
                  <a:schemeClr val="tx1">
                    <a:tint val="75000"/>
                  </a:schemeClr>
                </a:solidFill>
                <a:latin typeface="+mn-lt"/>
                <a:ea typeface="+mn-ea"/>
                <a:cs typeface="+mn-cs"/>
              </a:defRPr>
            </a:lvl3pPr>
            <a:lvl4pPr marL="1371479" indent="0" algn="ctr" defTabSz="914319" rtl="0" eaLnBrk="1" latinLnBrk="0" hangingPunct="1">
              <a:spcBef>
                <a:spcPct val="20000"/>
              </a:spcBef>
              <a:buFont typeface="Arial" panose="020B0604020202020204" pitchFamily="34" charset="0"/>
              <a:buNone/>
              <a:defRPr sz="1800" kern="1200" baseline="0">
                <a:solidFill>
                  <a:schemeClr val="tx1">
                    <a:tint val="75000"/>
                  </a:schemeClr>
                </a:solidFill>
                <a:latin typeface="+mn-lt"/>
                <a:ea typeface="+mn-ea"/>
                <a:cs typeface="+mn-cs"/>
              </a:defRPr>
            </a:lvl4pPr>
            <a:lvl5pPr marL="1828639" indent="0" algn="ctr" defTabSz="914319"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5798" indent="0" algn="ctr" defTabSz="914319"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2958" indent="0" algn="ctr" defTabSz="914319"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117" indent="0" algn="ctr" defTabSz="914319"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277" indent="0" algn="ctr" defTabSz="914319"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fontAlgn="auto">
              <a:spcAft>
                <a:spcPts val="0"/>
              </a:spcAft>
            </a:pPr>
            <a:endParaRPr lang="en-GB" dirty="0"/>
          </a:p>
          <a:p>
            <a:pPr fontAlgn="auto">
              <a:spcAft>
                <a:spcPts val="0"/>
              </a:spcAft>
            </a:pPr>
            <a:endParaRPr lang="en-GB" dirty="0"/>
          </a:p>
          <a:p>
            <a:pPr fontAlgn="auto">
              <a:spcAft>
                <a:spcPts val="0"/>
              </a:spcAft>
            </a:pPr>
            <a:endParaRPr lang="en-GB" sz="2000" dirty="0"/>
          </a:p>
        </p:txBody>
      </p:sp>
    </p:spTree>
  </p:cSld>
  <p:clrMapOvr>
    <a:masterClrMapping/>
  </p:clrMapOvr>
  <mc:AlternateContent xmlns:mc="http://schemas.openxmlformats.org/markup-compatibility/2006" xmlns:p14="http://schemas.microsoft.com/office/powerpoint/2010/main">
    <mc:Choice Requires="p14">
      <p:transition spd="slow" p14:dur="2000" advTm="23739"/>
    </mc:Choice>
    <mc:Fallback xmlns="">
      <p:transition spd="slow" advTm="2373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1E98-C92D-274F-93FB-D7950E09FF83}"/>
              </a:ext>
            </a:extLst>
          </p:cNvPr>
          <p:cNvSpPr>
            <a:spLocks noGrp="1"/>
          </p:cNvSpPr>
          <p:nvPr>
            <p:ph type="title"/>
          </p:nvPr>
        </p:nvSpPr>
        <p:spPr/>
        <p:txBody>
          <a:bodyPr/>
          <a:lstStyle/>
          <a:p>
            <a:r>
              <a:rPr lang="en-GB" dirty="0"/>
              <a:t>Software Sustainability Report 2017</a:t>
            </a:r>
            <a:endParaRPr lang="en-US" dirty="0"/>
          </a:p>
        </p:txBody>
      </p:sp>
      <p:sp>
        <p:nvSpPr>
          <p:cNvPr id="3" name="Content Placeholder 2">
            <a:extLst>
              <a:ext uri="{FF2B5EF4-FFF2-40B4-BE49-F238E27FC236}">
                <a16:creationId xmlns:a16="http://schemas.microsoft.com/office/drawing/2014/main" id="{65B3D565-6683-7744-B63A-1FEA92BFAC05}"/>
              </a:ext>
            </a:extLst>
          </p:cNvPr>
          <p:cNvSpPr>
            <a:spLocks noGrp="1"/>
          </p:cNvSpPr>
          <p:nvPr>
            <p:ph idx="1"/>
          </p:nvPr>
        </p:nvSpPr>
        <p:spPr>
          <a:xfrm>
            <a:off x="457201" y="3010540"/>
            <a:ext cx="8229600" cy="4525963"/>
          </a:xfrm>
        </p:spPr>
        <p:txBody>
          <a:bodyPr>
            <a:normAutofit/>
          </a:bodyPr>
          <a:lstStyle/>
          <a:p>
            <a:r>
              <a:rPr lang="en-US" sz="2400" dirty="0"/>
              <a:t>Report received Feb 2017</a:t>
            </a:r>
          </a:p>
          <a:p>
            <a:r>
              <a:rPr lang="en-GB" sz="2400" dirty="0"/>
              <a:t>F</a:t>
            </a:r>
            <a:r>
              <a:rPr lang="en-US" sz="2400" dirty="0" err="1"/>
              <a:t>ramework</a:t>
            </a:r>
            <a:r>
              <a:rPr lang="en-US" sz="2400" dirty="0"/>
              <a:t> success means facilities need long-term strategy</a:t>
            </a:r>
          </a:p>
          <a:p>
            <a:r>
              <a:rPr lang="en-US" sz="2400" dirty="0"/>
              <a:t>Highlights a need to change the way that the project is run an maintained</a:t>
            </a:r>
          </a:p>
          <a:p>
            <a:r>
              <a:rPr lang="en-US" sz="2400" dirty="0"/>
              <a:t>Many high-level recommendations provided…</a:t>
            </a:r>
          </a:p>
        </p:txBody>
      </p:sp>
      <p:sp>
        <p:nvSpPr>
          <p:cNvPr id="4" name="Slide Number Placeholder 3">
            <a:extLst>
              <a:ext uri="{FF2B5EF4-FFF2-40B4-BE49-F238E27FC236}">
                <a16:creationId xmlns:a16="http://schemas.microsoft.com/office/drawing/2014/main" id="{C2164955-334D-F64A-9717-AD72E5B2599A}"/>
              </a:ext>
            </a:extLst>
          </p:cNvPr>
          <p:cNvSpPr>
            <a:spLocks noGrp="1"/>
          </p:cNvSpPr>
          <p:nvPr>
            <p:ph type="sldNum" sz="quarter" idx="12"/>
          </p:nvPr>
        </p:nvSpPr>
        <p:spPr/>
        <p:txBody>
          <a:bodyPr/>
          <a:lstStyle/>
          <a:p>
            <a:fld id="{551115BC-487E-4422-894C-CB7CD3E79223}" type="slidenum">
              <a:rPr lang="sv-SE" smtClean="0"/>
              <a:t>2</a:t>
            </a:fld>
            <a:endParaRPr lang="sv-SE" dirty="0"/>
          </a:p>
        </p:txBody>
      </p:sp>
      <p:pic>
        <p:nvPicPr>
          <p:cNvPr id="6" name="Picture 5">
            <a:extLst>
              <a:ext uri="{FF2B5EF4-FFF2-40B4-BE49-F238E27FC236}">
                <a16:creationId xmlns:a16="http://schemas.microsoft.com/office/drawing/2014/main" id="{3168DDF3-72A7-AD40-A722-5E1F5E9C69F8}"/>
              </a:ext>
            </a:extLst>
          </p:cNvPr>
          <p:cNvPicPr>
            <a:picLocks noChangeAspect="1"/>
          </p:cNvPicPr>
          <p:nvPr/>
        </p:nvPicPr>
        <p:blipFill>
          <a:blip r:embed="rId3"/>
          <a:stretch>
            <a:fillRect/>
          </a:stretch>
        </p:blipFill>
        <p:spPr>
          <a:xfrm>
            <a:off x="251520" y="1543050"/>
            <a:ext cx="5184576" cy="1342078"/>
          </a:xfrm>
          <a:prstGeom prst="rect">
            <a:avLst/>
          </a:prstGeom>
        </p:spPr>
      </p:pic>
    </p:spTree>
    <p:extLst>
      <p:ext uri="{BB962C8B-B14F-4D97-AF65-F5344CB8AC3E}">
        <p14:creationId xmlns:p14="http://schemas.microsoft.com/office/powerpoint/2010/main" val="51762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E2B6-5822-C04C-803B-9F6B1248D3F0}"/>
              </a:ext>
            </a:extLst>
          </p:cNvPr>
          <p:cNvSpPr>
            <a:spLocks noGrp="1"/>
          </p:cNvSpPr>
          <p:nvPr>
            <p:ph type="title"/>
          </p:nvPr>
        </p:nvSpPr>
        <p:spPr/>
        <p:txBody>
          <a:bodyPr/>
          <a:lstStyle/>
          <a:p>
            <a:r>
              <a:rPr lang="en-GB" dirty="0"/>
              <a:t>Highlighted Recommendations </a:t>
            </a:r>
            <a:endParaRPr lang="en-US" dirty="0"/>
          </a:p>
        </p:txBody>
      </p:sp>
      <p:sp>
        <p:nvSpPr>
          <p:cNvPr id="4" name="Slide Number Placeholder 3">
            <a:extLst>
              <a:ext uri="{FF2B5EF4-FFF2-40B4-BE49-F238E27FC236}">
                <a16:creationId xmlns:a16="http://schemas.microsoft.com/office/drawing/2014/main" id="{EEED4758-54ED-BB49-9C92-54C57331FBC0}"/>
              </a:ext>
            </a:extLst>
          </p:cNvPr>
          <p:cNvSpPr>
            <a:spLocks noGrp="1"/>
          </p:cNvSpPr>
          <p:nvPr>
            <p:ph type="sldNum" sz="quarter" idx="12"/>
          </p:nvPr>
        </p:nvSpPr>
        <p:spPr/>
        <p:txBody>
          <a:bodyPr/>
          <a:lstStyle/>
          <a:p>
            <a:fld id="{551115BC-487E-4422-894C-CB7CD3E79223}" type="slidenum">
              <a:rPr lang="sv-SE" smtClean="0"/>
              <a:t>3</a:t>
            </a:fld>
            <a:endParaRPr lang="sv-SE" dirty="0"/>
          </a:p>
        </p:txBody>
      </p:sp>
      <p:sp>
        <p:nvSpPr>
          <p:cNvPr id="5" name="Content Placeholder 2">
            <a:extLst>
              <a:ext uri="{FF2B5EF4-FFF2-40B4-BE49-F238E27FC236}">
                <a16:creationId xmlns:a16="http://schemas.microsoft.com/office/drawing/2014/main" id="{FA73DE0E-E09E-504B-8B3F-12E89106E07F}"/>
              </a:ext>
            </a:extLst>
          </p:cNvPr>
          <p:cNvSpPr>
            <a:spLocks noGrp="1"/>
          </p:cNvSpPr>
          <p:nvPr>
            <p:ph idx="1"/>
          </p:nvPr>
        </p:nvSpPr>
        <p:spPr/>
        <p:txBody>
          <a:bodyPr>
            <a:normAutofit fontScale="77500" lnSpcReduction="20000"/>
          </a:bodyPr>
          <a:lstStyle/>
          <a:p>
            <a:r>
              <a:rPr lang="en-US" dirty="0"/>
              <a:t>Collaborative Review 3: </a:t>
            </a:r>
            <a:r>
              <a:rPr lang="en-US" b="1" i="1" dirty="0"/>
              <a:t>“Increased effort for solving technical issues”</a:t>
            </a:r>
          </a:p>
          <a:p>
            <a:endParaRPr lang="en-US" b="1" dirty="0"/>
          </a:p>
          <a:p>
            <a:r>
              <a:rPr lang="en-US" dirty="0"/>
              <a:t>Collaborative Review 5: </a:t>
            </a:r>
            <a:r>
              <a:rPr lang="en-US" b="1" i="1" dirty="0"/>
              <a:t>“Increased emphasis on community building”</a:t>
            </a:r>
          </a:p>
          <a:p>
            <a:endParaRPr lang="en-US" dirty="0"/>
          </a:p>
          <a:p>
            <a:r>
              <a:rPr lang="en-US" dirty="0"/>
              <a:t>Collaborative Review 8: </a:t>
            </a:r>
            <a:r>
              <a:rPr lang="en-US" b="1" i="1" dirty="0"/>
              <a:t>“Improve the data access and processing speeds of </a:t>
            </a:r>
            <a:r>
              <a:rPr lang="en-US" b="1" i="1" dirty="0" err="1"/>
              <a:t>Mantid</a:t>
            </a:r>
            <a:r>
              <a:rPr lang="en-US" b="1" i="1" dirty="0"/>
              <a:t> to reduce time to results”</a:t>
            </a:r>
          </a:p>
          <a:p>
            <a:pPr marL="0" indent="0">
              <a:buNone/>
            </a:pPr>
            <a:endParaRPr lang="en-US" b="1" i="1" dirty="0"/>
          </a:p>
          <a:p>
            <a:r>
              <a:rPr lang="en-US" dirty="0"/>
              <a:t> Technical Review 2: </a:t>
            </a:r>
            <a:r>
              <a:rPr lang="en-US" b="1" i="1" dirty="0"/>
              <a:t>“Increase the effort available to manage and resolve longer term technical issues”</a:t>
            </a:r>
          </a:p>
          <a:p>
            <a:endParaRPr lang="en-US" dirty="0"/>
          </a:p>
          <a:p>
            <a:r>
              <a:rPr lang="en-US" dirty="0"/>
              <a:t>Technical Review 3: </a:t>
            </a:r>
            <a:r>
              <a:rPr lang="en-US" b="1" i="1" dirty="0"/>
              <a:t>“Increase developer effort to improve the overall structure and maintainability of the </a:t>
            </a:r>
            <a:r>
              <a:rPr lang="en-US" b="1" i="1" dirty="0" err="1"/>
              <a:t>Mantid</a:t>
            </a:r>
            <a:r>
              <a:rPr lang="en-US" b="1" i="1" dirty="0"/>
              <a:t> Codebase”</a:t>
            </a:r>
            <a:endParaRPr lang="en-US" b="1" dirty="0"/>
          </a:p>
        </p:txBody>
      </p:sp>
    </p:spTree>
    <p:extLst>
      <p:ext uri="{BB962C8B-B14F-4D97-AF65-F5344CB8AC3E}">
        <p14:creationId xmlns:p14="http://schemas.microsoft.com/office/powerpoint/2010/main" val="124183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17F54-0337-E045-8747-8B340AF24C53}"/>
              </a:ext>
            </a:extLst>
          </p:cNvPr>
          <p:cNvSpPr>
            <a:spLocks noGrp="1"/>
          </p:cNvSpPr>
          <p:nvPr>
            <p:ph type="title"/>
          </p:nvPr>
        </p:nvSpPr>
        <p:spPr/>
        <p:txBody>
          <a:bodyPr/>
          <a:lstStyle/>
          <a:p>
            <a:r>
              <a:rPr lang="en-GB" dirty="0"/>
              <a:t>Core Team : Definition</a:t>
            </a:r>
            <a:endParaRPr lang="en-US" dirty="0"/>
          </a:p>
        </p:txBody>
      </p:sp>
      <p:sp>
        <p:nvSpPr>
          <p:cNvPr id="3" name="Content Placeholder 2">
            <a:extLst>
              <a:ext uri="{FF2B5EF4-FFF2-40B4-BE49-F238E27FC236}">
                <a16:creationId xmlns:a16="http://schemas.microsoft.com/office/drawing/2014/main" id="{2CB0D5ED-085E-A743-B5AA-6F8201A05C34}"/>
              </a:ext>
            </a:extLst>
          </p:cNvPr>
          <p:cNvSpPr>
            <a:spLocks noGrp="1"/>
          </p:cNvSpPr>
          <p:nvPr>
            <p:ph idx="1"/>
          </p:nvPr>
        </p:nvSpPr>
        <p:spPr>
          <a:xfrm>
            <a:off x="457200" y="1830388"/>
            <a:ext cx="8229600" cy="4525963"/>
          </a:xfrm>
        </p:spPr>
        <p:txBody>
          <a:bodyPr>
            <a:normAutofit lnSpcReduction="10000"/>
          </a:bodyPr>
          <a:lstStyle/>
          <a:p>
            <a:pPr marL="0" indent="0">
              <a:buNone/>
            </a:pPr>
            <a:r>
              <a:rPr lang="en-GB" dirty="0"/>
              <a:t>In a nutshell ….</a:t>
            </a:r>
          </a:p>
          <a:p>
            <a:pPr marL="0" indent="0">
              <a:buNone/>
            </a:pPr>
            <a:endParaRPr lang="en-GB" dirty="0"/>
          </a:p>
          <a:p>
            <a:pPr marL="0" indent="0">
              <a:buNone/>
            </a:pPr>
            <a:r>
              <a:rPr lang="en-GB" i="1" dirty="0"/>
              <a:t>“</a:t>
            </a:r>
            <a:r>
              <a:rPr lang="en-US" i="1" dirty="0"/>
              <a:t>We propose the formation of a cross-facility sub-team within the </a:t>
            </a:r>
            <a:r>
              <a:rPr lang="en-US" i="1" dirty="0" err="1"/>
              <a:t>Mantid</a:t>
            </a:r>
            <a:r>
              <a:rPr lang="en-US" i="1" dirty="0"/>
              <a:t> collaboration responsible for core-framework development in order to meet the core facility requirements of performance, stability and maintainability. The core team would be responsible for design, planning, and implementation of core </a:t>
            </a:r>
            <a:r>
              <a:rPr lang="en-US" i="1" dirty="0" err="1"/>
              <a:t>Mantid</a:t>
            </a:r>
            <a:r>
              <a:rPr lang="en-US" i="1" dirty="0"/>
              <a:t> framework development and importantly responsible for ensuring the core framework is sustainable.</a:t>
            </a:r>
            <a:r>
              <a:rPr lang="en-GB" i="1" dirty="0"/>
              <a:t>”</a:t>
            </a:r>
            <a:endParaRPr lang="en-US" i="1" dirty="0"/>
          </a:p>
        </p:txBody>
      </p:sp>
      <p:sp>
        <p:nvSpPr>
          <p:cNvPr id="4" name="Slide Number Placeholder 3">
            <a:extLst>
              <a:ext uri="{FF2B5EF4-FFF2-40B4-BE49-F238E27FC236}">
                <a16:creationId xmlns:a16="http://schemas.microsoft.com/office/drawing/2014/main" id="{9794EB60-F916-0449-90C1-EDB8DF7F2D2F}"/>
              </a:ext>
            </a:extLst>
          </p:cNvPr>
          <p:cNvSpPr>
            <a:spLocks noGrp="1"/>
          </p:cNvSpPr>
          <p:nvPr>
            <p:ph type="sldNum" sz="quarter" idx="12"/>
          </p:nvPr>
        </p:nvSpPr>
        <p:spPr/>
        <p:txBody>
          <a:bodyPr/>
          <a:lstStyle/>
          <a:p>
            <a:fld id="{551115BC-487E-4422-894C-CB7CD3E79223}" type="slidenum">
              <a:rPr lang="sv-SE" smtClean="0"/>
              <a:t>4</a:t>
            </a:fld>
            <a:endParaRPr lang="sv-SE" dirty="0"/>
          </a:p>
        </p:txBody>
      </p:sp>
    </p:spTree>
    <p:extLst>
      <p:ext uri="{BB962C8B-B14F-4D97-AF65-F5344CB8AC3E}">
        <p14:creationId xmlns:p14="http://schemas.microsoft.com/office/powerpoint/2010/main" val="72838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E0B7-6672-8A41-8DF9-94E361D0FE13}"/>
              </a:ext>
            </a:extLst>
          </p:cNvPr>
          <p:cNvSpPr>
            <a:spLocks noGrp="1"/>
          </p:cNvSpPr>
          <p:nvPr>
            <p:ph type="title"/>
          </p:nvPr>
        </p:nvSpPr>
        <p:spPr/>
        <p:txBody>
          <a:bodyPr/>
          <a:lstStyle/>
          <a:p>
            <a:r>
              <a:rPr lang="en-GB" dirty="0"/>
              <a:t>Core Team: Benefits</a:t>
            </a:r>
            <a:endParaRPr lang="en-US" dirty="0"/>
          </a:p>
        </p:txBody>
      </p:sp>
      <p:sp>
        <p:nvSpPr>
          <p:cNvPr id="3" name="Content Placeholder 2">
            <a:extLst>
              <a:ext uri="{FF2B5EF4-FFF2-40B4-BE49-F238E27FC236}">
                <a16:creationId xmlns:a16="http://schemas.microsoft.com/office/drawing/2014/main" id="{75D45153-96B4-3745-937F-90DD2B89C6B3}"/>
              </a:ext>
            </a:extLst>
          </p:cNvPr>
          <p:cNvSpPr>
            <a:spLocks noGrp="1"/>
          </p:cNvSpPr>
          <p:nvPr>
            <p:ph idx="1"/>
          </p:nvPr>
        </p:nvSpPr>
        <p:spPr/>
        <p:txBody>
          <a:bodyPr/>
          <a:lstStyle/>
          <a:p>
            <a:r>
              <a:rPr lang="en-GB" dirty="0"/>
              <a:t>Correctness of scientific results</a:t>
            </a:r>
          </a:p>
          <a:p>
            <a:r>
              <a:rPr lang="en-GB" dirty="0"/>
              <a:t>Product stability</a:t>
            </a:r>
          </a:p>
          <a:p>
            <a:r>
              <a:rPr lang="en-GB" dirty="0"/>
              <a:t>Runtime performance</a:t>
            </a:r>
          </a:p>
          <a:p>
            <a:r>
              <a:rPr lang="en-GB" dirty="0"/>
              <a:t>Improved collaboration between facilities</a:t>
            </a:r>
          </a:p>
          <a:p>
            <a:r>
              <a:rPr lang="en-GB" dirty="0"/>
              <a:t>Cleaner interfaces</a:t>
            </a:r>
          </a:p>
          <a:p>
            <a:pPr marL="0" indent="0">
              <a:buNone/>
            </a:pPr>
            <a:endParaRPr lang="en-GB" dirty="0"/>
          </a:p>
          <a:p>
            <a:pPr marL="0" indent="0">
              <a:buNone/>
            </a:pPr>
            <a:endParaRPr lang="en-GB" dirty="0"/>
          </a:p>
          <a:p>
            <a:pPr marL="0" indent="0">
              <a:buNone/>
            </a:pPr>
            <a:endParaRPr lang="en-US" dirty="0"/>
          </a:p>
        </p:txBody>
      </p:sp>
      <p:sp>
        <p:nvSpPr>
          <p:cNvPr id="4" name="Slide Number Placeholder 3">
            <a:extLst>
              <a:ext uri="{FF2B5EF4-FFF2-40B4-BE49-F238E27FC236}">
                <a16:creationId xmlns:a16="http://schemas.microsoft.com/office/drawing/2014/main" id="{5D6D387C-304D-034B-B681-8337338231C2}"/>
              </a:ext>
            </a:extLst>
          </p:cNvPr>
          <p:cNvSpPr>
            <a:spLocks noGrp="1"/>
          </p:cNvSpPr>
          <p:nvPr>
            <p:ph type="sldNum" sz="quarter" idx="12"/>
          </p:nvPr>
        </p:nvSpPr>
        <p:spPr/>
        <p:txBody>
          <a:bodyPr/>
          <a:lstStyle/>
          <a:p>
            <a:fld id="{551115BC-487E-4422-894C-CB7CD3E79223}" type="slidenum">
              <a:rPr lang="sv-SE" smtClean="0"/>
              <a:t>5</a:t>
            </a:fld>
            <a:endParaRPr lang="sv-SE" dirty="0"/>
          </a:p>
        </p:txBody>
      </p:sp>
    </p:spTree>
    <p:extLst>
      <p:ext uri="{BB962C8B-B14F-4D97-AF65-F5344CB8AC3E}">
        <p14:creationId xmlns:p14="http://schemas.microsoft.com/office/powerpoint/2010/main" val="34866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F6EE-035E-114F-88F2-151B4F3E7376}"/>
              </a:ext>
            </a:extLst>
          </p:cNvPr>
          <p:cNvSpPr>
            <a:spLocks noGrp="1"/>
          </p:cNvSpPr>
          <p:nvPr>
            <p:ph type="title"/>
          </p:nvPr>
        </p:nvSpPr>
        <p:spPr/>
        <p:txBody>
          <a:bodyPr/>
          <a:lstStyle/>
          <a:p>
            <a:r>
              <a:rPr lang="en-GB" dirty="0"/>
              <a:t>How it Works</a:t>
            </a:r>
            <a:endParaRPr lang="en-US" dirty="0"/>
          </a:p>
        </p:txBody>
      </p:sp>
      <p:sp>
        <p:nvSpPr>
          <p:cNvPr id="3" name="Content Placeholder 2">
            <a:extLst>
              <a:ext uri="{FF2B5EF4-FFF2-40B4-BE49-F238E27FC236}">
                <a16:creationId xmlns:a16="http://schemas.microsoft.com/office/drawing/2014/main" id="{7301135E-2C13-8246-AA82-10A490E02673}"/>
              </a:ext>
            </a:extLst>
          </p:cNvPr>
          <p:cNvSpPr>
            <a:spLocks noGrp="1"/>
          </p:cNvSpPr>
          <p:nvPr>
            <p:ph idx="1"/>
          </p:nvPr>
        </p:nvSpPr>
        <p:spPr/>
        <p:txBody>
          <a:bodyPr/>
          <a:lstStyle/>
          <a:p>
            <a:pPr marL="514350" indent="-514350">
              <a:buFont typeface="+mj-lt"/>
              <a:buAutoNum type="arabicPeriod"/>
            </a:pPr>
            <a:r>
              <a:rPr lang="en-GB" dirty="0"/>
              <a:t>Cross facility definitions group decides big issues that need to be tackled</a:t>
            </a:r>
          </a:p>
          <a:p>
            <a:pPr marL="514350" indent="-514350">
              <a:buFont typeface="+mj-lt"/>
              <a:buAutoNum type="arabicPeriod"/>
            </a:pPr>
            <a:r>
              <a:rPr lang="en-GB" dirty="0"/>
              <a:t>Group define scope, highlights benefits, and estimate resources</a:t>
            </a:r>
          </a:p>
          <a:p>
            <a:pPr marL="514350" indent="-514350">
              <a:buFont typeface="+mj-lt"/>
              <a:buAutoNum type="arabicPeriod"/>
            </a:pPr>
            <a:r>
              <a:rPr lang="en-GB" dirty="0"/>
              <a:t>Seek Project Management Board approval</a:t>
            </a:r>
          </a:p>
          <a:p>
            <a:pPr marL="514350" indent="-514350">
              <a:buFont typeface="+mj-lt"/>
              <a:buAutoNum type="arabicPeriod"/>
            </a:pPr>
            <a:r>
              <a:rPr lang="en-GB" dirty="0"/>
              <a:t>Core team formed to tackle issue</a:t>
            </a:r>
          </a:p>
          <a:p>
            <a:pPr marL="514350" indent="-514350">
              <a:buFont typeface="+mj-lt"/>
              <a:buAutoNum type="arabicPeriod"/>
            </a:pPr>
            <a:r>
              <a:rPr lang="en-GB" dirty="0"/>
              <a:t>Progress reported back to PMB and user community</a:t>
            </a:r>
          </a:p>
          <a:p>
            <a:endParaRPr lang="en-US" dirty="0"/>
          </a:p>
        </p:txBody>
      </p:sp>
      <p:sp>
        <p:nvSpPr>
          <p:cNvPr id="4" name="Slide Number Placeholder 3">
            <a:extLst>
              <a:ext uri="{FF2B5EF4-FFF2-40B4-BE49-F238E27FC236}">
                <a16:creationId xmlns:a16="http://schemas.microsoft.com/office/drawing/2014/main" id="{F61DFB59-2822-9D4D-9D3C-35A71E5B998A}"/>
              </a:ext>
            </a:extLst>
          </p:cNvPr>
          <p:cNvSpPr>
            <a:spLocks noGrp="1"/>
          </p:cNvSpPr>
          <p:nvPr>
            <p:ph type="sldNum" sz="quarter" idx="12"/>
          </p:nvPr>
        </p:nvSpPr>
        <p:spPr/>
        <p:txBody>
          <a:bodyPr/>
          <a:lstStyle/>
          <a:p>
            <a:fld id="{551115BC-487E-4422-894C-CB7CD3E79223}" type="slidenum">
              <a:rPr lang="sv-SE" smtClean="0"/>
              <a:t>6</a:t>
            </a:fld>
            <a:endParaRPr lang="sv-SE" dirty="0"/>
          </a:p>
        </p:txBody>
      </p:sp>
    </p:spTree>
    <p:extLst>
      <p:ext uri="{BB962C8B-B14F-4D97-AF65-F5344CB8AC3E}">
        <p14:creationId xmlns:p14="http://schemas.microsoft.com/office/powerpoint/2010/main" val="301343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8866-93BB-7743-A76D-11414A67DAB5}"/>
              </a:ext>
            </a:extLst>
          </p:cNvPr>
          <p:cNvSpPr>
            <a:spLocks noGrp="1"/>
          </p:cNvSpPr>
          <p:nvPr>
            <p:ph type="title"/>
          </p:nvPr>
        </p:nvSpPr>
        <p:spPr/>
        <p:txBody>
          <a:bodyPr/>
          <a:lstStyle/>
          <a:p>
            <a:r>
              <a:rPr lang="en-GB" dirty="0"/>
              <a:t>Current Status</a:t>
            </a:r>
            <a:endParaRPr lang="en-US" dirty="0"/>
          </a:p>
        </p:txBody>
      </p:sp>
      <p:sp>
        <p:nvSpPr>
          <p:cNvPr id="3" name="Content Placeholder 2">
            <a:extLst>
              <a:ext uri="{FF2B5EF4-FFF2-40B4-BE49-F238E27FC236}">
                <a16:creationId xmlns:a16="http://schemas.microsoft.com/office/drawing/2014/main" id="{05461327-091F-1647-BCCE-822046C76F88}"/>
              </a:ext>
            </a:extLst>
          </p:cNvPr>
          <p:cNvSpPr>
            <a:spLocks noGrp="1"/>
          </p:cNvSpPr>
          <p:nvPr>
            <p:ph idx="1"/>
          </p:nvPr>
        </p:nvSpPr>
        <p:spPr/>
        <p:txBody>
          <a:bodyPr/>
          <a:lstStyle/>
          <a:p>
            <a:r>
              <a:rPr lang="en-GB" dirty="0"/>
              <a:t>Definitions team have assembled a prioritised list of activities</a:t>
            </a:r>
          </a:p>
          <a:p>
            <a:r>
              <a:rPr lang="en-GB" dirty="0"/>
              <a:t>Definitions team have selected </a:t>
            </a:r>
            <a:r>
              <a:rPr lang="en-GB" b="1" dirty="0"/>
              <a:t>Workspace 2.0</a:t>
            </a:r>
            <a:r>
              <a:rPr lang="en-GB" dirty="0"/>
              <a:t> to take forward</a:t>
            </a:r>
          </a:p>
          <a:p>
            <a:r>
              <a:rPr lang="en-GB" dirty="0"/>
              <a:t>Definitions team is currently defining scope of work prior to taking to PMB.</a:t>
            </a:r>
            <a:endParaRPr lang="en-US" dirty="0"/>
          </a:p>
        </p:txBody>
      </p:sp>
      <p:sp>
        <p:nvSpPr>
          <p:cNvPr id="4" name="Slide Number Placeholder 3">
            <a:extLst>
              <a:ext uri="{FF2B5EF4-FFF2-40B4-BE49-F238E27FC236}">
                <a16:creationId xmlns:a16="http://schemas.microsoft.com/office/drawing/2014/main" id="{EC05C36C-17E6-AE44-94F5-AC6622C0284D}"/>
              </a:ext>
            </a:extLst>
          </p:cNvPr>
          <p:cNvSpPr>
            <a:spLocks noGrp="1"/>
          </p:cNvSpPr>
          <p:nvPr>
            <p:ph type="sldNum" sz="quarter" idx="12"/>
          </p:nvPr>
        </p:nvSpPr>
        <p:spPr/>
        <p:txBody>
          <a:bodyPr/>
          <a:lstStyle/>
          <a:p>
            <a:fld id="{551115BC-487E-4422-894C-CB7CD3E79223}" type="slidenum">
              <a:rPr lang="sv-SE" smtClean="0"/>
              <a:t>7</a:t>
            </a:fld>
            <a:endParaRPr lang="sv-SE" dirty="0"/>
          </a:p>
        </p:txBody>
      </p:sp>
    </p:spTree>
    <p:extLst>
      <p:ext uri="{BB962C8B-B14F-4D97-AF65-F5344CB8AC3E}">
        <p14:creationId xmlns:p14="http://schemas.microsoft.com/office/powerpoint/2010/main" val="10313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A3A4-05DA-E345-97D1-B774ADA3A102}"/>
              </a:ext>
            </a:extLst>
          </p:cNvPr>
          <p:cNvSpPr>
            <a:spLocks noGrp="1"/>
          </p:cNvSpPr>
          <p:nvPr>
            <p:ph type="title"/>
          </p:nvPr>
        </p:nvSpPr>
        <p:spPr/>
        <p:txBody>
          <a:bodyPr/>
          <a:lstStyle/>
          <a:p>
            <a:r>
              <a:rPr lang="en-GB" dirty="0"/>
              <a:t>Materials </a:t>
            </a:r>
            <a:endParaRPr lang="en-US" dirty="0"/>
          </a:p>
        </p:txBody>
      </p:sp>
      <p:sp>
        <p:nvSpPr>
          <p:cNvPr id="3" name="Content Placeholder 2">
            <a:extLst>
              <a:ext uri="{FF2B5EF4-FFF2-40B4-BE49-F238E27FC236}">
                <a16:creationId xmlns:a16="http://schemas.microsoft.com/office/drawing/2014/main" id="{DD916217-CDFC-D642-9DA9-05DB47D89695}"/>
              </a:ext>
            </a:extLst>
          </p:cNvPr>
          <p:cNvSpPr>
            <a:spLocks noGrp="1"/>
          </p:cNvSpPr>
          <p:nvPr>
            <p:ph idx="1"/>
          </p:nvPr>
        </p:nvSpPr>
        <p:spPr/>
        <p:txBody>
          <a:bodyPr/>
          <a:lstStyle/>
          <a:p>
            <a:r>
              <a:rPr lang="en-GB" dirty="0">
                <a:hlinkClick r:id="rId2"/>
              </a:rPr>
              <a:t>SSI Prioritised Recommendations</a:t>
            </a:r>
            <a:endParaRPr lang="en-GB" dirty="0"/>
          </a:p>
          <a:p>
            <a:r>
              <a:rPr lang="en-GB" dirty="0">
                <a:hlinkClick r:id="rId3"/>
              </a:rPr>
              <a:t>Core Team Proposal</a:t>
            </a:r>
            <a:endParaRPr lang="en-GB" dirty="0"/>
          </a:p>
          <a:p>
            <a:r>
              <a:rPr lang="en-GB" dirty="0">
                <a:hlinkClick r:id="rId4"/>
              </a:rPr>
              <a:t>ORNL 5-year Plan</a:t>
            </a:r>
            <a:endParaRPr lang="en-GB" dirty="0"/>
          </a:p>
          <a:p>
            <a:r>
              <a:rPr lang="en-GB" dirty="0">
                <a:hlinkClick r:id="rId5"/>
              </a:rPr>
              <a:t>Proposed backlog of activities</a:t>
            </a:r>
            <a:endParaRPr lang="en-US" dirty="0"/>
          </a:p>
        </p:txBody>
      </p:sp>
      <p:sp>
        <p:nvSpPr>
          <p:cNvPr id="4" name="Slide Number Placeholder 3">
            <a:extLst>
              <a:ext uri="{FF2B5EF4-FFF2-40B4-BE49-F238E27FC236}">
                <a16:creationId xmlns:a16="http://schemas.microsoft.com/office/drawing/2014/main" id="{37154F37-C92D-D343-A452-7EE2C5B8914E}"/>
              </a:ext>
            </a:extLst>
          </p:cNvPr>
          <p:cNvSpPr>
            <a:spLocks noGrp="1"/>
          </p:cNvSpPr>
          <p:nvPr>
            <p:ph type="sldNum" sz="quarter" idx="12"/>
          </p:nvPr>
        </p:nvSpPr>
        <p:spPr/>
        <p:txBody>
          <a:bodyPr/>
          <a:lstStyle/>
          <a:p>
            <a:fld id="{551115BC-487E-4422-894C-CB7CD3E79223}" type="slidenum">
              <a:rPr lang="sv-SE" smtClean="0"/>
              <a:t>8</a:t>
            </a:fld>
            <a:endParaRPr lang="sv-SE" dirty="0"/>
          </a:p>
        </p:txBody>
      </p:sp>
    </p:spTree>
    <p:extLst>
      <p:ext uri="{BB962C8B-B14F-4D97-AF65-F5344CB8AC3E}">
        <p14:creationId xmlns:p14="http://schemas.microsoft.com/office/powerpoint/2010/main" val="4221470983"/>
      </p:ext>
    </p:extLst>
  </p:cSld>
  <p:clrMapOvr>
    <a:masterClrMapping/>
  </p:clrMapOvr>
</p:sld>
</file>

<file path=ppt/theme/theme1.xml><?xml version="1.0" encoding="utf-8"?>
<a:theme xmlns:a="http://schemas.openxmlformats.org/drawingml/2006/main" name="ESS Core Powerpoi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P_NOV_2017" id="{DC9731A9-A33E-724F-B83A-4056A9C4F0C6}" vid="{D89A912E-1E58-674F-A1DE-E824A3A2B0DE}"/>
    </a:ext>
  </a:extLst>
</a:theme>
</file>

<file path=ppt/theme/theme2.xml><?xml version="1.0" encoding="utf-8"?>
<a:theme xmlns:a="http://schemas.openxmlformats.org/drawingml/2006/main" name="UK-ESS_PowerPoint_templat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Lucida Grande"/>
        <a:ea typeface="ヒラギノ角ゴ Pro W3"/>
        <a:cs typeface=""/>
      </a:majorFont>
      <a:minorFont>
        <a:latin typeface="Lucida Grande"/>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TAP_NOV_2017" id="{DC9731A9-A33E-724F-B83A-4056A9C4F0C6}" vid="{6A5FA3A6-1359-A940-814D-76CC5366B9E9}"/>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9EABF215B8A3384E874FC40A3B0B2302" ma:contentTypeVersion="4" ma:contentTypeDescription="Create a new document." ma:contentTypeScope="" ma:versionID="f198c3dfa143f328b4bfb76fd905c4a6">
  <xsd:schema xmlns:xsd="http://www.w3.org/2001/XMLSchema" xmlns:xs="http://www.w3.org/2001/XMLSchema" xmlns:p="http://schemas.microsoft.com/office/2006/metadata/properties" xmlns:ns1="http://schemas.microsoft.com/sharepoint/v3" targetNamespace="http://schemas.microsoft.com/office/2006/metadata/properties" ma:root="true" ma:fieldsID="e66758ad48435124b95dc0df0729e68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E48F0D-BF64-462E-8350-40C896A295A7}">
  <ds:schemaRefs>
    <ds:schemaRef ds:uri="http://schemas.microsoft.com/office/2006/metadata/longProperties"/>
  </ds:schemaRefs>
</ds:datastoreItem>
</file>

<file path=customXml/itemProps2.xml><?xml version="1.0" encoding="utf-8"?>
<ds:datastoreItem xmlns:ds="http://schemas.openxmlformats.org/officeDocument/2006/customXml" ds:itemID="{2AEDD1CD-9190-4F8F-B585-354F10A56AC8}">
  <ds:schemaRefs>
    <ds:schemaRef ds:uri="http://schemas.microsoft.com/sharepoint/v3/contenttype/forms"/>
  </ds:schemaRefs>
</ds:datastoreItem>
</file>

<file path=customXml/itemProps3.xml><?xml version="1.0" encoding="utf-8"?>
<ds:datastoreItem xmlns:ds="http://schemas.openxmlformats.org/officeDocument/2006/customXml" ds:itemID="{0B9B35D9-CF39-4D5E-A64E-C8D110C1700B}">
  <ds:schemaRefs>
    <ds:schemaRef ds:uri="http://purl.org/dc/terms/"/>
    <ds:schemaRef ds:uri="http://www.w3.org/XML/1998/namespace"/>
    <ds:schemaRef ds:uri="http://schemas.microsoft.com/sharepoint/v3"/>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documentManagement/types"/>
    <ds:schemaRef ds:uri="http://schemas.microsoft.com/office/2006/metadata/properties"/>
  </ds:schemaRefs>
</ds:datastoreItem>
</file>

<file path=customXml/itemProps4.xml><?xml version="1.0" encoding="utf-8"?>
<ds:datastoreItem xmlns:ds="http://schemas.openxmlformats.org/officeDocument/2006/customXml" ds:itemID="{43DFA70B-2EBB-489B-8E34-F6A10FA685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STAP_DEC_2017</Template>
  <TotalTime>370</TotalTime>
  <Words>483</Words>
  <Application>Microsoft Macintosh PowerPoint</Application>
  <PresentationFormat>On-screen Show (4:3)</PresentationFormat>
  <Paragraphs>66</Paragraphs>
  <Slides>8</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ヒラギノ角ゴ Pro W3</vt:lpstr>
      <vt:lpstr>Arial</vt:lpstr>
      <vt:lpstr>Calibri</vt:lpstr>
      <vt:lpstr>Lucida Grande</vt:lpstr>
      <vt:lpstr>Proxima Nova</vt:lpstr>
      <vt:lpstr>ESS Core Powerpoint</vt:lpstr>
      <vt:lpstr>UK-ESS_PowerPoint_template</vt:lpstr>
      <vt:lpstr>Core Framework Development </vt:lpstr>
      <vt:lpstr>Software Sustainability Report 2017</vt:lpstr>
      <vt:lpstr>Highlighted Recommendations </vt:lpstr>
      <vt:lpstr>Core Team : Definition</vt:lpstr>
      <vt:lpstr>Core Team: Benefits</vt:lpstr>
      <vt:lpstr>How it Works</vt:lpstr>
      <vt:lpstr>Current Status</vt:lpstr>
      <vt:lpstr>Materials </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STAP December 2017</dc:title>
  <dc:creator>Microsoft Office User</dc:creator>
  <cp:lastModifiedBy>Jonathan Taylor</cp:lastModifiedBy>
  <cp:revision>21</cp:revision>
  <cp:lastPrinted>2017-11-29T14:18:52Z</cp:lastPrinted>
  <dcterms:created xsi:type="dcterms:W3CDTF">2017-11-29T13:33:48Z</dcterms:created>
  <dcterms:modified xsi:type="dcterms:W3CDTF">2018-01-30T15:43:57Z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ies>
</file>