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894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4" autoAdjust="0"/>
    <p:restoredTop sz="86477" autoAdjust="0"/>
  </p:normalViewPr>
  <p:slideViewPr>
    <p:cSldViewPr>
      <p:cViewPr>
        <p:scale>
          <a:sx n="70" d="100"/>
          <a:sy n="70" d="100"/>
        </p:scale>
        <p:origin x="-141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B9203-037A-454E-A796-95EF4352A35F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907CF-534C-4078-A807-8F913F049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9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645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645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92461D5E-AF49-4583-802F-D0A22619925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37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sissmallbotto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Mantid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925" y="5937250"/>
            <a:ext cx="11525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isissmallbottom"/>
          <p:cNvPicPr>
            <a:picLocks noChangeAspect="1" noChangeArrowheads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0" descr="Mantid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34925" y="5876925"/>
            <a:ext cx="19621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1" descr="SNS_logo_words_trans_back.gif"/>
          <p:cNvPicPr>
            <a:picLocks noChangeAspect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2314575" y="6021388"/>
            <a:ext cx="12493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sissmallbotto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6851" y="2098932"/>
            <a:ext cx="48603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Fit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710414" y="1240103"/>
            <a:ext cx="13789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i="1" dirty="0" smtClean="0"/>
              <a:t>Algorithm</a:t>
            </a:r>
            <a:endParaRPr lang="en-GB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500208" y="3212976"/>
            <a:ext cx="151195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IConstraint</a:t>
            </a:r>
            <a:endParaRPr lang="en-GB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389159" y="3212976"/>
            <a:ext cx="19992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IFuncMinimizer</a:t>
            </a:r>
            <a:endParaRPr lang="en-GB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349077" y="3212976"/>
            <a:ext cx="179087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ICostFunction</a:t>
            </a:r>
            <a:endParaRPr lang="en-GB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3212976"/>
            <a:ext cx="12747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IFunction</a:t>
            </a:r>
            <a:endParaRPr lang="en-GB" i="1" dirty="0"/>
          </a:p>
        </p:txBody>
      </p:sp>
      <p:cxnSp>
        <p:nvCxnSpPr>
          <p:cNvPr id="10" name="Straight Arrow Connector 9"/>
          <p:cNvCxnSpPr>
            <a:stCxn id="4" idx="0"/>
            <a:endCxn id="5" idx="2"/>
          </p:cNvCxnSpPr>
          <p:nvPr/>
        </p:nvCxnSpPr>
        <p:spPr bwMode="auto">
          <a:xfrm flipV="1">
            <a:off x="4399866" y="1609435"/>
            <a:ext cx="0" cy="4894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4" idx="1"/>
            <a:endCxn id="9" idx="0"/>
          </p:cNvCxnSpPr>
          <p:nvPr/>
        </p:nvCxnSpPr>
        <p:spPr bwMode="auto">
          <a:xfrm flipH="1">
            <a:off x="1248914" y="2283598"/>
            <a:ext cx="2907937" cy="929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8" idx="0"/>
          </p:cNvCxnSpPr>
          <p:nvPr/>
        </p:nvCxnSpPr>
        <p:spPr bwMode="auto">
          <a:xfrm flipH="1">
            <a:off x="3244515" y="2468264"/>
            <a:ext cx="1155352" cy="744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4" idx="2"/>
          </p:cNvCxnSpPr>
          <p:nvPr/>
        </p:nvCxnSpPr>
        <p:spPr bwMode="auto">
          <a:xfrm>
            <a:off x="4399866" y="2468264"/>
            <a:ext cx="856319" cy="744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3"/>
            <a:endCxn id="7" idx="0"/>
          </p:cNvCxnSpPr>
          <p:nvPr/>
        </p:nvCxnSpPr>
        <p:spPr bwMode="auto">
          <a:xfrm>
            <a:off x="4642881" y="2283598"/>
            <a:ext cx="2745911" cy="929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087158" y="4643844"/>
            <a:ext cx="266130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LevenbergMarquardt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29510" y="4005064"/>
            <a:ext cx="255871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BoundaryConstraint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835696" y="4643844"/>
            <a:ext cx="28504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CostFuncLeastSquares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39408" y="4005064"/>
            <a:ext cx="12682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Gaussian</a:t>
            </a:r>
            <a:endParaRPr lang="en-GB" dirty="0"/>
          </a:p>
        </p:txBody>
      </p:sp>
      <p:cxnSp>
        <p:nvCxnSpPr>
          <p:cNvPr id="19" name="Straight Arrow Connector 18"/>
          <p:cNvCxnSpPr>
            <a:endCxn id="9" idx="2"/>
          </p:cNvCxnSpPr>
          <p:nvPr/>
        </p:nvCxnSpPr>
        <p:spPr bwMode="auto">
          <a:xfrm flipH="1" flipV="1">
            <a:off x="1248914" y="3582308"/>
            <a:ext cx="24642" cy="4227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endCxn id="8" idx="2"/>
          </p:cNvCxnSpPr>
          <p:nvPr/>
        </p:nvCxnSpPr>
        <p:spPr bwMode="auto">
          <a:xfrm flipV="1">
            <a:off x="3227056" y="3582308"/>
            <a:ext cx="17459" cy="1061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16" idx="0"/>
          </p:cNvCxnSpPr>
          <p:nvPr/>
        </p:nvCxnSpPr>
        <p:spPr bwMode="auto">
          <a:xfrm flipV="1">
            <a:off x="5308867" y="3582309"/>
            <a:ext cx="0" cy="4227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endCxn id="7" idx="2"/>
          </p:cNvCxnSpPr>
          <p:nvPr/>
        </p:nvCxnSpPr>
        <p:spPr bwMode="auto">
          <a:xfrm flipH="1" flipV="1">
            <a:off x="7388792" y="3582308"/>
            <a:ext cx="29019" cy="1061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194512" y="5596546"/>
            <a:ext cx="62228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GSL</a:t>
            </a:r>
            <a:endParaRPr lang="en-GB" dirty="0"/>
          </a:p>
        </p:txBody>
      </p:sp>
      <p:cxnSp>
        <p:nvCxnSpPr>
          <p:cNvPr id="24" name="Straight Arrow Connector 23"/>
          <p:cNvCxnSpPr>
            <a:endCxn id="23" idx="3"/>
          </p:cNvCxnSpPr>
          <p:nvPr/>
        </p:nvCxnSpPr>
        <p:spPr bwMode="auto">
          <a:xfrm flipH="1">
            <a:off x="4816798" y="5036500"/>
            <a:ext cx="2491006" cy="744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145110" y="252098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 smtClean="0"/>
              <a:t>&lt;&lt;use&gt;&gt;</a:t>
            </a:r>
            <a:endParaRPr lang="en-GB" sz="1400" b="0" dirty="0"/>
          </a:p>
        </p:txBody>
      </p:sp>
      <p:sp>
        <p:nvSpPr>
          <p:cNvPr id="26" name="TextBox 25"/>
          <p:cNvSpPr txBox="1"/>
          <p:nvPr/>
        </p:nvSpPr>
        <p:spPr>
          <a:xfrm>
            <a:off x="5375051" y="540885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 smtClean="0"/>
              <a:t>&lt;&lt;use&gt;&gt;</a:t>
            </a:r>
            <a:endParaRPr lang="en-GB" sz="1400" b="0" dirty="0"/>
          </a:p>
        </p:txBody>
      </p:sp>
      <p:sp>
        <p:nvSpPr>
          <p:cNvPr id="27" name="TextBox 26"/>
          <p:cNvSpPr txBox="1"/>
          <p:nvPr/>
        </p:nvSpPr>
        <p:spPr>
          <a:xfrm>
            <a:off x="3156671" y="268673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 smtClean="0"/>
              <a:t>&lt;&lt;use&gt;&gt;</a:t>
            </a:r>
            <a:endParaRPr lang="en-GB" sz="1400" b="0" dirty="0"/>
          </a:p>
        </p:txBody>
      </p:sp>
      <p:sp>
        <p:nvSpPr>
          <p:cNvPr id="28" name="TextBox 27"/>
          <p:cNvSpPr txBox="1"/>
          <p:nvPr/>
        </p:nvSpPr>
        <p:spPr>
          <a:xfrm>
            <a:off x="4301312" y="273520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 smtClean="0"/>
              <a:t>&lt;&lt;use&gt;&gt;</a:t>
            </a:r>
            <a:endParaRPr lang="en-GB" sz="1400" b="0" dirty="0"/>
          </a:p>
        </p:txBody>
      </p:sp>
      <p:sp>
        <p:nvSpPr>
          <p:cNvPr id="29" name="TextBox 28"/>
          <p:cNvSpPr txBox="1"/>
          <p:nvPr/>
        </p:nvSpPr>
        <p:spPr>
          <a:xfrm>
            <a:off x="5678991" y="2594398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 smtClean="0"/>
              <a:t>&lt;&lt;use&gt;&gt;</a:t>
            </a:r>
            <a:endParaRPr lang="en-GB" sz="1400" b="0" dirty="0"/>
          </a:p>
        </p:txBody>
      </p:sp>
    </p:spTree>
    <p:extLst>
      <p:ext uri="{BB962C8B-B14F-4D97-AF65-F5344CB8AC3E}">
        <p14:creationId xmlns:p14="http://schemas.microsoft.com/office/powerpoint/2010/main" val="2496922085"/>
      </p:ext>
    </p:extLst>
  </p:cSld>
  <p:clrMapOvr>
    <a:masterClrMapping/>
  </p:clrMapOvr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24610</TotalTime>
  <Words>26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ISIS Small Bottom Banner</vt:lpstr>
      <vt:lpstr>1_ISIS Small Bottom Banner</vt:lpstr>
      <vt:lpstr>PowerPoint Presentation</vt:lpstr>
    </vt:vector>
  </TitlesOfParts>
  <Company>CCLRC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gmlh78</dc:creator>
  <cp:lastModifiedBy>ajm64</cp:lastModifiedBy>
  <cp:revision>518</cp:revision>
  <cp:lastPrinted>2015-04-23T10:36:30Z</cp:lastPrinted>
  <dcterms:created xsi:type="dcterms:W3CDTF">2007-04-16T13:36:05Z</dcterms:created>
  <dcterms:modified xsi:type="dcterms:W3CDTF">2015-07-31T04:42:02Z</dcterms:modified>
</cp:coreProperties>
</file>