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6"/>
  </p:notesMasterIdLst>
  <p:sldIdLst>
    <p:sldId id="365" r:id="rId2"/>
    <p:sldId id="338" r:id="rId3"/>
    <p:sldId id="366" r:id="rId4"/>
    <p:sldId id="367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4D3986-46C8-4E44-B5AF-D2AA7D72D8C5}">
          <p14:sldIdLst/>
        </p14:section>
        <p14:section name="Introduction" id="{755EE3F0-735C-440F-866F-EC0FAA20BA8C}">
          <p14:sldIdLst/>
        </p14:section>
        <p14:section name="User Interface" id="{A4892BDB-28A5-4D75-A114-77D59D896F28}">
          <p14:sldIdLst/>
        </p14:section>
        <p14:section name="Framework" id="{34AEEF46-6027-40A9-89F4-9A30CC58A9D4}">
          <p14:sldIdLst/>
        </p14:section>
        <p14:section name="Python" id="{20B34580-C4B8-4A22-B79A-5407B7332806}">
          <p14:sldIdLst/>
        </p14:section>
        <p14:section name="Indirect Inelastic" id="{B0490C37-4B12-42E2-9824-3BCB43329C3B}">
          <p14:sldIdLst/>
        </p14:section>
        <p14:section name="SANS" id="{1DD590FF-1CE0-4070-814F-19A3C61416FD}">
          <p14:sldIdLst/>
        </p14:section>
        <p14:section name="Muon" id="{A16FDEEA-DA59-4447-8998-0DA46E6127F0}">
          <p14:sldIdLst>
            <p14:sldId id="365"/>
            <p14:sldId id="338"/>
            <p14:sldId id="366"/>
            <p14:sldId id="367"/>
          </p14:sldIdLst>
        </p14:section>
        <p14:section name="Reflectometry" id="{6A25E49E-8FA9-464D-826C-38E7BA411BB5}">
          <p14:sldIdLst/>
        </p14:section>
        <p14:section name="Diffraction" id="{865F7CCE-BCB0-44E8-B1A0-753EEDB9E342}">
          <p14:sldIdLst/>
        </p14:section>
        <p14:section name="Conclusion" id="{68A5001D-DBEF-4EDA-92A5-8D8F15BE992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98" autoAdjust="0"/>
  </p:normalViewPr>
  <p:slideViewPr>
    <p:cSldViewPr>
      <p:cViewPr>
        <p:scale>
          <a:sx n="91" d="100"/>
          <a:sy n="91" d="100"/>
        </p:scale>
        <p:origin x="-2214" y="-8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C5A6BFE7-F88E-47BC-8480-AE0877F66E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296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14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751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751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A6BFE7-F88E-47BC-8480-AE0877F66E2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751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C:\Mantid\Documents\Images\icons\New Icons\mantid_256.pn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09" y="625475"/>
            <a:ext cx="5209232" cy="52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NS_logo_words_trans_back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097476"/>
            <a:ext cx="971600" cy="650006"/>
          </a:xfrm>
          <a:prstGeom prst="rect">
            <a:avLst/>
          </a:prstGeom>
          <a:noFill/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noFill/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56314"/>
            <a:ext cx="1708150" cy="3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C:\Mantid\Documents\Images\ISIS Logo - Transparent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56436"/>
            <a:ext cx="11620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 descr="C:\Mantid\Documents\Images\Tessella_Logo - Transparent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99" y="6165304"/>
            <a:ext cx="1379123" cy="5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4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2" name="Picture 8" descr="C:\Mantid\Documents\Images\icons\New Icons\mantid_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9259" cy="7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67" y="6367259"/>
            <a:ext cx="1159873" cy="24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800" dirty="0" smtClean="0"/>
              <a:t>Muon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75696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Muon</a:t>
            </a:r>
            <a:r>
              <a:rPr lang="en-GB" dirty="0" smtClean="0"/>
              <a:t> – Sequential fitting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060848"/>
            <a:ext cx="4480319" cy="425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3246663" cy="236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04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Muon</a:t>
            </a:r>
            <a:r>
              <a:rPr lang="en-GB" dirty="0" smtClean="0"/>
              <a:t> – </a:t>
            </a:r>
            <a:r>
              <a:rPr lang="en-GB" dirty="0" smtClean="0"/>
              <a:t>Workflow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052736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New workflow algorithms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b="0" dirty="0" err="1" smtClean="0"/>
              <a:t>MuonCalculateAsymmetry</a:t>
            </a:r>
            <a:endParaRPr lang="en-GB" sz="2800" b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b="0" dirty="0" err="1" smtClean="0"/>
              <a:t>MuonLoad</a:t>
            </a:r>
            <a:endParaRPr lang="en-GB" sz="2800" b="0" dirty="0" smtClean="0"/>
          </a:p>
          <a:p>
            <a:pPr lvl="1"/>
            <a:endParaRPr lang="en-GB" sz="28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Data structure for grouping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b="0" dirty="0" smtClean="0"/>
              <a:t>Returned from </a:t>
            </a:r>
            <a:r>
              <a:rPr lang="en-GB" sz="2800" b="0" dirty="0" err="1" smtClean="0"/>
              <a:t>LoadMuonNexus</a:t>
            </a:r>
            <a:endParaRPr lang="en-GB" sz="2800" b="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b="0" dirty="0" err="1" smtClean="0"/>
              <a:t>MuonGroupDetectors</a:t>
            </a:r>
            <a:endParaRPr lang="en-GB" sz="2800" b="0" dirty="0" smtClean="0"/>
          </a:p>
          <a:p>
            <a:pPr lvl="1"/>
            <a:endParaRPr lang="en-GB" sz="28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0" dirty="0" err="1" smtClean="0"/>
              <a:t>LoadMuonNexus</a:t>
            </a:r>
            <a:r>
              <a:rPr lang="en-GB" sz="2800" b="0" dirty="0" smtClean="0"/>
              <a:t> returns dead times as a table</a:t>
            </a:r>
          </a:p>
        </p:txBody>
      </p:sp>
    </p:spTree>
    <p:extLst>
      <p:ext uri="{BB962C8B-B14F-4D97-AF65-F5344CB8AC3E}">
        <p14:creationId xmlns:p14="http://schemas.microsoft.com/office/powerpoint/2010/main" val="405747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Muon</a:t>
            </a:r>
            <a:r>
              <a:rPr lang="en-GB" dirty="0" smtClean="0"/>
              <a:t> – </a:t>
            </a:r>
            <a:r>
              <a:rPr lang="en-GB" dirty="0" smtClean="0"/>
              <a:t>Various improvements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052736"/>
            <a:ext cx="85689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Plot positioning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b="0" dirty="0" smtClean="0"/>
              <a:t>Re-using plot window</a:t>
            </a:r>
          </a:p>
          <a:p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More run information parameters read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b="0" i="1" dirty="0" smtClean="0"/>
              <a:t>Sample temperature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b="0" i="1" dirty="0" smtClean="0"/>
              <a:t>Sample magnetic field</a:t>
            </a:r>
          </a:p>
          <a:p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err="1" smtClean="0"/>
              <a:t>Bugfixes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b="0" dirty="0" smtClean="0"/>
              <a:t>Mostly plotting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3118267593"/>
      </p:ext>
    </p:extLst>
  </p:cSld>
  <p:clrMapOvr>
    <a:masterClrMapping/>
  </p:clrMapOvr>
</p:sld>
</file>

<file path=ppt/theme/theme1.xml><?xml version="1.0" encoding="utf-8"?>
<a:theme xmlns:a="http://schemas.openxmlformats.org/drawingml/2006/main" name="Mantid slide template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Mantid slide template</Template>
  <TotalTime>1920</TotalTime>
  <Words>55</Words>
  <Application>Microsoft Office PowerPoint</Application>
  <PresentationFormat>On-screen Show (4:3)</PresentationFormat>
  <Paragraphs>26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Mantid slide template</vt:lpstr>
      <vt:lpstr>PowerPoint Presentation</vt:lpstr>
      <vt:lpstr>Muon – Sequential fitting</vt:lpstr>
      <vt:lpstr>Muon – Workflow</vt:lpstr>
      <vt:lpstr>Muon – Various improvements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Mantid Release Presentation</dc:title>
  <dc:creator>Nicholas Draper</dc:creator>
  <cp:lastModifiedBy>Bekasovs, Arturs (STFC,RAL,ISIS)</cp:lastModifiedBy>
  <cp:revision>90</cp:revision>
  <dcterms:created xsi:type="dcterms:W3CDTF">2013-04-30T09:36:35Z</dcterms:created>
  <dcterms:modified xsi:type="dcterms:W3CDTF">2014-02-05T15:39:26Z</dcterms:modified>
</cp:coreProperties>
</file>