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7" r:id="rId2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14" autoAdjust="0"/>
  </p:normalViewPr>
  <p:slideViewPr>
    <p:cSldViewPr>
      <p:cViewPr varScale="1">
        <p:scale>
          <a:sx n="95" d="100"/>
          <a:sy n="95" d="100"/>
        </p:scale>
        <p:origin x="-90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FF0E7-B1FA-41D5-A658-B9592DCE8CC9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7A40-AA3A-42ED-B656-3D39BD1F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96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C4000-DEC1-41FA-81A4-C9F33A7F019B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07121-535A-4846-B0BB-B62BDC337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0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Neutron scattering</a:t>
            </a:r>
            <a:r>
              <a:rPr lang="en-GB" baseline="0" dirty="0" smtClean="0"/>
              <a:t> is very powerful, but without software to help understand the results of these large instruments they are worthless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07121-535A-4846-B0BB-B62BDC33752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9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36512" y="-11290"/>
            <a:ext cx="9180512" cy="6869290"/>
            <a:chOff x="-36512" y="-11290"/>
            <a:chExt cx="9180512" cy="6869290"/>
          </a:xfrm>
        </p:grpSpPr>
        <p:grpSp>
          <p:nvGrpSpPr>
            <p:cNvPr id="8" name="Group 7"/>
            <p:cNvGrpSpPr/>
            <p:nvPr/>
          </p:nvGrpSpPr>
          <p:grpSpPr>
            <a:xfrm>
              <a:off x="-36512" y="-11290"/>
              <a:ext cx="9180512" cy="6869290"/>
              <a:chOff x="-36512" y="156206"/>
              <a:chExt cx="9180512" cy="670179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-36512" y="156206"/>
                <a:ext cx="9180512" cy="6701794"/>
                <a:chOff x="-36512" y="156206"/>
                <a:chExt cx="9180512" cy="6701794"/>
              </a:xfrm>
            </p:grpSpPr>
            <p:pic>
              <p:nvPicPr>
                <p:cNvPr id="15" name="Picture 3" descr="C:\Users\jons\AppData\Local\Temp\notesAF3A78\Mantid-screen04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41"/>
                <a:stretch/>
              </p:blipFill>
              <p:spPr bwMode="auto">
                <a:xfrm>
                  <a:off x="-36512" y="156206"/>
                  <a:ext cx="9180512" cy="67017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Rectangle 15"/>
                <p:cNvSpPr/>
                <p:nvPr/>
              </p:nvSpPr>
              <p:spPr>
                <a:xfrm>
                  <a:off x="6732240" y="167221"/>
                  <a:ext cx="2411760" cy="25698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>
                <a:off x="1457748" y="167221"/>
                <a:ext cx="5850556" cy="36218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357069"/>
              <a:ext cx="3816424" cy="228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267744" y="3356992"/>
              <a:ext cx="57606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51178" y="3355675"/>
              <a:ext cx="630533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2120" y="-11290"/>
              <a:ext cx="1224136" cy="2360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1732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55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4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62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8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9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98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6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6454-824E-487D-8244-FE421841EEE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8D81-73D3-41D9-AD43-A981A0A88F8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8"/>
          <a:stretch/>
        </p:blipFill>
        <p:spPr bwMode="auto">
          <a:xfrm>
            <a:off x="3594" y="-10736"/>
            <a:ext cx="9140406" cy="686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65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File:Instrument View unwrapping and Pick m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71663"/>
            <a:ext cx="3921082" cy="220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549" y="1609473"/>
            <a:ext cx="3105842" cy="97375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The Mantid Project</a:t>
            </a:r>
            <a:endParaRPr lang="en-GB" sz="2400" dirty="0"/>
          </a:p>
        </p:txBody>
      </p:sp>
      <p:pic>
        <p:nvPicPr>
          <p:cNvPr id="6146" name="Picture 2" descr="File:Instrument view GEM and scrip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24743"/>
            <a:ext cx="3921082" cy="220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ile:Vates Image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3" r="5188" b="52080"/>
          <a:stretch/>
        </p:blipFill>
        <p:spPr bwMode="auto">
          <a:xfrm>
            <a:off x="3065293" y="926269"/>
            <a:ext cx="2010763" cy="143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Mantid\Documents\Images\Ornl_hfir_sns_logo_vertica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32" y="6070266"/>
            <a:ext cx="1344613" cy="66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Mantid\Documents\Images\ess_logo_transpar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6086323"/>
            <a:ext cx="1368152" cy="72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" r="31357"/>
          <a:stretch/>
        </p:blipFill>
        <p:spPr>
          <a:xfrm>
            <a:off x="572290" y="6086323"/>
            <a:ext cx="2088232" cy="633048"/>
          </a:xfrm>
          <a:prstGeom prst="rect">
            <a:avLst/>
          </a:prstGeom>
        </p:spPr>
      </p:pic>
      <p:pic>
        <p:nvPicPr>
          <p:cNvPr id="4101" name="Picture 5" descr="C:\Mantid\Documents\Images\Tessella_Logo - Transparent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018" y="6125979"/>
            <a:ext cx="1623446" cy="64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1520" y="2132856"/>
            <a:ext cx="4824536" cy="390944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1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Data reduction/analysis framework for neutron scattering and muon </a:t>
            </a:r>
            <a:r>
              <a:rPr lang="en-GB" sz="1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en-GB" sz="1600" b="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1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GB" sz="1600" b="0" kern="0" dirty="0">
                <a:latin typeface="Arial" panose="020B0604020202020204" pitchFamily="34" charset="0"/>
                <a:cs typeface="Arial" panose="020B0604020202020204" pitchFamily="34" charset="0"/>
              </a:rPr>
              <a:t>restricting the needs of the instrument scientists </a:t>
            </a:r>
            <a:endParaRPr lang="en-GB" sz="1600" b="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1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1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Easily </a:t>
            </a:r>
            <a:r>
              <a:rPr lang="en-GB" sz="1600" b="0" kern="0" dirty="0"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1600" b="0" kern="0" dirty="0">
                <a:latin typeface="Arial" panose="020B0604020202020204" pitchFamily="34" charset="0"/>
                <a:cs typeface="Arial" panose="020B0604020202020204" pitchFamily="34" charset="0"/>
              </a:rPr>
              <a:t>Freely </a:t>
            </a:r>
            <a:r>
              <a:rPr lang="en-GB" sz="1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redistributable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1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GB" sz="1600" b="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Adoption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1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3 Partner Facilities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1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en-GB" sz="1600" kern="0" dirty="0">
                <a:latin typeface="Arial" panose="020B0604020202020204" pitchFamily="34" charset="0"/>
                <a:cs typeface="Arial" panose="020B0604020202020204" pitchFamily="34" charset="0"/>
              </a:rPr>
              <a:t>Contributing </a:t>
            </a:r>
            <a:r>
              <a:rPr lang="en-GB" sz="1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1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use on 52 instruments worldwide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GB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64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Mantid Project</vt:lpstr>
    </vt:vector>
  </TitlesOfParts>
  <Company>Tessella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Jones</dc:creator>
  <cp:lastModifiedBy>Nicholas Draper</cp:lastModifiedBy>
  <cp:revision>63</cp:revision>
  <cp:lastPrinted>2015-09-25T08:40:36Z</cp:lastPrinted>
  <dcterms:created xsi:type="dcterms:W3CDTF">2015-09-17T14:27:04Z</dcterms:created>
  <dcterms:modified xsi:type="dcterms:W3CDTF">2016-01-12T10:16:23Z</dcterms:modified>
</cp:coreProperties>
</file>