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75238" cy="4370388"/>
  <p:notesSz cx="6858000" cy="9144000"/>
  <p:defaultTextStyle>
    <a:defPPr>
      <a:defRPr lang="en-US"/>
    </a:defPPr>
    <a:lvl1pPr marL="0" algn="l" defTabSz="62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488" algn="l" defTabSz="62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977" algn="l" defTabSz="62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465" algn="l" defTabSz="62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953" algn="l" defTabSz="62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442" algn="l" defTabSz="62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0930" algn="l" defTabSz="62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418" algn="l" defTabSz="62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7907" algn="l" defTabSz="62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58" y="-1056"/>
      </p:cViewPr>
      <p:guideLst>
        <p:guide orient="horz" pos="1377"/>
        <p:guide pos="15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644" y="1357653"/>
            <a:ext cx="4313952" cy="936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287" y="2476553"/>
            <a:ext cx="3552667" cy="1116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6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0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7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79549" y="175019"/>
            <a:ext cx="1141929" cy="37289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762" y="175019"/>
            <a:ext cx="3341198" cy="3728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10" y="2808379"/>
            <a:ext cx="4313952" cy="86800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10" y="1852357"/>
            <a:ext cx="4313952" cy="95602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4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69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4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395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4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093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4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790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763" y="1019758"/>
            <a:ext cx="2241563" cy="288425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9914" y="1019758"/>
            <a:ext cx="2241563" cy="288425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763" y="978279"/>
            <a:ext cx="2242445" cy="40770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488" indent="0">
              <a:buNone/>
              <a:defRPr sz="1400" b="1"/>
            </a:lvl2pPr>
            <a:lvl3pPr marL="626977" indent="0">
              <a:buNone/>
              <a:defRPr sz="1200" b="1"/>
            </a:lvl3pPr>
            <a:lvl4pPr marL="940465" indent="0">
              <a:buNone/>
              <a:defRPr sz="1100" b="1"/>
            </a:lvl4pPr>
            <a:lvl5pPr marL="1253953" indent="0">
              <a:buNone/>
              <a:defRPr sz="1100" b="1"/>
            </a:lvl5pPr>
            <a:lvl6pPr marL="1567442" indent="0">
              <a:buNone/>
              <a:defRPr sz="1100" b="1"/>
            </a:lvl6pPr>
            <a:lvl7pPr marL="1880930" indent="0">
              <a:buNone/>
              <a:defRPr sz="1100" b="1"/>
            </a:lvl7pPr>
            <a:lvl8pPr marL="2194418" indent="0">
              <a:buNone/>
              <a:defRPr sz="1100" b="1"/>
            </a:lvl8pPr>
            <a:lvl9pPr marL="25079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763" y="1385981"/>
            <a:ext cx="2242445" cy="251803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8151" y="978279"/>
            <a:ext cx="2243326" cy="40770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488" indent="0">
              <a:buNone/>
              <a:defRPr sz="1400" b="1"/>
            </a:lvl2pPr>
            <a:lvl3pPr marL="626977" indent="0">
              <a:buNone/>
              <a:defRPr sz="1200" b="1"/>
            </a:lvl3pPr>
            <a:lvl4pPr marL="940465" indent="0">
              <a:buNone/>
              <a:defRPr sz="1100" b="1"/>
            </a:lvl4pPr>
            <a:lvl5pPr marL="1253953" indent="0">
              <a:buNone/>
              <a:defRPr sz="1100" b="1"/>
            </a:lvl5pPr>
            <a:lvl6pPr marL="1567442" indent="0">
              <a:buNone/>
              <a:defRPr sz="1100" b="1"/>
            </a:lvl6pPr>
            <a:lvl7pPr marL="1880930" indent="0">
              <a:buNone/>
              <a:defRPr sz="1100" b="1"/>
            </a:lvl7pPr>
            <a:lvl8pPr marL="2194418" indent="0">
              <a:buNone/>
              <a:defRPr sz="1100" b="1"/>
            </a:lvl8pPr>
            <a:lvl9pPr marL="25079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8151" y="1385981"/>
            <a:ext cx="2243326" cy="251803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62" y="174007"/>
            <a:ext cx="1669718" cy="7405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279" y="174008"/>
            <a:ext cx="2837199" cy="373000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762" y="914545"/>
            <a:ext cx="1669718" cy="2989467"/>
          </a:xfrm>
        </p:spPr>
        <p:txBody>
          <a:bodyPr/>
          <a:lstStyle>
            <a:lvl1pPr marL="0" indent="0">
              <a:buNone/>
              <a:defRPr sz="1000"/>
            </a:lvl1pPr>
            <a:lvl2pPr marL="313488" indent="0">
              <a:buNone/>
              <a:defRPr sz="800"/>
            </a:lvl2pPr>
            <a:lvl3pPr marL="626977" indent="0">
              <a:buNone/>
              <a:defRPr sz="700"/>
            </a:lvl3pPr>
            <a:lvl4pPr marL="940465" indent="0">
              <a:buNone/>
              <a:defRPr sz="600"/>
            </a:lvl4pPr>
            <a:lvl5pPr marL="1253953" indent="0">
              <a:buNone/>
              <a:defRPr sz="600"/>
            </a:lvl5pPr>
            <a:lvl6pPr marL="1567442" indent="0">
              <a:buNone/>
              <a:defRPr sz="600"/>
            </a:lvl6pPr>
            <a:lvl7pPr marL="1880930" indent="0">
              <a:buNone/>
              <a:defRPr sz="600"/>
            </a:lvl7pPr>
            <a:lvl8pPr marL="2194418" indent="0">
              <a:buNone/>
              <a:defRPr sz="600"/>
            </a:lvl8pPr>
            <a:lvl9pPr marL="25079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784" y="3059272"/>
            <a:ext cx="3045143" cy="36116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4784" y="390502"/>
            <a:ext cx="3045143" cy="2622233"/>
          </a:xfrm>
        </p:spPr>
        <p:txBody>
          <a:bodyPr/>
          <a:lstStyle>
            <a:lvl1pPr marL="0" indent="0">
              <a:buNone/>
              <a:defRPr sz="2200"/>
            </a:lvl1pPr>
            <a:lvl2pPr marL="313488" indent="0">
              <a:buNone/>
              <a:defRPr sz="1900"/>
            </a:lvl2pPr>
            <a:lvl3pPr marL="626977" indent="0">
              <a:buNone/>
              <a:defRPr sz="1600"/>
            </a:lvl3pPr>
            <a:lvl4pPr marL="940465" indent="0">
              <a:buNone/>
              <a:defRPr sz="1400"/>
            </a:lvl4pPr>
            <a:lvl5pPr marL="1253953" indent="0">
              <a:buNone/>
              <a:defRPr sz="1400"/>
            </a:lvl5pPr>
            <a:lvl6pPr marL="1567442" indent="0">
              <a:buNone/>
              <a:defRPr sz="1400"/>
            </a:lvl6pPr>
            <a:lvl7pPr marL="1880930" indent="0">
              <a:buNone/>
              <a:defRPr sz="1400"/>
            </a:lvl7pPr>
            <a:lvl8pPr marL="2194418" indent="0">
              <a:buNone/>
              <a:defRPr sz="1400"/>
            </a:lvl8pPr>
            <a:lvl9pPr marL="2507907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784" y="3420436"/>
            <a:ext cx="3045143" cy="512913"/>
          </a:xfrm>
        </p:spPr>
        <p:txBody>
          <a:bodyPr/>
          <a:lstStyle>
            <a:lvl1pPr marL="0" indent="0">
              <a:buNone/>
              <a:defRPr sz="1000"/>
            </a:lvl1pPr>
            <a:lvl2pPr marL="313488" indent="0">
              <a:buNone/>
              <a:defRPr sz="800"/>
            </a:lvl2pPr>
            <a:lvl3pPr marL="626977" indent="0">
              <a:buNone/>
              <a:defRPr sz="700"/>
            </a:lvl3pPr>
            <a:lvl4pPr marL="940465" indent="0">
              <a:buNone/>
              <a:defRPr sz="600"/>
            </a:lvl4pPr>
            <a:lvl5pPr marL="1253953" indent="0">
              <a:buNone/>
              <a:defRPr sz="600"/>
            </a:lvl5pPr>
            <a:lvl6pPr marL="1567442" indent="0">
              <a:buNone/>
              <a:defRPr sz="600"/>
            </a:lvl6pPr>
            <a:lvl7pPr marL="1880930" indent="0">
              <a:buNone/>
              <a:defRPr sz="600"/>
            </a:lvl7pPr>
            <a:lvl8pPr marL="2194418" indent="0">
              <a:buNone/>
              <a:defRPr sz="600"/>
            </a:lvl8pPr>
            <a:lvl9pPr marL="25079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762" y="175019"/>
            <a:ext cx="4567714" cy="728398"/>
          </a:xfrm>
          <a:prstGeom prst="rect">
            <a:avLst/>
          </a:prstGeom>
        </p:spPr>
        <p:txBody>
          <a:bodyPr vert="horz" lIns="62697" tIns="31349" rIns="62697" bIns="313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762" y="1019758"/>
            <a:ext cx="4567714" cy="2884254"/>
          </a:xfrm>
          <a:prstGeom prst="rect">
            <a:avLst/>
          </a:prstGeom>
        </p:spPr>
        <p:txBody>
          <a:bodyPr vert="horz" lIns="62697" tIns="31349" rIns="62697" bIns="313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762" y="4050703"/>
            <a:ext cx="1184222" cy="232683"/>
          </a:xfrm>
          <a:prstGeom prst="rect">
            <a:avLst/>
          </a:prstGeom>
        </p:spPr>
        <p:txBody>
          <a:bodyPr vert="horz" lIns="62697" tIns="31349" rIns="62697" bIns="31349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4041" y="4050703"/>
            <a:ext cx="1607159" cy="232683"/>
          </a:xfrm>
          <a:prstGeom prst="rect">
            <a:avLst/>
          </a:prstGeom>
        </p:spPr>
        <p:txBody>
          <a:bodyPr vert="horz" lIns="62697" tIns="31349" rIns="62697" bIns="31349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7254" y="4050703"/>
            <a:ext cx="1184222" cy="232683"/>
          </a:xfrm>
          <a:prstGeom prst="rect">
            <a:avLst/>
          </a:prstGeom>
        </p:spPr>
        <p:txBody>
          <a:bodyPr vert="horz" lIns="62697" tIns="31349" rIns="62697" bIns="3134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6977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17" indent="-235117" algn="l" defTabSz="62697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9" indent="-195931" algn="l" defTabSz="626977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21" indent="-156744" algn="l" defTabSz="6269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09" indent="-156744" algn="l" defTabSz="626977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697" indent="-156744" algn="l" defTabSz="626977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186" indent="-156744" algn="l" defTabSz="6269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74" indent="-156744" algn="l" defTabSz="6269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162" indent="-156744" algn="l" defTabSz="6269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651" indent="-156744" algn="l" defTabSz="6269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9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488" algn="l" defTabSz="6269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77" algn="l" defTabSz="6269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465" algn="l" defTabSz="6269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3953" algn="l" defTabSz="6269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442" algn="l" defTabSz="6269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0930" algn="l" defTabSz="6269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418" algn="l" defTabSz="6269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7907" algn="l" defTabSz="6269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"/>
            <a:ext cx="5075238" cy="43701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0219" y="432594"/>
            <a:ext cx="4419600" cy="3581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Borreguero Calvo, Jose M.</dc:creator>
  <cp:lastModifiedBy>Borreguero Calvo, Jose M.</cp:lastModifiedBy>
  <cp:revision>2</cp:revision>
  <dcterms:created xsi:type="dcterms:W3CDTF">2006-08-16T00:00:00Z</dcterms:created>
  <dcterms:modified xsi:type="dcterms:W3CDTF">2016-01-11T23:24:08Z</dcterms:modified>
</cp:coreProperties>
</file>