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Compartive</a:t>
            </a:r>
            <a:r>
              <a:rPr lang="en-GB" dirty="0" smtClean="0"/>
              <a:t> </a:t>
            </a:r>
            <a:r>
              <a:rPr lang="en-GB" dirty="0" err="1" smtClean="0"/>
              <a:t>Rebinning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Small Fe Dataset</a:t>
            </a:r>
          </a:p>
          <a:p>
            <a:r>
              <a:rPr lang="en-GB" dirty="0" smtClean="0"/>
              <a:t>~</a:t>
            </a:r>
            <a:r>
              <a:rPr lang="en-GB" dirty="0" smtClean="0"/>
              <a:t>700 </a:t>
            </a:r>
            <a:r>
              <a:rPr lang="en-GB" dirty="0" smtClean="0"/>
              <a:t>MB </a:t>
            </a:r>
            <a:r>
              <a:rPr lang="en-GB" dirty="0" smtClean="0"/>
              <a:t>on Disk</a:t>
            </a:r>
          </a:p>
          <a:p>
            <a:r>
              <a:rPr lang="en-GB" dirty="0" smtClean="0"/>
              <a:t>~18 Million </a:t>
            </a:r>
            <a:r>
              <a:rPr lang="en-GB" dirty="0" smtClean="0"/>
              <a:t>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8-core 64bit Intel Processor</a:t>
            </a:r>
          </a:p>
          <a:p>
            <a:r>
              <a:rPr lang="en-GB" dirty="0" smtClean="0"/>
              <a:t>Windows 7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1268764"/>
          <a:ext cx="8640960" cy="5040554"/>
        </p:xfrm>
        <a:graphic>
          <a:graphicData uri="http://schemas.openxmlformats.org/drawingml/2006/table">
            <a:tbl>
              <a:tblPr/>
              <a:tblGrid>
                <a:gridCol w="1515128"/>
                <a:gridCol w="3338014"/>
                <a:gridCol w="3787818"/>
              </a:tblGrid>
              <a:tr h="13746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8-core Windows7 64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=100, </a:t>
            </a:r>
            <a:r>
              <a:rPr lang="en-GB" dirty="0" err="1" smtClean="0"/>
              <a:t>qy</a:t>
            </a:r>
            <a:r>
              <a:rPr lang="en-GB" dirty="0" smtClean="0"/>
              <a:t>=100, </a:t>
            </a:r>
            <a:r>
              <a:rPr lang="en-GB" dirty="0" err="1" smtClean="0"/>
              <a:t>qz</a:t>
            </a:r>
            <a:r>
              <a:rPr lang="en-GB" dirty="0" smtClean="0"/>
              <a:t>=100, en=50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268761"/>
          <a:ext cx="8640959" cy="5040558"/>
        </p:xfrm>
        <a:graphic>
          <a:graphicData uri="http://schemas.openxmlformats.org/drawingml/2006/table">
            <a:tbl>
              <a:tblPr/>
              <a:tblGrid>
                <a:gridCol w="1522427"/>
                <a:gridCol w="3354096"/>
                <a:gridCol w="3764436"/>
              </a:tblGrid>
              <a:tr h="13912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8-core Windows7 64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Small Fe Dataset</a:t>
            </a:r>
          </a:p>
          <a:p>
            <a:r>
              <a:rPr lang="en-GB" dirty="0" smtClean="0"/>
              <a:t>~</a:t>
            </a:r>
            <a:r>
              <a:rPr lang="en-GB" dirty="0" smtClean="0"/>
              <a:t>700 </a:t>
            </a:r>
            <a:r>
              <a:rPr lang="en-GB" dirty="0" smtClean="0"/>
              <a:t>MB </a:t>
            </a:r>
            <a:r>
              <a:rPr lang="en-GB" dirty="0" smtClean="0"/>
              <a:t>on Disk</a:t>
            </a:r>
          </a:p>
          <a:p>
            <a:r>
              <a:rPr lang="en-GB" dirty="0" smtClean="0"/>
              <a:t>~18 Million </a:t>
            </a:r>
            <a:r>
              <a:rPr lang="en-GB" dirty="0" smtClean="0"/>
              <a:t>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8-core 64bit Intel Processor, Cores restricted to 1 via </a:t>
            </a:r>
            <a:r>
              <a:rPr lang="en-GB" dirty="0" err="1" smtClean="0"/>
              <a:t>Mantid</a:t>
            </a:r>
            <a:r>
              <a:rPr lang="en-GB" dirty="0" smtClean="0"/>
              <a:t> Properties</a:t>
            </a:r>
          </a:p>
          <a:p>
            <a:r>
              <a:rPr lang="en-GB" dirty="0" smtClean="0"/>
              <a:t>Windows 7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3"/>
          <a:ext cx="8640960" cy="5040556"/>
        </p:xfrm>
        <a:graphic>
          <a:graphicData uri="http://schemas.openxmlformats.org/drawingml/2006/table">
            <a:tbl>
              <a:tblPr/>
              <a:tblGrid>
                <a:gridCol w="1515128"/>
                <a:gridCol w="3338014"/>
                <a:gridCol w="3787818"/>
              </a:tblGrid>
              <a:tr h="13747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Windows7 64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=100, </a:t>
            </a:r>
            <a:r>
              <a:rPr lang="en-GB" dirty="0" err="1" smtClean="0"/>
              <a:t>qy</a:t>
            </a:r>
            <a:r>
              <a:rPr lang="en-GB" dirty="0" smtClean="0"/>
              <a:t>=100, </a:t>
            </a:r>
            <a:r>
              <a:rPr lang="en-GB" dirty="0" err="1" smtClean="0"/>
              <a:t>qz</a:t>
            </a:r>
            <a:r>
              <a:rPr lang="en-GB" dirty="0" smtClean="0"/>
              <a:t>=100, en=50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4"/>
          <a:ext cx="8640959" cy="5040554"/>
        </p:xfrm>
        <a:graphic>
          <a:graphicData uri="http://schemas.openxmlformats.org/drawingml/2006/table">
            <a:tbl>
              <a:tblPr/>
              <a:tblGrid>
                <a:gridCol w="1522427"/>
                <a:gridCol w="3354096"/>
                <a:gridCol w="3764436"/>
              </a:tblGrid>
              <a:tr h="13746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Windows7 64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Tiny Fe Dataset (</a:t>
            </a:r>
            <a:r>
              <a:rPr lang="en-GB" dirty="0" err="1" smtClean="0"/>
              <a:t>Rebin</a:t>
            </a:r>
            <a:r>
              <a:rPr lang="en-GB" dirty="0" smtClean="0"/>
              <a:t> in memory on host </a:t>
            </a:r>
            <a:r>
              <a:rPr lang="en-GB" dirty="0" err="1" smtClean="0"/>
              <a:t>env</a:t>
            </a:r>
            <a:r>
              <a:rPr lang="en-GB" dirty="0" smtClean="0"/>
              <a:t>)</a:t>
            </a:r>
          </a:p>
          <a:p>
            <a:r>
              <a:rPr lang="en-GB" dirty="0" smtClean="0"/>
              <a:t>~682 KB </a:t>
            </a:r>
            <a:r>
              <a:rPr lang="en-GB" dirty="0" smtClean="0"/>
              <a:t>on Disk</a:t>
            </a:r>
          </a:p>
          <a:p>
            <a:r>
              <a:rPr lang="en-GB" dirty="0" smtClean="0"/>
              <a:t>~580 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1-core 32bit Intel Processor</a:t>
            </a:r>
          </a:p>
          <a:p>
            <a:r>
              <a:rPr lang="en-GB" dirty="0" smtClean="0"/>
              <a:t>Windows XP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0"/>
          <a:ext cx="8640960" cy="5040561"/>
        </p:xfrm>
        <a:graphic>
          <a:graphicData uri="http://schemas.openxmlformats.org/drawingml/2006/table">
            <a:tbl>
              <a:tblPr/>
              <a:tblGrid>
                <a:gridCol w="1687688"/>
                <a:gridCol w="3330370"/>
                <a:gridCol w="3622902"/>
              </a:tblGrid>
              <a:tr h="11064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Speed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 XP 32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343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Compartive Rebinning</vt:lpstr>
      <vt:lpstr>Experiment 1</vt:lpstr>
      <vt:lpstr>qx=50, qy=50, qz=50, en=30</vt:lpstr>
      <vt:lpstr>qx=100, qy=100, qz=100, en=50</vt:lpstr>
      <vt:lpstr>Experiment 2</vt:lpstr>
      <vt:lpstr>qx=50, qy=50, qz=50, en=30</vt:lpstr>
      <vt:lpstr>qx=100, qy=100, qz=100, en=50</vt:lpstr>
      <vt:lpstr>Experiment 3</vt:lpstr>
      <vt:lpstr>qx=50, qy=50, qz=50, en=30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Compartive Rebinning on</dc:title>
  <dc:creator>spu92482</dc:creator>
  <cp:lastModifiedBy>spu92482</cp:lastModifiedBy>
  <cp:revision>12</cp:revision>
  <dcterms:created xsi:type="dcterms:W3CDTF">2011-07-18T10:03:46Z</dcterms:created>
  <dcterms:modified xsi:type="dcterms:W3CDTF">2011-07-19T10:25:14Z</dcterms:modified>
</cp:coreProperties>
</file>