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diagrams/drawing3.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customXml/itemProps4.xml" ContentType="application/vnd.openxmlformats-officedocument.customXmlProperties+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2D55"/>
    <a:srgbClr val="001B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33" d="100"/>
          <a:sy n="33" d="100"/>
        </p:scale>
        <p:origin x="-2520" y="-84"/>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022F9-BBCF-4659-B737-9FEBC8A89AB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04CFDF54-BDEC-4282-AFF1-59DF7CD4A263}">
      <dgm:prSet phldrT="[Text]"/>
      <dgm:spPr>
        <a:solidFill>
          <a:schemeClr val="accent2"/>
        </a:solidFill>
      </dgm:spPr>
      <dgm:t>
        <a:bodyPr/>
        <a:lstStyle/>
        <a:p>
          <a:r>
            <a:rPr lang="en-GB" dirty="0" smtClean="0"/>
            <a:t>Write a failing test</a:t>
          </a:r>
          <a:endParaRPr lang="en-GB" dirty="0"/>
        </a:p>
      </dgm:t>
    </dgm:pt>
    <dgm:pt modelId="{35A08931-81A3-4930-9F6A-64C3B5BA3701}" type="parTrans" cxnId="{F8FBC8B3-C478-41A6-96DF-CBC10CA53A8D}">
      <dgm:prSet/>
      <dgm:spPr/>
      <dgm:t>
        <a:bodyPr/>
        <a:lstStyle/>
        <a:p>
          <a:endParaRPr lang="en-GB"/>
        </a:p>
      </dgm:t>
    </dgm:pt>
    <dgm:pt modelId="{DCCDCFDE-3D9F-4253-9CD5-EEA1744A908D}" type="sibTrans" cxnId="{F8FBC8B3-C478-41A6-96DF-CBC10CA53A8D}">
      <dgm:prSet/>
      <dgm:spPr>
        <a:solidFill>
          <a:schemeClr val="accent2"/>
        </a:solidFill>
      </dgm:spPr>
      <dgm:t>
        <a:bodyPr/>
        <a:lstStyle/>
        <a:p>
          <a:endParaRPr lang="en-GB"/>
        </a:p>
      </dgm:t>
    </dgm:pt>
    <dgm:pt modelId="{ABF0AD16-5060-4A57-97A1-6A150894A920}">
      <dgm:prSet phldrT="[Text]"/>
      <dgm:spPr>
        <a:solidFill>
          <a:schemeClr val="accent2"/>
        </a:solidFill>
      </dgm:spPr>
      <dgm:t>
        <a:bodyPr/>
        <a:lstStyle/>
        <a:p>
          <a:r>
            <a:rPr lang="en-GB" dirty="0" smtClean="0"/>
            <a:t>Make the test pass</a:t>
          </a:r>
          <a:endParaRPr lang="en-GB" dirty="0"/>
        </a:p>
      </dgm:t>
    </dgm:pt>
    <dgm:pt modelId="{778FE9FD-64B2-444E-82E0-D36F978F7969}" type="parTrans" cxnId="{85AEAE6F-22C8-4F57-B89C-5AC264C40E0F}">
      <dgm:prSet/>
      <dgm:spPr/>
      <dgm:t>
        <a:bodyPr/>
        <a:lstStyle/>
        <a:p>
          <a:endParaRPr lang="en-GB"/>
        </a:p>
      </dgm:t>
    </dgm:pt>
    <dgm:pt modelId="{9C5DC6C9-26C8-4A8D-A28D-805C991731EF}" type="sibTrans" cxnId="{85AEAE6F-22C8-4F57-B89C-5AC264C40E0F}">
      <dgm:prSet/>
      <dgm:spPr>
        <a:solidFill>
          <a:schemeClr val="accent2"/>
        </a:solidFill>
      </dgm:spPr>
      <dgm:t>
        <a:bodyPr/>
        <a:lstStyle/>
        <a:p>
          <a:endParaRPr lang="en-GB"/>
        </a:p>
      </dgm:t>
    </dgm:pt>
    <dgm:pt modelId="{2B3F86B1-9D3F-4AC4-912A-0C1AED29AFDC}">
      <dgm:prSet phldrT="[Text]"/>
      <dgm:spPr>
        <a:solidFill>
          <a:schemeClr val="accent2"/>
        </a:solidFill>
      </dgm:spPr>
      <dgm:t>
        <a:bodyPr/>
        <a:lstStyle/>
        <a:p>
          <a:r>
            <a:rPr lang="en-GB" dirty="0" err="1" smtClean="0"/>
            <a:t>Refactor</a:t>
          </a:r>
          <a:endParaRPr lang="en-GB" dirty="0"/>
        </a:p>
      </dgm:t>
    </dgm:pt>
    <dgm:pt modelId="{39E05765-BB97-4C73-AFAD-C8CAADB7FBBC}" type="parTrans" cxnId="{2EF7FFA4-5BAC-4F39-B793-DF84050E90E6}">
      <dgm:prSet/>
      <dgm:spPr/>
      <dgm:t>
        <a:bodyPr/>
        <a:lstStyle/>
        <a:p>
          <a:endParaRPr lang="en-GB"/>
        </a:p>
      </dgm:t>
    </dgm:pt>
    <dgm:pt modelId="{F880448C-DB35-47B9-8D3A-6B6DCB87F8D8}" type="sibTrans" cxnId="{2EF7FFA4-5BAC-4F39-B793-DF84050E90E6}">
      <dgm:prSet/>
      <dgm:spPr>
        <a:solidFill>
          <a:schemeClr val="accent2"/>
        </a:solidFill>
      </dgm:spPr>
      <dgm:t>
        <a:bodyPr/>
        <a:lstStyle/>
        <a:p>
          <a:endParaRPr lang="en-GB"/>
        </a:p>
      </dgm:t>
    </dgm:pt>
    <dgm:pt modelId="{4D17AEBC-2CE7-415C-AB37-A1EF75CEAA6E}" type="pres">
      <dgm:prSet presAssocID="{2A7022F9-BBCF-4659-B737-9FEBC8A89AB5}" presName="cycle" presStyleCnt="0">
        <dgm:presLayoutVars>
          <dgm:dir/>
          <dgm:resizeHandles val="exact"/>
        </dgm:presLayoutVars>
      </dgm:prSet>
      <dgm:spPr/>
      <dgm:t>
        <a:bodyPr/>
        <a:lstStyle/>
        <a:p>
          <a:endParaRPr lang="en-GB"/>
        </a:p>
      </dgm:t>
    </dgm:pt>
    <dgm:pt modelId="{4A0A9D6A-527E-4B1E-9B43-3114A9DFB114}" type="pres">
      <dgm:prSet presAssocID="{04CFDF54-BDEC-4282-AFF1-59DF7CD4A263}" presName="node" presStyleLbl="node1" presStyleIdx="0" presStyleCnt="3" custRadScaleRad="98199" custRadScaleInc="639">
        <dgm:presLayoutVars>
          <dgm:bulletEnabled val="1"/>
        </dgm:presLayoutVars>
      </dgm:prSet>
      <dgm:spPr/>
      <dgm:t>
        <a:bodyPr/>
        <a:lstStyle/>
        <a:p>
          <a:endParaRPr lang="en-GB"/>
        </a:p>
      </dgm:t>
    </dgm:pt>
    <dgm:pt modelId="{C2C8B371-DE81-41C5-9F44-C6C4558A3858}" type="pres">
      <dgm:prSet presAssocID="{DCCDCFDE-3D9F-4253-9CD5-EEA1744A908D}" presName="sibTrans" presStyleLbl="sibTrans2D1" presStyleIdx="0" presStyleCnt="3"/>
      <dgm:spPr/>
      <dgm:t>
        <a:bodyPr/>
        <a:lstStyle/>
        <a:p>
          <a:endParaRPr lang="en-GB"/>
        </a:p>
      </dgm:t>
    </dgm:pt>
    <dgm:pt modelId="{FB66FAB8-AC3E-4EEF-A635-9881F7F4154F}" type="pres">
      <dgm:prSet presAssocID="{DCCDCFDE-3D9F-4253-9CD5-EEA1744A908D}" presName="connectorText" presStyleLbl="sibTrans2D1" presStyleIdx="0" presStyleCnt="3"/>
      <dgm:spPr/>
      <dgm:t>
        <a:bodyPr/>
        <a:lstStyle/>
        <a:p>
          <a:endParaRPr lang="en-GB"/>
        </a:p>
      </dgm:t>
    </dgm:pt>
    <dgm:pt modelId="{723ABD62-8EF1-4FFD-B30E-79885CAD0B63}" type="pres">
      <dgm:prSet presAssocID="{ABF0AD16-5060-4A57-97A1-6A150894A920}" presName="node" presStyleLbl="node1" presStyleIdx="1" presStyleCnt="3">
        <dgm:presLayoutVars>
          <dgm:bulletEnabled val="1"/>
        </dgm:presLayoutVars>
      </dgm:prSet>
      <dgm:spPr/>
      <dgm:t>
        <a:bodyPr/>
        <a:lstStyle/>
        <a:p>
          <a:endParaRPr lang="en-GB"/>
        </a:p>
      </dgm:t>
    </dgm:pt>
    <dgm:pt modelId="{47026B50-508F-4A2C-B359-CE20C4A39A37}" type="pres">
      <dgm:prSet presAssocID="{9C5DC6C9-26C8-4A8D-A28D-805C991731EF}" presName="sibTrans" presStyleLbl="sibTrans2D1" presStyleIdx="1" presStyleCnt="3"/>
      <dgm:spPr/>
      <dgm:t>
        <a:bodyPr/>
        <a:lstStyle/>
        <a:p>
          <a:endParaRPr lang="en-GB"/>
        </a:p>
      </dgm:t>
    </dgm:pt>
    <dgm:pt modelId="{2AF9DA70-F1DC-46A5-AF47-DA0D7B936710}" type="pres">
      <dgm:prSet presAssocID="{9C5DC6C9-26C8-4A8D-A28D-805C991731EF}" presName="connectorText" presStyleLbl="sibTrans2D1" presStyleIdx="1" presStyleCnt="3"/>
      <dgm:spPr/>
      <dgm:t>
        <a:bodyPr/>
        <a:lstStyle/>
        <a:p>
          <a:endParaRPr lang="en-GB"/>
        </a:p>
      </dgm:t>
    </dgm:pt>
    <dgm:pt modelId="{E7AA8357-8971-4E97-A6A4-5FDBC23196A7}" type="pres">
      <dgm:prSet presAssocID="{2B3F86B1-9D3F-4AC4-912A-0C1AED29AFDC}" presName="node" presStyleLbl="node1" presStyleIdx="2" presStyleCnt="3">
        <dgm:presLayoutVars>
          <dgm:bulletEnabled val="1"/>
        </dgm:presLayoutVars>
      </dgm:prSet>
      <dgm:spPr/>
      <dgm:t>
        <a:bodyPr/>
        <a:lstStyle/>
        <a:p>
          <a:endParaRPr lang="en-GB"/>
        </a:p>
      </dgm:t>
    </dgm:pt>
    <dgm:pt modelId="{A9E49056-2D26-4AFC-AC66-A8A10F0E7A9C}" type="pres">
      <dgm:prSet presAssocID="{F880448C-DB35-47B9-8D3A-6B6DCB87F8D8}" presName="sibTrans" presStyleLbl="sibTrans2D1" presStyleIdx="2" presStyleCnt="3"/>
      <dgm:spPr/>
      <dgm:t>
        <a:bodyPr/>
        <a:lstStyle/>
        <a:p>
          <a:endParaRPr lang="en-GB"/>
        </a:p>
      </dgm:t>
    </dgm:pt>
    <dgm:pt modelId="{690AB6AB-7ACF-4AC4-A64A-89459083E735}" type="pres">
      <dgm:prSet presAssocID="{F880448C-DB35-47B9-8D3A-6B6DCB87F8D8}" presName="connectorText" presStyleLbl="sibTrans2D1" presStyleIdx="2" presStyleCnt="3"/>
      <dgm:spPr/>
      <dgm:t>
        <a:bodyPr/>
        <a:lstStyle/>
        <a:p>
          <a:endParaRPr lang="en-GB"/>
        </a:p>
      </dgm:t>
    </dgm:pt>
  </dgm:ptLst>
  <dgm:cxnLst>
    <dgm:cxn modelId="{2EF7FFA4-5BAC-4F39-B793-DF84050E90E6}" srcId="{2A7022F9-BBCF-4659-B737-9FEBC8A89AB5}" destId="{2B3F86B1-9D3F-4AC4-912A-0C1AED29AFDC}" srcOrd="2" destOrd="0" parTransId="{39E05765-BB97-4C73-AFAD-C8CAADB7FBBC}" sibTransId="{F880448C-DB35-47B9-8D3A-6B6DCB87F8D8}"/>
    <dgm:cxn modelId="{B940383B-4325-4488-8512-103086B035D5}" type="presOf" srcId="{9C5DC6C9-26C8-4A8D-A28D-805C991731EF}" destId="{2AF9DA70-F1DC-46A5-AF47-DA0D7B936710}" srcOrd="1" destOrd="0" presId="urn:microsoft.com/office/officeart/2005/8/layout/cycle2"/>
    <dgm:cxn modelId="{BFEBF150-A906-49BF-825E-F626A3536E08}" type="presOf" srcId="{DCCDCFDE-3D9F-4253-9CD5-EEA1744A908D}" destId="{FB66FAB8-AC3E-4EEF-A635-9881F7F4154F}" srcOrd="1" destOrd="0" presId="urn:microsoft.com/office/officeart/2005/8/layout/cycle2"/>
    <dgm:cxn modelId="{2BA6DE9A-2B04-4F0C-9456-AD46A9880B0B}" type="presOf" srcId="{04CFDF54-BDEC-4282-AFF1-59DF7CD4A263}" destId="{4A0A9D6A-527E-4B1E-9B43-3114A9DFB114}" srcOrd="0" destOrd="0" presId="urn:microsoft.com/office/officeart/2005/8/layout/cycle2"/>
    <dgm:cxn modelId="{575E8CE5-CB10-4CEA-896C-0EFB35B9BA60}" type="presOf" srcId="{DCCDCFDE-3D9F-4253-9CD5-EEA1744A908D}" destId="{C2C8B371-DE81-41C5-9F44-C6C4558A3858}" srcOrd="0" destOrd="0" presId="urn:microsoft.com/office/officeart/2005/8/layout/cycle2"/>
    <dgm:cxn modelId="{F8FBC8B3-C478-41A6-96DF-CBC10CA53A8D}" srcId="{2A7022F9-BBCF-4659-B737-9FEBC8A89AB5}" destId="{04CFDF54-BDEC-4282-AFF1-59DF7CD4A263}" srcOrd="0" destOrd="0" parTransId="{35A08931-81A3-4930-9F6A-64C3B5BA3701}" sibTransId="{DCCDCFDE-3D9F-4253-9CD5-EEA1744A908D}"/>
    <dgm:cxn modelId="{0D448237-9D1A-41DC-8148-7A2EE590073A}" type="presOf" srcId="{2A7022F9-BBCF-4659-B737-9FEBC8A89AB5}" destId="{4D17AEBC-2CE7-415C-AB37-A1EF75CEAA6E}" srcOrd="0" destOrd="0" presId="urn:microsoft.com/office/officeart/2005/8/layout/cycle2"/>
    <dgm:cxn modelId="{124C4875-39ED-43B8-AADA-333275117F61}" type="presOf" srcId="{9C5DC6C9-26C8-4A8D-A28D-805C991731EF}" destId="{47026B50-508F-4A2C-B359-CE20C4A39A37}" srcOrd="0" destOrd="0" presId="urn:microsoft.com/office/officeart/2005/8/layout/cycle2"/>
    <dgm:cxn modelId="{BB9298E5-2EDC-4945-B430-0127012237A8}" type="presOf" srcId="{2B3F86B1-9D3F-4AC4-912A-0C1AED29AFDC}" destId="{E7AA8357-8971-4E97-A6A4-5FDBC23196A7}" srcOrd="0" destOrd="0" presId="urn:microsoft.com/office/officeart/2005/8/layout/cycle2"/>
    <dgm:cxn modelId="{A7623A55-0AF1-4D88-AA55-2D78FEB22131}" type="presOf" srcId="{ABF0AD16-5060-4A57-97A1-6A150894A920}" destId="{723ABD62-8EF1-4FFD-B30E-79885CAD0B63}" srcOrd="0" destOrd="0" presId="urn:microsoft.com/office/officeart/2005/8/layout/cycle2"/>
    <dgm:cxn modelId="{1BABB6A8-771D-4658-A52D-CC9B98E40D50}" type="presOf" srcId="{F880448C-DB35-47B9-8D3A-6B6DCB87F8D8}" destId="{A9E49056-2D26-4AFC-AC66-A8A10F0E7A9C}" srcOrd="0" destOrd="0" presId="urn:microsoft.com/office/officeart/2005/8/layout/cycle2"/>
    <dgm:cxn modelId="{85AEAE6F-22C8-4F57-B89C-5AC264C40E0F}" srcId="{2A7022F9-BBCF-4659-B737-9FEBC8A89AB5}" destId="{ABF0AD16-5060-4A57-97A1-6A150894A920}" srcOrd="1" destOrd="0" parTransId="{778FE9FD-64B2-444E-82E0-D36F978F7969}" sibTransId="{9C5DC6C9-26C8-4A8D-A28D-805C991731EF}"/>
    <dgm:cxn modelId="{1617559D-ACE5-4CF1-9CDC-0761BBEC39EE}" type="presOf" srcId="{F880448C-DB35-47B9-8D3A-6B6DCB87F8D8}" destId="{690AB6AB-7ACF-4AC4-A64A-89459083E735}" srcOrd="1" destOrd="0" presId="urn:microsoft.com/office/officeart/2005/8/layout/cycle2"/>
    <dgm:cxn modelId="{E8D6AC13-3D95-4284-9736-4090AFDA1CDB}" type="presParOf" srcId="{4D17AEBC-2CE7-415C-AB37-A1EF75CEAA6E}" destId="{4A0A9D6A-527E-4B1E-9B43-3114A9DFB114}" srcOrd="0" destOrd="0" presId="urn:microsoft.com/office/officeart/2005/8/layout/cycle2"/>
    <dgm:cxn modelId="{FCEF9545-5875-4FD0-93A4-EEF76F05418C}" type="presParOf" srcId="{4D17AEBC-2CE7-415C-AB37-A1EF75CEAA6E}" destId="{C2C8B371-DE81-41C5-9F44-C6C4558A3858}" srcOrd="1" destOrd="0" presId="urn:microsoft.com/office/officeart/2005/8/layout/cycle2"/>
    <dgm:cxn modelId="{8E1EA966-44D8-40D1-ACC8-73BF1861A02F}" type="presParOf" srcId="{C2C8B371-DE81-41C5-9F44-C6C4558A3858}" destId="{FB66FAB8-AC3E-4EEF-A635-9881F7F4154F}" srcOrd="0" destOrd="0" presId="urn:microsoft.com/office/officeart/2005/8/layout/cycle2"/>
    <dgm:cxn modelId="{DD008564-A67A-4973-937A-FBD9C5A9CB4A}" type="presParOf" srcId="{4D17AEBC-2CE7-415C-AB37-A1EF75CEAA6E}" destId="{723ABD62-8EF1-4FFD-B30E-79885CAD0B63}" srcOrd="2" destOrd="0" presId="urn:microsoft.com/office/officeart/2005/8/layout/cycle2"/>
    <dgm:cxn modelId="{81849B26-2FB2-41A6-9ECD-FBE9E3C4A14B}" type="presParOf" srcId="{4D17AEBC-2CE7-415C-AB37-A1EF75CEAA6E}" destId="{47026B50-508F-4A2C-B359-CE20C4A39A37}" srcOrd="3" destOrd="0" presId="urn:microsoft.com/office/officeart/2005/8/layout/cycle2"/>
    <dgm:cxn modelId="{3719F027-6BC6-4C49-A452-58657A734F92}" type="presParOf" srcId="{47026B50-508F-4A2C-B359-CE20C4A39A37}" destId="{2AF9DA70-F1DC-46A5-AF47-DA0D7B936710}" srcOrd="0" destOrd="0" presId="urn:microsoft.com/office/officeart/2005/8/layout/cycle2"/>
    <dgm:cxn modelId="{73F2DD1B-1B39-4CAE-989C-9632AB964437}" type="presParOf" srcId="{4D17AEBC-2CE7-415C-AB37-A1EF75CEAA6E}" destId="{E7AA8357-8971-4E97-A6A4-5FDBC23196A7}" srcOrd="4" destOrd="0" presId="urn:microsoft.com/office/officeart/2005/8/layout/cycle2"/>
    <dgm:cxn modelId="{2B82E8CF-FBC0-4D7F-8FB2-AD88402164E0}" type="presParOf" srcId="{4D17AEBC-2CE7-415C-AB37-A1EF75CEAA6E}" destId="{A9E49056-2D26-4AFC-AC66-A8A10F0E7A9C}" srcOrd="5" destOrd="0" presId="urn:microsoft.com/office/officeart/2005/8/layout/cycle2"/>
    <dgm:cxn modelId="{D60D60ED-C177-45CF-8519-9334B556A427}" type="presParOf" srcId="{A9E49056-2D26-4AFC-AC66-A8A10F0E7A9C}" destId="{690AB6AB-7ACF-4AC4-A64A-89459083E735}" srcOrd="0" destOrd="0" presId="urn:microsoft.com/office/officeart/2005/8/layout/cycle2"/>
  </dgm:cxnLst>
  <dgm:bg>
    <a:noFill/>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3EEA29-059E-4B09-91F1-A1380597B9F9}" type="doc">
      <dgm:prSet loTypeId="urn:microsoft.com/office/officeart/2005/8/layout/cycle2" loCatId="cycle" qsTypeId="urn:microsoft.com/office/officeart/2005/8/quickstyle/simple4" qsCatId="simple" csTypeId="urn:microsoft.com/office/officeart/2005/8/colors/accent0_3" csCatId="mainScheme" phldr="1"/>
      <dgm:spPr/>
      <dgm:t>
        <a:bodyPr/>
        <a:lstStyle/>
        <a:p>
          <a:endParaRPr lang="en-GB"/>
        </a:p>
      </dgm:t>
    </dgm:pt>
    <dgm:pt modelId="{D5E69EA0-0DCC-4D0E-B315-0A7F886A769A}">
      <dgm:prSet phldrT="[Text]"/>
      <dgm:spPr/>
      <dgm:t>
        <a:bodyPr/>
        <a:lstStyle/>
        <a:p>
          <a:r>
            <a:rPr lang="en-GB" dirty="0" smtClean="0">
              <a:latin typeface="Arial" pitchFamily="34" charset="0"/>
              <a:cs typeface="Arial" pitchFamily="34" charset="0"/>
            </a:rPr>
            <a:t>Backlog</a:t>
          </a:r>
          <a:endParaRPr lang="en-GB" dirty="0">
            <a:latin typeface="Arial" pitchFamily="34" charset="0"/>
            <a:cs typeface="Arial" pitchFamily="34" charset="0"/>
          </a:endParaRPr>
        </a:p>
      </dgm:t>
    </dgm:pt>
    <dgm:pt modelId="{0B79A33C-23E3-40AB-B082-F4C56D1BF656}" type="parTrans" cxnId="{956BDCDB-835D-4D4A-8AB8-25132E2A4591}">
      <dgm:prSet/>
      <dgm:spPr/>
      <dgm:t>
        <a:bodyPr/>
        <a:lstStyle/>
        <a:p>
          <a:endParaRPr lang="en-GB"/>
        </a:p>
      </dgm:t>
    </dgm:pt>
    <dgm:pt modelId="{372316D1-A334-4249-8DCE-FF62CBD99E24}" type="sibTrans" cxnId="{956BDCDB-835D-4D4A-8AB8-25132E2A4591}">
      <dgm:prSet/>
      <dgm:spPr/>
      <dgm:t>
        <a:bodyPr/>
        <a:lstStyle/>
        <a:p>
          <a:endParaRPr lang="en-GB"/>
        </a:p>
      </dgm:t>
    </dgm:pt>
    <dgm:pt modelId="{DBB972B3-741A-4E1B-96FD-CAC77325A1D3}">
      <dgm:prSet phldrT="[Text]"/>
      <dgm:spPr>
        <a:solidFill>
          <a:schemeClr val="accent6"/>
        </a:solidFill>
      </dgm:spPr>
      <dgm:t>
        <a:bodyPr/>
        <a:lstStyle/>
        <a:p>
          <a:r>
            <a:rPr lang="en-GB" dirty="0" smtClean="0">
              <a:latin typeface="Arial" pitchFamily="34" charset="0"/>
              <a:cs typeface="Arial" pitchFamily="34" charset="0"/>
            </a:rPr>
            <a:t>Development</a:t>
          </a:r>
          <a:endParaRPr lang="en-GB" dirty="0">
            <a:latin typeface="Arial" pitchFamily="34" charset="0"/>
            <a:cs typeface="Arial" pitchFamily="34" charset="0"/>
          </a:endParaRPr>
        </a:p>
      </dgm:t>
    </dgm:pt>
    <dgm:pt modelId="{C0E5A1BC-C0AC-4439-B61F-70BDEEA99D00}" type="parTrans" cxnId="{1D740B67-F600-495B-8497-BF6CB2206A94}">
      <dgm:prSet/>
      <dgm:spPr/>
      <dgm:t>
        <a:bodyPr/>
        <a:lstStyle/>
        <a:p>
          <a:endParaRPr lang="en-GB"/>
        </a:p>
      </dgm:t>
    </dgm:pt>
    <dgm:pt modelId="{7EE2B287-F6C3-4CA6-979F-45F96D930F2D}" type="sibTrans" cxnId="{1D740B67-F600-495B-8497-BF6CB2206A94}">
      <dgm:prSet/>
      <dgm:spPr/>
      <dgm:t>
        <a:bodyPr/>
        <a:lstStyle/>
        <a:p>
          <a:endParaRPr lang="en-GB"/>
        </a:p>
      </dgm:t>
    </dgm:pt>
    <dgm:pt modelId="{FC33881C-AB04-419C-A38C-EF842608E22F}">
      <dgm:prSet phldrT="[Text]"/>
      <dgm:spPr>
        <a:solidFill>
          <a:schemeClr val="accent6"/>
        </a:solidFill>
      </dgm:spPr>
      <dgm:t>
        <a:bodyPr/>
        <a:lstStyle/>
        <a:p>
          <a:r>
            <a:rPr lang="en-GB" dirty="0" smtClean="0">
              <a:latin typeface="Arial" pitchFamily="34" charset="0"/>
              <a:cs typeface="Arial" pitchFamily="34" charset="0"/>
            </a:rPr>
            <a:t>Testing</a:t>
          </a:r>
          <a:endParaRPr lang="en-GB" dirty="0">
            <a:latin typeface="Arial" pitchFamily="34" charset="0"/>
            <a:cs typeface="Arial" pitchFamily="34" charset="0"/>
          </a:endParaRPr>
        </a:p>
      </dgm:t>
    </dgm:pt>
    <dgm:pt modelId="{3C32C2F3-DBC4-4B19-9D04-680C80008E52}" type="parTrans" cxnId="{E0CE9AB8-9D1D-4A08-AE63-0D57C5F67FAE}">
      <dgm:prSet/>
      <dgm:spPr/>
      <dgm:t>
        <a:bodyPr/>
        <a:lstStyle/>
        <a:p>
          <a:endParaRPr lang="en-GB"/>
        </a:p>
      </dgm:t>
    </dgm:pt>
    <dgm:pt modelId="{1D636E3A-1595-43F0-BB6E-628AEBDA444B}" type="sibTrans" cxnId="{E0CE9AB8-9D1D-4A08-AE63-0D57C5F67FAE}">
      <dgm:prSet/>
      <dgm:spPr/>
      <dgm:t>
        <a:bodyPr/>
        <a:lstStyle/>
        <a:p>
          <a:endParaRPr lang="en-GB"/>
        </a:p>
      </dgm:t>
    </dgm:pt>
    <dgm:pt modelId="{2461F11F-6E23-47B4-B14A-1A18DB9FC87B}">
      <dgm:prSet phldrT="[Text]"/>
      <dgm:spPr/>
      <dgm:t>
        <a:bodyPr/>
        <a:lstStyle/>
        <a:p>
          <a:r>
            <a:rPr lang="en-GB" dirty="0" smtClean="0">
              <a:latin typeface="Arial" pitchFamily="34" charset="0"/>
              <a:cs typeface="Arial" pitchFamily="34" charset="0"/>
            </a:rPr>
            <a:t>Release</a:t>
          </a:r>
          <a:endParaRPr lang="en-GB" dirty="0">
            <a:latin typeface="Arial" pitchFamily="34" charset="0"/>
            <a:cs typeface="Arial" pitchFamily="34" charset="0"/>
          </a:endParaRPr>
        </a:p>
      </dgm:t>
    </dgm:pt>
    <dgm:pt modelId="{4CA39FEE-0858-4A6E-B2B5-9F5DF9F18959}" type="parTrans" cxnId="{4C5BA67C-FCBE-4263-BBE8-D08BB66C6066}">
      <dgm:prSet/>
      <dgm:spPr/>
      <dgm:t>
        <a:bodyPr/>
        <a:lstStyle/>
        <a:p>
          <a:endParaRPr lang="en-GB"/>
        </a:p>
      </dgm:t>
    </dgm:pt>
    <dgm:pt modelId="{ACA0C823-383F-42D4-BC5D-995971385581}" type="sibTrans" cxnId="{4C5BA67C-FCBE-4263-BBE8-D08BB66C6066}">
      <dgm:prSet/>
      <dgm:spPr/>
      <dgm:t>
        <a:bodyPr/>
        <a:lstStyle/>
        <a:p>
          <a:endParaRPr lang="en-GB"/>
        </a:p>
      </dgm:t>
    </dgm:pt>
    <dgm:pt modelId="{B053869F-D1BE-4730-883C-66D4312B3F78}">
      <dgm:prSet phldrT="[Text]"/>
      <dgm:spPr/>
      <dgm:t>
        <a:bodyPr/>
        <a:lstStyle/>
        <a:p>
          <a:r>
            <a:rPr lang="en-GB" dirty="0" smtClean="0">
              <a:latin typeface="Arial" pitchFamily="34" charset="0"/>
              <a:cs typeface="Arial" pitchFamily="34" charset="0"/>
            </a:rPr>
            <a:t>End User and Scientist Requests</a:t>
          </a:r>
          <a:endParaRPr lang="en-GB" dirty="0">
            <a:latin typeface="Arial" pitchFamily="34" charset="0"/>
            <a:cs typeface="Arial" pitchFamily="34" charset="0"/>
          </a:endParaRPr>
        </a:p>
      </dgm:t>
    </dgm:pt>
    <dgm:pt modelId="{396B9BF7-C44B-4F7F-850F-B88F37866D19}" type="sibTrans" cxnId="{2C2B1706-DF94-4701-A7B2-BDCBC458A458}">
      <dgm:prSet/>
      <dgm:spPr/>
      <dgm:t>
        <a:bodyPr/>
        <a:lstStyle/>
        <a:p>
          <a:endParaRPr lang="en-GB"/>
        </a:p>
      </dgm:t>
    </dgm:pt>
    <dgm:pt modelId="{B617D00B-93A4-4455-9AE7-BAAAB6A4D900}" type="parTrans" cxnId="{2C2B1706-DF94-4701-A7B2-BDCBC458A458}">
      <dgm:prSet/>
      <dgm:spPr/>
      <dgm:t>
        <a:bodyPr/>
        <a:lstStyle/>
        <a:p>
          <a:endParaRPr lang="en-GB"/>
        </a:p>
      </dgm:t>
    </dgm:pt>
    <dgm:pt modelId="{3B2C2241-7C86-453E-8F1F-CA1662D38DB1}">
      <dgm:prSet phldrT="[Text]"/>
      <dgm:spPr/>
      <dgm:t>
        <a:bodyPr/>
        <a:lstStyle/>
        <a:p>
          <a:r>
            <a:rPr lang="en-GB" dirty="0" smtClean="0">
              <a:latin typeface="Arial" pitchFamily="34" charset="0"/>
              <a:cs typeface="Arial" pitchFamily="34" charset="0"/>
            </a:rPr>
            <a:t>Scientific Steering </a:t>
          </a:r>
          <a:r>
            <a:rPr lang="en-GB" dirty="0" err="1" smtClean="0">
              <a:latin typeface="Arial" pitchFamily="34" charset="0"/>
              <a:cs typeface="Arial" pitchFamily="34" charset="0"/>
            </a:rPr>
            <a:t>Comittee</a:t>
          </a:r>
          <a:endParaRPr lang="en-GB" dirty="0">
            <a:latin typeface="Arial" pitchFamily="34" charset="0"/>
            <a:cs typeface="Arial" pitchFamily="34" charset="0"/>
          </a:endParaRPr>
        </a:p>
      </dgm:t>
    </dgm:pt>
    <dgm:pt modelId="{C6E1E17C-D3BE-46BA-B980-33E9D9F6B74B}" type="parTrans" cxnId="{D06F268F-F4DD-4BA8-94BA-E411CFE0B20B}">
      <dgm:prSet/>
      <dgm:spPr/>
      <dgm:t>
        <a:bodyPr/>
        <a:lstStyle/>
        <a:p>
          <a:endParaRPr lang="en-GB"/>
        </a:p>
      </dgm:t>
    </dgm:pt>
    <dgm:pt modelId="{AAE5DE5B-3FC8-488C-956F-7AE4DA8C0AD7}" type="sibTrans" cxnId="{D06F268F-F4DD-4BA8-94BA-E411CFE0B20B}">
      <dgm:prSet/>
      <dgm:spPr/>
      <dgm:t>
        <a:bodyPr/>
        <a:lstStyle/>
        <a:p>
          <a:endParaRPr lang="en-GB"/>
        </a:p>
      </dgm:t>
    </dgm:pt>
    <dgm:pt modelId="{D864C33E-DC5D-4AEC-BE9B-DF3A6A7CDF4C}" type="pres">
      <dgm:prSet presAssocID="{463EEA29-059E-4B09-91F1-A1380597B9F9}" presName="cycle" presStyleCnt="0">
        <dgm:presLayoutVars>
          <dgm:dir/>
          <dgm:resizeHandles val="exact"/>
        </dgm:presLayoutVars>
      </dgm:prSet>
      <dgm:spPr/>
      <dgm:t>
        <a:bodyPr/>
        <a:lstStyle/>
        <a:p>
          <a:endParaRPr lang="en-GB"/>
        </a:p>
      </dgm:t>
    </dgm:pt>
    <dgm:pt modelId="{AEBE6E04-7AF9-46B8-A55A-73EA2DC9BBC5}" type="pres">
      <dgm:prSet presAssocID="{D5E69EA0-0DCC-4D0E-B315-0A7F886A769A}" presName="node" presStyleLbl="node1" presStyleIdx="0" presStyleCnt="6">
        <dgm:presLayoutVars>
          <dgm:bulletEnabled val="1"/>
        </dgm:presLayoutVars>
      </dgm:prSet>
      <dgm:spPr/>
      <dgm:t>
        <a:bodyPr/>
        <a:lstStyle/>
        <a:p>
          <a:endParaRPr lang="en-GB"/>
        </a:p>
      </dgm:t>
    </dgm:pt>
    <dgm:pt modelId="{B6452620-38C4-4501-82F9-4022AC0E4B4C}" type="pres">
      <dgm:prSet presAssocID="{372316D1-A334-4249-8DCE-FF62CBD99E24}" presName="sibTrans" presStyleLbl="sibTrans2D1" presStyleIdx="0" presStyleCnt="6"/>
      <dgm:spPr/>
      <dgm:t>
        <a:bodyPr/>
        <a:lstStyle/>
        <a:p>
          <a:endParaRPr lang="en-GB"/>
        </a:p>
      </dgm:t>
    </dgm:pt>
    <dgm:pt modelId="{0BCFB90D-FBE1-4823-B7E0-46FD5928419F}" type="pres">
      <dgm:prSet presAssocID="{372316D1-A334-4249-8DCE-FF62CBD99E24}" presName="connectorText" presStyleLbl="sibTrans2D1" presStyleIdx="0" presStyleCnt="6"/>
      <dgm:spPr/>
      <dgm:t>
        <a:bodyPr/>
        <a:lstStyle/>
        <a:p>
          <a:endParaRPr lang="en-GB"/>
        </a:p>
      </dgm:t>
    </dgm:pt>
    <dgm:pt modelId="{80CB9744-BB7E-47C0-A2A5-88DE5563FCEE}" type="pres">
      <dgm:prSet presAssocID="{DBB972B3-741A-4E1B-96FD-CAC77325A1D3}" presName="node" presStyleLbl="node1" presStyleIdx="1" presStyleCnt="6">
        <dgm:presLayoutVars>
          <dgm:bulletEnabled val="1"/>
        </dgm:presLayoutVars>
      </dgm:prSet>
      <dgm:spPr/>
      <dgm:t>
        <a:bodyPr/>
        <a:lstStyle/>
        <a:p>
          <a:endParaRPr lang="en-GB"/>
        </a:p>
      </dgm:t>
    </dgm:pt>
    <dgm:pt modelId="{DFA7E2D5-BA32-4E9D-AEED-770CF91256DA}" type="pres">
      <dgm:prSet presAssocID="{7EE2B287-F6C3-4CA6-979F-45F96D930F2D}" presName="sibTrans" presStyleLbl="sibTrans2D1" presStyleIdx="1" presStyleCnt="6"/>
      <dgm:spPr/>
      <dgm:t>
        <a:bodyPr/>
        <a:lstStyle/>
        <a:p>
          <a:endParaRPr lang="en-GB"/>
        </a:p>
      </dgm:t>
    </dgm:pt>
    <dgm:pt modelId="{93D643A8-70A7-4B1C-8A9C-BE15A476959F}" type="pres">
      <dgm:prSet presAssocID="{7EE2B287-F6C3-4CA6-979F-45F96D930F2D}" presName="connectorText" presStyleLbl="sibTrans2D1" presStyleIdx="1" presStyleCnt="6"/>
      <dgm:spPr/>
      <dgm:t>
        <a:bodyPr/>
        <a:lstStyle/>
        <a:p>
          <a:endParaRPr lang="en-GB"/>
        </a:p>
      </dgm:t>
    </dgm:pt>
    <dgm:pt modelId="{80FC8EA6-7391-4BB7-96BC-83C1CDCB48FA}" type="pres">
      <dgm:prSet presAssocID="{FC33881C-AB04-419C-A38C-EF842608E22F}" presName="node" presStyleLbl="node1" presStyleIdx="2" presStyleCnt="6">
        <dgm:presLayoutVars>
          <dgm:bulletEnabled val="1"/>
        </dgm:presLayoutVars>
      </dgm:prSet>
      <dgm:spPr/>
      <dgm:t>
        <a:bodyPr/>
        <a:lstStyle/>
        <a:p>
          <a:endParaRPr lang="en-GB"/>
        </a:p>
      </dgm:t>
    </dgm:pt>
    <dgm:pt modelId="{F567CA1C-FC83-4435-B177-7451340D2FEA}" type="pres">
      <dgm:prSet presAssocID="{1D636E3A-1595-43F0-BB6E-628AEBDA444B}" presName="sibTrans" presStyleLbl="sibTrans2D1" presStyleIdx="2" presStyleCnt="6"/>
      <dgm:spPr/>
      <dgm:t>
        <a:bodyPr/>
        <a:lstStyle/>
        <a:p>
          <a:endParaRPr lang="en-GB"/>
        </a:p>
      </dgm:t>
    </dgm:pt>
    <dgm:pt modelId="{CC4501B5-FFC4-4990-A422-D85D97975743}" type="pres">
      <dgm:prSet presAssocID="{1D636E3A-1595-43F0-BB6E-628AEBDA444B}" presName="connectorText" presStyleLbl="sibTrans2D1" presStyleIdx="2" presStyleCnt="6"/>
      <dgm:spPr/>
      <dgm:t>
        <a:bodyPr/>
        <a:lstStyle/>
        <a:p>
          <a:endParaRPr lang="en-GB"/>
        </a:p>
      </dgm:t>
    </dgm:pt>
    <dgm:pt modelId="{EFED21A7-5C62-45DD-8F96-4C475D8C5AF8}" type="pres">
      <dgm:prSet presAssocID="{2461F11F-6E23-47B4-B14A-1A18DB9FC87B}" presName="node" presStyleLbl="node1" presStyleIdx="3" presStyleCnt="6">
        <dgm:presLayoutVars>
          <dgm:bulletEnabled val="1"/>
        </dgm:presLayoutVars>
      </dgm:prSet>
      <dgm:spPr/>
      <dgm:t>
        <a:bodyPr/>
        <a:lstStyle/>
        <a:p>
          <a:endParaRPr lang="en-GB"/>
        </a:p>
      </dgm:t>
    </dgm:pt>
    <dgm:pt modelId="{B5494823-C132-4422-AE98-FDC44F1EBD0A}" type="pres">
      <dgm:prSet presAssocID="{ACA0C823-383F-42D4-BC5D-995971385581}" presName="sibTrans" presStyleLbl="sibTrans2D1" presStyleIdx="3" presStyleCnt="6"/>
      <dgm:spPr/>
      <dgm:t>
        <a:bodyPr/>
        <a:lstStyle/>
        <a:p>
          <a:endParaRPr lang="en-GB"/>
        </a:p>
      </dgm:t>
    </dgm:pt>
    <dgm:pt modelId="{0B32D647-6F3B-4491-988B-46D1E312C5DE}" type="pres">
      <dgm:prSet presAssocID="{ACA0C823-383F-42D4-BC5D-995971385581}" presName="connectorText" presStyleLbl="sibTrans2D1" presStyleIdx="3" presStyleCnt="6"/>
      <dgm:spPr/>
      <dgm:t>
        <a:bodyPr/>
        <a:lstStyle/>
        <a:p>
          <a:endParaRPr lang="en-GB"/>
        </a:p>
      </dgm:t>
    </dgm:pt>
    <dgm:pt modelId="{B6765481-32DE-4599-8F1A-882165B278B5}" type="pres">
      <dgm:prSet presAssocID="{B053869F-D1BE-4730-883C-66D4312B3F78}" presName="node" presStyleLbl="node1" presStyleIdx="4" presStyleCnt="6">
        <dgm:presLayoutVars>
          <dgm:bulletEnabled val="1"/>
        </dgm:presLayoutVars>
      </dgm:prSet>
      <dgm:spPr/>
      <dgm:t>
        <a:bodyPr/>
        <a:lstStyle/>
        <a:p>
          <a:endParaRPr lang="en-GB"/>
        </a:p>
      </dgm:t>
    </dgm:pt>
    <dgm:pt modelId="{2C8283CA-8FE5-48F2-96F9-0D1988BCA6DD}" type="pres">
      <dgm:prSet presAssocID="{396B9BF7-C44B-4F7F-850F-B88F37866D19}" presName="sibTrans" presStyleLbl="sibTrans2D1" presStyleIdx="4" presStyleCnt="6"/>
      <dgm:spPr/>
      <dgm:t>
        <a:bodyPr/>
        <a:lstStyle/>
        <a:p>
          <a:endParaRPr lang="en-GB"/>
        </a:p>
      </dgm:t>
    </dgm:pt>
    <dgm:pt modelId="{E2ECAD97-06EF-4F89-B919-81A0F9882B67}" type="pres">
      <dgm:prSet presAssocID="{396B9BF7-C44B-4F7F-850F-B88F37866D19}" presName="connectorText" presStyleLbl="sibTrans2D1" presStyleIdx="4" presStyleCnt="6"/>
      <dgm:spPr/>
      <dgm:t>
        <a:bodyPr/>
        <a:lstStyle/>
        <a:p>
          <a:endParaRPr lang="en-GB"/>
        </a:p>
      </dgm:t>
    </dgm:pt>
    <dgm:pt modelId="{FB6B9EC7-0C95-42C2-B93E-89B3789A56DB}" type="pres">
      <dgm:prSet presAssocID="{3B2C2241-7C86-453E-8F1F-CA1662D38DB1}" presName="node" presStyleLbl="node1" presStyleIdx="5" presStyleCnt="6">
        <dgm:presLayoutVars>
          <dgm:bulletEnabled val="1"/>
        </dgm:presLayoutVars>
      </dgm:prSet>
      <dgm:spPr/>
      <dgm:t>
        <a:bodyPr/>
        <a:lstStyle/>
        <a:p>
          <a:endParaRPr lang="en-GB"/>
        </a:p>
      </dgm:t>
    </dgm:pt>
    <dgm:pt modelId="{44072942-3480-4FEE-9402-AD8AB9B4A079}" type="pres">
      <dgm:prSet presAssocID="{AAE5DE5B-3FC8-488C-956F-7AE4DA8C0AD7}" presName="sibTrans" presStyleLbl="sibTrans2D1" presStyleIdx="5" presStyleCnt="6"/>
      <dgm:spPr/>
      <dgm:t>
        <a:bodyPr/>
        <a:lstStyle/>
        <a:p>
          <a:endParaRPr lang="en-GB"/>
        </a:p>
      </dgm:t>
    </dgm:pt>
    <dgm:pt modelId="{CA640984-C6BF-433D-AB2D-0FC3D8E0D266}" type="pres">
      <dgm:prSet presAssocID="{AAE5DE5B-3FC8-488C-956F-7AE4DA8C0AD7}" presName="connectorText" presStyleLbl="sibTrans2D1" presStyleIdx="5" presStyleCnt="6"/>
      <dgm:spPr/>
      <dgm:t>
        <a:bodyPr/>
        <a:lstStyle/>
        <a:p>
          <a:endParaRPr lang="en-GB"/>
        </a:p>
      </dgm:t>
    </dgm:pt>
  </dgm:ptLst>
  <dgm:cxnLst>
    <dgm:cxn modelId="{C99F984C-5B18-406F-AE87-6B4F02D8CCBE}" type="presOf" srcId="{AAE5DE5B-3FC8-488C-956F-7AE4DA8C0AD7}" destId="{CA640984-C6BF-433D-AB2D-0FC3D8E0D266}" srcOrd="1" destOrd="0" presId="urn:microsoft.com/office/officeart/2005/8/layout/cycle2"/>
    <dgm:cxn modelId="{692B9FFE-858E-455F-9E18-D39DAFA4FD02}" type="presOf" srcId="{FC33881C-AB04-419C-A38C-EF842608E22F}" destId="{80FC8EA6-7391-4BB7-96BC-83C1CDCB48FA}" srcOrd="0" destOrd="0" presId="urn:microsoft.com/office/officeart/2005/8/layout/cycle2"/>
    <dgm:cxn modelId="{F58F832E-3E7D-4866-BA9E-3BC94269B232}" type="presOf" srcId="{ACA0C823-383F-42D4-BC5D-995971385581}" destId="{B5494823-C132-4422-AE98-FDC44F1EBD0A}" srcOrd="0" destOrd="0" presId="urn:microsoft.com/office/officeart/2005/8/layout/cycle2"/>
    <dgm:cxn modelId="{F26A7249-EB4E-43E5-81CF-8A7214D1179F}" type="presOf" srcId="{463EEA29-059E-4B09-91F1-A1380597B9F9}" destId="{D864C33E-DC5D-4AEC-BE9B-DF3A6A7CDF4C}" srcOrd="0" destOrd="0" presId="urn:microsoft.com/office/officeart/2005/8/layout/cycle2"/>
    <dgm:cxn modelId="{956BDCDB-835D-4D4A-8AB8-25132E2A4591}" srcId="{463EEA29-059E-4B09-91F1-A1380597B9F9}" destId="{D5E69EA0-0DCC-4D0E-B315-0A7F886A769A}" srcOrd="0" destOrd="0" parTransId="{0B79A33C-23E3-40AB-B082-F4C56D1BF656}" sibTransId="{372316D1-A334-4249-8DCE-FF62CBD99E24}"/>
    <dgm:cxn modelId="{B01C604F-B26C-4B4C-BFD5-EDC2407640A5}" type="presOf" srcId="{1D636E3A-1595-43F0-BB6E-628AEBDA444B}" destId="{CC4501B5-FFC4-4990-A422-D85D97975743}" srcOrd="1" destOrd="0" presId="urn:microsoft.com/office/officeart/2005/8/layout/cycle2"/>
    <dgm:cxn modelId="{1D740B67-F600-495B-8497-BF6CB2206A94}" srcId="{463EEA29-059E-4B09-91F1-A1380597B9F9}" destId="{DBB972B3-741A-4E1B-96FD-CAC77325A1D3}" srcOrd="1" destOrd="0" parTransId="{C0E5A1BC-C0AC-4439-B61F-70BDEEA99D00}" sibTransId="{7EE2B287-F6C3-4CA6-979F-45F96D930F2D}"/>
    <dgm:cxn modelId="{C00BCE6E-7952-4710-A3AC-F366889A9D31}" type="presOf" srcId="{396B9BF7-C44B-4F7F-850F-B88F37866D19}" destId="{2C8283CA-8FE5-48F2-96F9-0D1988BCA6DD}" srcOrd="0" destOrd="0" presId="urn:microsoft.com/office/officeart/2005/8/layout/cycle2"/>
    <dgm:cxn modelId="{D06F268F-F4DD-4BA8-94BA-E411CFE0B20B}" srcId="{463EEA29-059E-4B09-91F1-A1380597B9F9}" destId="{3B2C2241-7C86-453E-8F1F-CA1662D38DB1}" srcOrd="5" destOrd="0" parTransId="{C6E1E17C-D3BE-46BA-B980-33E9D9F6B74B}" sibTransId="{AAE5DE5B-3FC8-488C-956F-7AE4DA8C0AD7}"/>
    <dgm:cxn modelId="{536D378E-3400-4232-9E10-2000D26365F2}" type="presOf" srcId="{B053869F-D1BE-4730-883C-66D4312B3F78}" destId="{B6765481-32DE-4599-8F1A-882165B278B5}" srcOrd="0" destOrd="0" presId="urn:microsoft.com/office/officeart/2005/8/layout/cycle2"/>
    <dgm:cxn modelId="{FAB48610-7002-412B-A091-BF7C59D3E77D}" type="presOf" srcId="{1D636E3A-1595-43F0-BB6E-628AEBDA444B}" destId="{F567CA1C-FC83-4435-B177-7451340D2FEA}" srcOrd="0" destOrd="0" presId="urn:microsoft.com/office/officeart/2005/8/layout/cycle2"/>
    <dgm:cxn modelId="{6062788B-978C-439D-96A0-FFE2A1353813}" type="presOf" srcId="{7EE2B287-F6C3-4CA6-979F-45F96D930F2D}" destId="{DFA7E2D5-BA32-4E9D-AEED-770CF91256DA}" srcOrd="0" destOrd="0" presId="urn:microsoft.com/office/officeart/2005/8/layout/cycle2"/>
    <dgm:cxn modelId="{24CEEBA3-576A-468B-BF9B-85D38C0543B4}" type="presOf" srcId="{D5E69EA0-0DCC-4D0E-B315-0A7F886A769A}" destId="{AEBE6E04-7AF9-46B8-A55A-73EA2DC9BBC5}" srcOrd="0" destOrd="0" presId="urn:microsoft.com/office/officeart/2005/8/layout/cycle2"/>
    <dgm:cxn modelId="{4C5BA67C-FCBE-4263-BBE8-D08BB66C6066}" srcId="{463EEA29-059E-4B09-91F1-A1380597B9F9}" destId="{2461F11F-6E23-47B4-B14A-1A18DB9FC87B}" srcOrd="3" destOrd="0" parTransId="{4CA39FEE-0858-4A6E-B2B5-9F5DF9F18959}" sibTransId="{ACA0C823-383F-42D4-BC5D-995971385581}"/>
    <dgm:cxn modelId="{2862EE9C-43FB-4ACA-8F01-9A332DF2A8DE}" type="presOf" srcId="{AAE5DE5B-3FC8-488C-956F-7AE4DA8C0AD7}" destId="{44072942-3480-4FEE-9402-AD8AB9B4A079}" srcOrd="0" destOrd="0" presId="urn:microsoft.com/office/officeart/2005/8/layout/cycle2"/>
    <dgm:cxn modelId="{2C2B1706-DF94-4701-A7B2-BDCBC458A458}" srcId="{463EEA29-059E-4B09-91F1-A1380597B9F9}" destId="{B053869F-D1BE-4730-883C-66D4312B3F78}" srcOrd="4" destOrd="0" parTransId="{B617D00B-93A4-4455-9AE7-BAAAB6A4D900}" sibTransId="{396B9BF7-C44B-4F7F-850F-B88F37866D19}"/>
    <dgm:cxn modelId="{CF1AB11F-954E-40FA-BD6A-BF10D7F4DF3D}" type="presOf" srcId="{2461F11F-6E23-47B4-B14A-1A18DB9FC87B}" destId="{EFED21A7-5C62-45DD-8F96-4C475D8C5AF8}" srcOrd="0" destOrd="0" presId="urn:microsoft.com/office/officeart/2005/8/layout/cycle2"/>
    <dgm:cxn modelId="{91283C3F-7F52-4672-BBFE-093BB4782289}" type="presOf" srcId="{372316D1-A334-4249-8DCE-FF62CBD99E24}" destId="{B6452620-38C4-4501-82F9-4022AC0E4B4C}" srcOrd="0" destOrd="0" presId="urn:microsoft.com/office/officeart/2005/8/layout/cycle2"/>
    <dgm:cxn modelId="{F86E173D-6744-4ACA-A51E-8BB2F78DA1D7}" type="presOf" srcId="{7EE2B287-F6C3-4CA6-979F-45F96D930F2D}" destId="{93D643A8-70A7-4B1C-8A9C-BE15A476959F}" srcOrd="1" destOrd="0" presId="urn:microsoft.com/office/officeart/2005/8/layout/cycle2"/>
    <dgm:cxn modelId="{B3985D1D-7063-4E03-AFF6-F5837FE72B19}" type="presOf" srcId="{3B2C2241-7C86-453E-8F1F-CA1662D38DB1}" destId="{FB6B9EC7-0C95-42C2-B93E-89B3789A56DB}" srcOrd="0" destOrd="0" presId="urn:microsoft.com/office/officeart/2005/8/layout/cycle2"/>
    <dgm:cxn modelId="{27473AD4-B298-482E-8E32-075BB6E5B17D}" type="presOf" srcId="{ACA0C823-383F-42D4-BC5D-995971385581}" destId="{0B32D647-6F3B-4491-988B-46D1E312C5DE}" srcOrd="1" destOrd="0" presId="urn:microsoft.com/office/officeart/2005/8/layout/cycle2"/>
    <dgm:cxn modelId="{A20950D1-1D9A-4227-B577-0544B0AF5D7D}" type="presOf" srcId="{DBB972B3-741A-4E1B-96FD-CAC77325A1D3}" destId="{80CB9744-BB7E-47C0-A2A5-88DE5563FCEE}" srcOrd="0" destOrd="0" presId="urn:microsoft.com/office/officeart/2005/8/layout/cycle2"/>
    <dgm:cxn modelId="{E0CE9AB8-9D1D-4A08-AE63-0D57C5F67FAE}" srcId="{463EEA29-059E-4B09-91F1-A1380597B9F9}" destId="{FC33881C-AB04-419C-A38C-EF842608E22F}" srcOrd="2" destOrd="0" parTransId="{3C32C2F3-DBC4-4B19-9D04-680C80008E52}" sibTransId="{1D636E3A-1595-43F0-BB6E-628AEBDA444B}"/>
    <dgm:cxn modelId="{CF8DFC2F-E6D3-4915-BE07-7EA041F23428}" type="presOf" srcId="{372316D1-A334-4249-8DCE-FF62CBD99E24}" destId="{0BCFB90D-FBE1-4823-B7E0-46FD5928419F}" srcOrd="1" destOrd="0" presId="urn:microsoft.com/office/officeart/2005/8/layout/cycle2"/>
    <dgm:cxn modelId="{9F36D84F-0A3D-42D5-8A24-0C6D69B9929D}" type="presOf" srcId="{396B9BF7-C44B-4F7F-850F-B88F37866D19}" destId="{E2ECAD97-06EF-4F89-B919-81A0F9882B67}" srcOrd="1" destOrd="0" presId="urn:microsoft.com/office/officeart/2005/8/layout/cycle2"/>
    <dgm:cxn modelId="{8DF0AF40-C757-49C0-9C6C-3BF3FC05DB16}" type="presParOf" srcId="{D864C33E-DC5D-4AEC-BE9B-DF3A6A7CDF4C}" destId="{AEBE6E04-7AF9-46B8-A55A-73EA2DC9BBC5}" srcOrd="0" destOrd="0" presId="urn:microsoft.com/office/officeart/2005/8/layout/cycle2"/>
    <dgm:cxn modelId="{E71971F7-4454-479D-8472-DD5553BF2510}" type="presParOf" srcId="{D864C33E-DC5D-4AEC-BE9B-DF3A6A7CDF4C}" destId="{B6452620-38C4-4501-82F9-4022AC0E4B4C}" srcOrd="1" destOrd="0" presId="urn:microsoft.com/office/officeart/2005/8/layout/cycle2"/>
    <dgm:cxn modelId="{14F8AFC5-6278-4539-89EE-E3847A9FBD15}" type="presParOf" srcId="{B6452620-38C4-4501-82F9-4022AC0E4B4C}" destId="{0BCFB90D-FBE1-4823-B7E0-46FD5928419F}" srcOrd="0" destOrd="0" presId="urn:microsoft.com/office/officeart/2005/8/layout/cycle2"/>
    <dgm:cxn modelId="{AF6B9C5B-D3FF-458B-9F18-42DF9084D58D}" type="presParOf" srcId="{D864C33E-DC5D-4AEC-BE9B-DF3A6A7CDF4C}" destId="{80CB9744-BB7E-47C0-A2A5-88DE5563FCEE}" srcOrd="2" destOrd="0" presId="urn:microsoft.com/office/officeart/2005/8/layout/cycle2"/>
    <dgm:cxn modelId="{05E20B7B-9E9A-45FA-8398-7C6567034592}" type="presParOf" srcId="{D864C33E-DC5D-4AEC-BE9B-DF3A6A7CDF4C}" destId="{DFA7E2D5-BA32-4E9D-AEED-770CF91256DA}" srcOrd="3" destOrd="0" presId="urn:microsoft.com/office/officeart/2005/8/layout/cycle2"/>
    <dgm:cxn modelId="{F95223E4-EDEC-4B7C-B3EC-6710600C1E63}" type="presParOf" srcId="{DFA7E2D5-BA32-4E9D-AEED-770CF91256DA}" destId="{93D643A8-70A7-4B1C-8A9C-BE15A476959F}" srcOrd="0" destOrd="0" presId="urn:microsoft.com/office/officeart/2005/8/layout/cycle2"/>
    <dgm:cxn modelId="{56D187F9-164C-4BC5-9310-40DCEFAA6431}" type="presParOf" srcId="{D864C33E-DC5D-4AEC-BE9B-DF3A6A7CDF4C}" destId="{80FC8EA6-7391-4BB7-96BC-83C1CDCB48FA}" srcOrd="4" destOrd="0" presId="urn:microsoft.com/office/officeart/2005/8/layout/cycle2"/>
    <dgm:cxn modelId="{3F02EAED-627A-443D-8684-15CCED809408}" type="presParOf" srcId="{D864C33E-DC5D-4AEC-BE9B-DF3A6A7CDF4C}" destId="{F567CA1C-FC83-4435-B177-7451340D2FEA}" srcOrd="5" destOrd="0" presId="urn:microsoft.com/office/officeart/2005/8/layout/cycle2"/>
    <dgm:cxn modelId="{CFC517CC-AB77-4AEE-8403-3F564353F431}" type="presParOf" srcId="{F567CA1C-FC83-4435-B177-7451340D2FEA}" destId="{CC4501B5-FFC4-4990-A422-D85D97975743}" srcOrd="0" destOrd="0" presId="urn:microsoft.com/office/officeart/2005/8/layout/cycle2"/>
    <dgm:cxn modelId="{B67E806B-9F07-4DF9-A4F4-D98E190D72C7}" type="presParOf" srcId="{D864C33E-DC5D-4AEC-BE9B-DF3A6A7CDF4C}" destId="{EFED21A7-5C62-45DD-8F96-4C475D8C5AF8}" srcOrd="6" destOrd="0" presId="urn:microsoft.com/office/officeart/2005/8/layout/cycle2"/>
    <dgm:cxn modelId="{C78339FB-67FE-4A29-8B4B-84501277141D}" type="presParOf" srcId="{D864C33E-DC5D-4AEC-BE9B-DF3A6A7CDF4C}" destId="{B5494823-C132-4422-AE98-FDC44F1EBD0A}" srcOrd="7" destOrd="0" presId="urn:microsoft.com/office/officeart/2005/8/layout/cycle2"/>
    <dgm:cxn modelId="{23653000-846D-486E-8527-41A0527EDC5D}" type="presParOf" srcId="{B5494823-C132-4422-AE98-FDC44F1EBD0A}" destId="{0B32D647-6F3B-4491-988B-46D1E312C5DE}" srcOrd="0" destOrd="0" presId="urn:microsoft.com/office/officeart/2005/8/layout/cycle2"/>
    <dgm:cxn modelId="{719D6F64-FD3A-499D-90DF-F523C4718B25}" type="presParOf" srcId="{D864C33E-DC5D-4AEC-BE9B-DF3A6A7CDF4C}" destId="{B6765481-32DE-4599-8F1A-882165B278B5}" srcOrd="8" destOrd="0" presId="urn:microsoft.com/office/officeart/2005/8/layout/cycle2"/>
    <dgm:cxn modelId="{7BC2C058-5C0C-413D-B655-0E4999A3F2C1}" type="presParOf" srcId="{D864C33E-DC5D-4AEC-BE9B-DF3A6A7CDF4C}" destId="{2C8283CA-8FE5-48F2-96F9-0D1988BCA6DD}" srcOrd="9" destOrd="0" presId="urn:microsoft.com/office/officeart/2005/8/layout/cycle2"/>
    <dgm:cxn modelId="{0381334E-2018-439C-8E6F-889A58BF75E0}" type="presParOf" srcId="{2C8283CA-8FE5-48F2-96F9-0D1988BCA6DD}" destId="{E2ECAD97-06EF-4F89-B919-81A0F9882B67}" srcOrd="0" destOrd="0" presId="urn:microsoft.com/office/officeart/2005/8/layout/cycle2"/>
    <dgm:cxn modelId="{1B7967F9-27EE-4C56-B927-78D841578040}" type="presParOf" srcId="{D864C33E-DC5D-4AEC-BE9B-DF3A6A7CDF4C}" destId="{FB6B9EC7-0C95-42C2-B93E-89B3789A56DB}" srcOrd="10" destOrd="0" presId="urn:microsoft.com/office/officeart/2005/8/layout/cycle2"/>
    <dgm:cxn modelId="{77D618BC-ED96-496F-8233-CE7593FA0BCF}" type="presParOf" srcId="{D864C33E-DC5D-4AEC-BE9B-DF3A6A7CDF4C}" destId="{44072942-3480-4FEE-9402-AD8AB9B4A079}" srcOrd="11" destOrd="0" presId="urn:microsoft.com/office/officeart/2005/8/layout/cycle2"/>
    <dgm:cxn modelId="{453EEDE1-9D21-4856-9E6E-11B46AD4F888}" type="presParOf" srcId="{44072942-3480-4FEE-9402-AD8AB9B4A079}" destId="{CA640984-C6BF-433D-AB2D-0FC3D8E0D266}" srcOrd="0" destOrd="0" presId="urn:microsoft.com/office/officeart/2005/8/layout/cycle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990D85-BF06-4EA2-9F60-E1F5FB69B284}" type="doc">
      <dgm:prSet loTypeId="urn:microsoft.com/office/officeart/2005/8/layout/radial2" loCatId="relationship" qsTypeId="urn:microsoft.com/office/officeart/2005/8/quickstyle/simple4" qsCatId="simple" csTypeId="urn:microsoft.com/office/officeart/2005/8/colors/accent1_4" csCatId="accent1" phldr="1"/>
      <dgm:spPr/>
      <dgm:t>
        <a:bodyPr/>
        <a:lstStyle/>
        <a:p>
          <a:endParaRPr lang="en-GB"/>
        </a:p>
      </dgm:t>
    </dgm:pt>
    <dgm:pt modelId="{9718995C-EE12-4660-A263-256828FE0283}">
      <dgm:prSet phldrT="[Text]"/>
      <dgm:spPr/>
      <dgm:t>
        <a:bodyPr/>
        <a:lstStyle/>
        <a:p>
          <a:r>
            <a:rPr lang="en-GB" dirty="0" smtClean="0"/>
            <a:t>RHEL6 </a:t>
          </a:r>
        </a:p>
        <a:p>
          <a:r>
            <a:rPr lang="en-GB" dirty="0" smtClean="0"/>
            <a:t>Slave</a:t>
          </a:r>
          <a:endParaRPr lang="en-GB" dirty="0"/>
        </a:p>
      </dgm:t>
    </dgm:pt>
    <dgm:pt modelId="{64867E98-0E49-4520-99BC-30634715AFCD}" type="parTrans" cxnId="{F3FFE06A-122D-4DE1-BEBE-264EDDBE1160}">
      <dgm:prSet/>
      <dgm:spPr/>
      <dgm:t>
        <a:bodyPr/>
        <a:lstStyle/>
        <a:p>
          <a:endParaRPr lang="en-GB"/>
        </a:p>
      </dgm:t>
    </dgm:pt>
    <dgm:pt modelId="{978401EF-EC58-43A0-B28C-ED0783A24423}" type="sibTrans" cxnId="{F3FFE06A-122D-4DE1-BEBE-264EDDBE1160}">
      <dgm:prSet/>
      <dgm:spPr/>
      <dgm:t>
        <a:bodyPr/>
        <a:lstStyle/>
        <a:p>
          <a:endParaRPr lang="en-GB"/>
        </a:p>
      </dgm:t>
    </dgm:pt>
    <dgm:pt modelId="{542B92E1-909B-4E6F-A87D-F3E4AA6609EF}">
      <dgm:prSet phldrT="[Text]"/>
      <dgm:spPr/>
      <dgm:t>
        <a:bodyPr/>
        <a:lstStyle/>
        <a:p>
          <a:r>
            <a:rPr lang="en-GB" dirty="0" smtClean="0"/>
            <a:t>Incremental Job</a:t>
          </a:r>
          <a:endParaRPr lang="en-GB" dirty="0"/>
        </a:p>
      </dgm:t>
    </dgm:pt>
    <dgm:pt modelId="{98C256D6-2094-45AB-B897-69FE1BD49819}" type="parTrans" cxnId="{F3022D19-C7E3-4D47-95D4-DBBD19FA29D4}">
      <dgm:prSet/>
      <dgm:spPr/>
      <dgm:t>
        <a:bodyPr/>
        <a:lstStyle/>
        <a:p>
          <a:endParaRPr lang="en-GB"/>
        </a:p>
      </dgm:t>
    </dgm:pt>
    <dgm:pt modelId="{5B42E1B6-8CAF-42F4-84A8-8EAD713D7BD7}" type="sibTrans" cxnId="{F3022D19-C7E3-4D47-95D4-DBBD19FA29D4}">
      <dgm:prSet/>
      <dgm:spPr/>
      <dgm:t>
        <a:bodyPr/>
        <a:lstStyle/>
        <a:p>
          <a:endParaRPr lang="en-GB"/>
        </a:p>
      </dgm:t>
    </dgm:pt>
    <dgm:pt modelId="{8F566422-0B56-49D1-8C5E-A64C6EADC94A}">
      <dgm:prSet phldrT="[Text]"/>
      <dgm:spPr/>
      <dgm:t>
        <a:bodyPr/>
        <a:lstStyle/>
        <a:p>
          <a:r>
            <a:rPr lang="en-GB" dirty="0" smtClean="0"/>
            <a:t>Clean Job (queued)</a:t>
          </a:r>
          <a:endParaRPr lang="en-GB" dirty="0"/>
        </a:p>
      </dgm:t>
    </dgm:pt>
    <dgm:pt modelId="{BB06A69C-820B-4782-A0B1-7730AC429FE9}" type="parTrans" cxnId="{DFA92669-8CFF-419F-B704-1E9E23A860A7}">
      <dgm:prSet/>
      <dgm:spPr/>
      <dgm:t>
        <a:bodyPr/>
        <a:lstStyle/>
        <a:p>
          <a:endParaRPr lang="en-GB"/>
        </a:p>
      </dgm:t>
    </dgm:pt>
    <dgm:pt modelId="{DB090518-CA3E-4BE6-A38F-106213260955}" type="sibTrans" cxnId="{DFA92669-8CFF-419F-B704-1E9E23A860A7}">
      <dgm:prSet/>
      <dgm:spPr/>
      <dgm:t>
        <a:bodyPr/>
        <a:lstStyle/>
        <a:p>
          <a:endParaRPr lang="en-GB"/>
        </a:p>
      </dgm:t>
    </dgm:pt>
    <dgm:pt modelId="{ACC50FC6-7030-41C6-B46B-C92BB0B23ED2}">
      <dgm:prSet phldrT="[Text]"/>
      <dgm:spPr/>
      <dgm:t>
        <a:bodyPr/>
        <a:lstStyle/>
        <a:p>
          <a:r>
            <a:rPr lang="en-GB" dirty="0" smtClean="0"/>
            <a:t>Windows 7 Slave</a:t>
          </a:r>
        </a:p>
        <a:p>
          <a:endParaRPr lang="en-GB" dirty="0"/>
        </a:p>
      </dgm:t>
    </dgm:pt>
    <dgm:pt modelId="{6AD11D59-04DA-40FB-A110-7E7B2E11475E}" type="parTrans" cxnId="{96C131DC-1F5A-46CD-9DBF-82D3EC03814C}">
      <dgm:prSet/>
      <dgm:spPr/>
      <dgm:t>
        <a:bodyPr/>
        <a:lstStyle/>
        <a:p>
          <a:endParaRPr lang="en-GB"/>
        </a:p>
      </dgm:t>
    </dgm:pt>
    <dgm:pt modelId="{A11FF837-24A0-44A6-A7EE-7D90D4B90DBF}" type="sibTrans" cxnId="{96C131DC-1F5A-46CD-9DBF-82D3EC03814C}">
      <dgm:prSet/>
      <dgm:spPr/>
      <dgm:t>
        <a:bodyPr/>
        <a:lstStyle/>
        <a:p>
          <a:endParaRPr lang="en-GB"/>
        </a:p>
      </dgm:t>
    </dgm:pt>
    <dgm:pt modelId="{C7E23AF7-4DB2-47A4-9740-3957E8BA9624}">
      <dgm:prSet phldrT="[Text]"/>
      <dgm:spPr/>
      <dgm:t>
        <a:bodyPr/>
        <a:lstStyle/>
        <a:p>
          <a:r>
            <a:rPr lang="en-GB" dirty="0" smtClean="0"/>
            <a:t>Clean (feature branch) Job</a:t>
          </a:r>
          <a:endParaRPr lang="en-GB" dirty="0"/>
        </a:p>
      </dgm:t>
    </dgm:pt>
    <dgm:pt modelId="{17020724-3401-44CF-9855-1E7D7F209558}" type="parTrans" cxnId="{EEBD29B9-CC42-48E2-89E5-C730DE3A09A7}">
      <dgm:prSet/>
      <dgm:spPr/>
      <dgm:t>
        <a:bodyPr/>
        <a:lstStyle/>
        <a:p>
          <a:endParaRPr lang="en-GB"/>
        </a:p>
      </dgm:t>
    </dgm:pt>
    <dgm:pt modelId="{921EA350-E27E-45C2-A068-2381FB009DA5}" type="sibTrans" cxnId="{EEBD29B9-CC42-48E2-89E5-C730DE3A09A7}">
      <dgm:prSet/>
      <dgm:spPr/>
      <dgm:t>
        <a:bodyPr/>
        <a:lstStyle/>
        <a:p>
          <a:endParaRPr lang="en-GB"/>
        </a:p>
      </dgm:t>
    </dgm:pt>
    <dgm:pt modelId="{85C090C1-022A-4756-8CF4-80AF227D155F}">
      <dgm:prSet phldrT="[Text]"/>
      <dgm:spPr/>
      <dgm:t>
        <a:bodyPr/>
        <a:lstStyle/>
        <a:p>
          <a:r>
            <a:rPr lang="en-GB" dirty="0" err="1" smtClean="0"/>
            <a:t>Ubuntu</a:t>
          </a:r>
          <a:r>
            <a:rPr lang="en-GB" dirty="0" smtClean="0"/>
            <a:t> Slave</a:t>
          </a:r>
          <a:endParaRPr lang="en-GB" dirty="0"/>
        </a:p>
      </dgm:t>
    </dgm:pt>
    <dgm:pt modelId="{EB3F7CBF-6AF3-4548-A84E-57CBE9FD71AE}" type="parTrans" cxnId="{E69AFB49-91BC-4F2A-8F9F-429D742B7D2C}">
      <dgm:prSet/>
      <dgm:spPr/>
      <dgm:t>
        <a:bodyPr/>
        <a:lstStyle/>
        <a:p>
          <a:endParaRPr lang="en-GB"/>
        </a:p>
      </dgm:t>
    </dgm:pt>
    <dgm:pt modelId="{E94BA2D3-3498-490E-8398-92FFC88CDDD3}" type="sibTrans" cxnId="{E69AFB49-91BC-4F2A-8F9F-429D742B7D2C}">
      <dgm:prSet/>
      <dgm:spPr/>
      <dgm:t>
        <a:bodyPr/>
        <a:lstStyle/>
        <a:p>
          <a:endParaRPr lang="en-GB"/>
        </a:p>
      </dgm:t>
    </dgm:pt>
    <dgm:pt modelId="{6726BAD5-A5E6-47B1-9C52-F294E0B1097B}">
      <dgm:prSet phldrT="[Text]"/>
      <dgm:spPr/>
      <dgm:t>
        <a:bodyPr/>
        <a:lstStyle/>
        <a:p>
          <a:r>
            <a:rPr lang="en-GB" dirty="0" smtClean="0"/>
            <a:t>Performance Test Job</a:t>
          </a:r>
          <a:endParaRPr lang="en-GB" dirty="0"/>
        </a:p>
      </dgm:t>
    </dgm:pt>
    <dgm:pt modelId="{AD08D689-EB9E-4C53-A4FF-B28F6F5FDC74}" type="parTrans" cxnId="{2EAE06B3-E76D-4F98-9574-E66F636F2E67}">
      <dgm:prSet/>
      <dgm:spPr/>
      <dgm:t>
        <a:bodyPr/>
        <a:lstStyle/>
        <a:p>
          <a:endParaRPr lang="en-GB"/>
        </a:p>
      </dgm:t>
    </dgm:pt>
    <dgm:pt modelId="{5C09F649-B65F-4957-B8D2-ACF6A9686254}" type="sibTrans" cxnId="{2EAE06B3-E76D-4F98-9574-E66F636F2E67}">
      <dgm:prSet/>
      <dgm:spPr/>
      <dgm:t>
        <a:bodyPr/>
        <a:lstStyle/>
        <a:p>
          <a:endParaRPr lang="en-GB"/>
        </a:p>
      </dgm:t>
    </dgm:pt>
    <dgm:pt modelId="{ED6F155E-3785-4A71-B853-339F83E7D0E6}">
      <dgm:prSet phldrT="[Text]"/>
      <dgm:spPr/>
      <dgm:t>
        <a:bodyPr/>
        <a:lstStyle/>
        <a:p>
          <a:r>
            <a:rPr lang="en-GB" dirty="0" err="1" smtClean="0"/>
            <a:t>CppCheck</a:t>
          </a:r>
          <a:r>
            <a:rPr lang="en-GB" dirty="0" smtClean="0"/>
            <a:t> Job</a:t>
          </a:r>
          <a:endParaRPr lang="en-GB" dirty="0"/>
        </a:p>
      </dgm:t>
    </dgm:pt>
    <dgm:pt modelId="{282FCAAF-DC9F-4E19-A7ED-21F6F8886A62}" type="parTrans" cxnId="{2F0077ED-806A-4A48-92FF-0BA241425076}">
      <dgm:prSet/>
      <dgm:spPr/>
      <dgm:t>
        <a:bodyPr/>
        <a:lstStyle/>
        <a:p>
          <a:endParaRPr lang="en-GB"/>
        </a:p>
      </dgm:t>
    </dgm:pt>
    <dgm:pt modelId="{F1235FCA-B8EE-4044-B656-8813F3099317}" type="sibTrans" cxnId="{2F0077ED-806A-4A48-92FF-0BA241425076}">
      <dgm:prSet/>
      <dgm:spPr/>
      <dgm:t>
        <a:bodyPr/>
        <a:lstStyle/>
        <a:p>
          <a:endParaRPr lang="en-GB"/>
        </a:p>
      </dgm:t>
    </dgm:pt>
    <dgm:pt modelId="{F7D11EF9-1018-433A-B929-948AAFCC39C6}" type="pres">
      <dgm:prSet presAssocID="{F8990D85-BF06-4EA2-9F60-E1F5FB69B284}" presName="composite" presStyleCnt="0">
        <dgm:presLayoutVars>
          <dgm:chMax val="5"/>
          <dgm:dir/>
          <dgm:animLvl val="ctr"/>
          <dgm:resizeHandles val="exact"/>
        </dgm:presLayoutVars>
      </dgm:prSet>
      <dgm:spPr/>
      <dgm:t>
        <a:bodyPr/>
        <a:lstStyle/>
        <a:p>
          <a:endParaRPr lang="en-GB"/>
        </a:p>
      </dgm:t>
    </dgm:pt>
    <dgm:pt modelId="{75225CC1-1C41-495B-82FA-33A1AD17D339}" type="pres">
      <dgm:prSet presAssocID="{F8990D85-BF06-4EA2-9F60-E1F5FB69B284}" presName="cycle" presStyleCnt="0"/>
      <dgm:spPr/>
    </dgm:pt>
    <dgm:pt modelId="{C9D0AE76-6717-4C4F-8B21-4BC3CD3CC68B}" type="pres">
      <dgm:prSet presAssocID="{F8990D85-BF06-4EA2-9F60-E1F5FB69B284}" presName="centerShape" presStyleCnt="0"/>
      <dgm:spPr/>
    </dgm:pt>
    <dgm:pt modelId="{E67EB678-14B4-44FE-B788-5F7C84F2B9EB}" type="pres">
      <dgm:prSet presAssocID="{F8990D85-BF06-4EA2-9F60-E1F5FB69B284}" presName="connSite" presStyleLbl="node1" presStyleIdx="0" presStyleCnt="4"/>
      <dgm:spPr/>
    </dgm:pt>
    <dgm:pt modelId="{480FA653-FC59-4CC6-AD6B-88EFBEF3D6B1}" type="pres">
      <dgm:prSet presAssocID="{F8990D85-BF06-4EA2-9F60-E1F5FB69B284}" presName="visible" presStyleLbl="node1" presStyleIdx="0" presStyleCnt="4" custScaleX="71125" custScaleY="81002"/>
      <dgm:spPr>
        <a:blipFill rotWithShape="0">
          <a:blip xmlns:r="http://schemas.openxmlformats.org/officeDocument/2006/relationships" r:embed="rId1"/>
          <a:stretch>
            <a:fillRect/>
          </a:stretch>
        </a:blipFill>
      </dgm:spPr>
    </dgm:pt>
    <dgm:pt modelId="{0F8AA12B-E1BA-40D2-A352-F50328A12118}" type="pres">
      <dgm:prSet presAssocID="{64867E98-0E49-4520-99BC-30634715AFCD}" presName="Name25" presStyleLbl="parChTrans1D1" presStyleIdx="0" presStyleCnt="3"/>
      <dgm:spPr/>
      <dgm:t>
        <a:bodyPr/>
        <a:lstStyle/>
        <a:p>
          <a:endParaRPr lang="en-GB"/>
        </a:p>
      </dgm:t>
    </dgm:pt>
    <dgm:pt modelId="{1CFDEB13-D4C5-49B0-9A80-95F432EC44AF}" type="pres">
      <dgm:prSet presAssocID="{9718995C-EE12-4660-A263-256828FE0283}" presName="node" presStyleCnt="0"/>
      <dgm:spPr/>
    </dgm:pt>
    <dgm:pt modelId="{7CD57EE0-DBB1-42EE-B734-3A249BA3B461}" type="pres">
      <dgm:prSet presAssocID="{9718995C-EE12-4660-A263-256828FE0283}" presName="parentNode" presStyleLbl="node1" presStyleIdx="1" presStyleCnt="4" custLinFactNeighborX="14056" custLinFactNeighborY="-12228">
        <dgm:presLayoutVars>
          <dgm:chMax val="1"/>
          <dgm:bulletEnabled val="1"/>
        </dgm:presLayoutVars>
      </dgm:prSet>
      <dgm:spPr/>
      <dgm:t>
        <a:bodyPr/>
        <a:lstStyle/>
        <a:p>
          <a:endParaRPr lang="en-GB"/>
        </a:p>
      </dgm:t>
    </dgm:pt>
    <dgm:pt modelId="{AE3763E3-7B38-48D8-9EE4-AC7E8664E0D8}" type="pres">
      <dgm:prSet presAssocID="{9718995C-EE12-4660-A263-256828FE0283}" presName="childNode" presStyleLbl="revTx" presStyleIdx="0" presStyleCnt="3">
        <dgm:presLayoutVars>
          <dgm:bulletEnabled val="1"/>
        </dgm:presLayoutVars>
      </dgm:prSet>
      <dgm:spPr/>
      <dgm:t>
        <a:bodyPr/>
        <a:lstStyle/>
        <a:p>
          <a:endParaRPr lang="en-GB"/>
        </a:p>
      </dgm:t>
    </dgm:pt>
    <dgm:pt modelId="{B50987D1-79F0-4F98-BF04-A3ECAFE35217}" type="pres">
      <dgm:prSet presAssocID="{6AD11D59-04DA-40FB-A110-7E7B2E11475E}" presName="Name25" presStyleLbl="parChTrans1D1" presStyleIdx="1" presStyleCnt="3"/>
      <dgm:spPr/>
      <dgm:t>
        <a:bodyPr/>
        <a:lstStyle/>
        <a:p>
          <a:endParaRPr lang="en-GB"/>
        </a:p>
      </dgm:t>
    </dgm:pt>
    <dgm:pt modelId="{88FB37C8-19D4-4B82-A796-FF9D1653EF37}" type="pres">
      <dgm:prSet presAssocID="{ACC50FC6-7030-41C6-B46B-C92BB0B23ED2}" presName="node" presStyleCnt="0"/>
      <dgm:spPr/>
    </dgm:pt>
    <dgm:pt modelId="{34E16865-416C-4B3E-A0F0-B23FD338CF0F}" type="pres">
      <dgm:prSet presAssocID="{ACC50FC6-7030-41C6-B46B-C92BB0B23ED2}" presName="parentNode" presStyleLbl="node1" presStyleIdx="2" presStyleCnt="4">
        <dgm:presLayoutVars>
          <dgm:chMax val="1"/>
          <dgm:bulletEnabled val="1"/>
        </dgm:presLayoutVars>
      </dgm:prSet>
      <dgm:spPr/>
      <dgm:t>
        <a:bodyPr/>
        <a:lstStyle/>
        <a:p>
          <a:endParaRPr lang="en-GB"/>
        </a:p>
      </dgm:t>
    </dgm:pt>
    <dgm:pt modelId="{CEA09B7C-9DB3-44CD-A2C2-9D740ADA80BE}" type="pres">
      <dgm:prSet presAssocID="{ACC50FC6-7030-41C6-B46B-C92BB0B23ED2}" presName="childNode" presStyleLbl="revTx" presStyleIdx="1" presStyleCnt="3">
        <dgm:presLayoutVars>
          <dgm:bulletEnabled val="1"/>
        </dgm:presLayoutVars>
      </dgm:prSet>
      <dgm:spPr/>
      <dgm:t>
        <a:bodyPr/>
        <a:lstStyle/>
        <a:p>
          <a:endParaRPr lang="en-GB"/>
        </a:p>
      </dgm:t>
    </dgm:pt>
    <dgm:pt modelId="{06F5EABF-DA0C-44BF-B420-E1B7E11BF69F}" type="pres">
      <dgm:prSet presAssocID="{EB3F7CBF-6AF3-4548-A84E-57CBE9FD71AE}" presName="Name25" presStyleLbl="parChTrans1D1" presStyleIdx="2" presStyleCnt="3"/>
      <dgm:spPr/>
      <dgm:t>
        <a:bodyPr/>
        <a:lstStyle/>
        <a:p>
          <a:endParaRPr lang="en-GB"/>
        </a:p>
      </dgm:t>
    </dgm:pt>
    <dgm:pt modelId="{7B3FC549-B404-4E9B-8989-8F61F77BA5C4}" type="pres">
      <dgm:prSet presAssocID="{85C090C1-022A-4756-8CF4-80AF227D155F}" presName="node" presStyleCnt="0"/>
      <dgm:spPr/>
    </dgm:pt>
    <dgm:pt modelId="{C2EE49FF-D9D3-4A35-ABC9-BD17EC65C4F1}" type="pres">
      <dgm:prSet presAssocID="{85C090C1-022A-4756-8CF4-80AF227D155F}" presName="parentNode" presStyleLbl="node1" presStyleIdx="3" presStyleCnt="4">
        <dgm:presLayoutVars>
          <dgm:chMax val="1"/>
          <dgm:bulletEnabled val="1"/>
        </dgm:presLayoutVars>
      </dgm:prSet>
      <dgm:spPr/>
      <dgm:t>
        <a:bodyPr/>
        <a:lstStyle/>
        <a:p>
          <a:endParaRPr lang="en-GB"/>
        </a:p>
      </dgm:t>
    </dgm:pt>
    <dgm:pt modelId="{4C5EC015-157D-4B48-B696-46C687FD307E}" type="pres">
      <dgm:prSet presAssocID="{85C090C1-022A-4756-8CF4-80AF227D155F}" presName="childNode" presStyleLbl="revTx" presStyleIdx="2" presStyleCnt="3">
        <dgm:presLayoutVars>
          <dgm:bulletEnabled val="1"/>
        </dgm:presLayoutVars>
      </dgm:prSet>
      <dgm:spPr/>
      <dgm:t>
        <a:bodyPr/>
        <a:lstStyle/>
        <a:p>
          <a:endParaRPr lang="en-GB"/>
        </a:p>
      </dgm:t>
    </dgm:pt>
  </dgm:ptLst>
  <dgm:cxnLst>
    <dgm:cxn modelId="{F3FFE06A-122D-4DE1-BEBE-264EDDBE1160}" srcId="{F8990D85-BF06-4EA2-9F60-E1F5FB69B284}" destId="{9718995C-EE12-4660-A263-256828FE0283}" srcOrd="0" destOrd="0" parTransId="{64867E98-0E49-4520-99BC-30634715AFCD}" sibTransId="{978401EF-EC58-43A0-B28C-ED0783A24423}"/>
    <dgm:cxn modelId="{DFA92669-8CFF-419F-B704-1E9E23A860A7}" srcId="{9718995C-EE12-4660-A263-256828FE0283}" destId="{8F566422-0B56-49D1-8C5E-A64C6EADC94A}" srcOrd="1" destOrd="0" parTransId="{BB06A69C-820B-4782-A0B1-7730AC429FE9}" sibTransId="{DB090518-CA3E-4BE6-A38F-106213260955}"/>
    <dgm:cxn modelId="{2F0077ED-806A-4A48-92FF-0BA241425076}" srcId="{85C090C1-022A-4756-8CF4-80AF227D155F}" destId="{ED6F155E-3785-4A71-B853-339F83E7D0E6}" srcOrd="1" destOrd="0" parTransId="{282FCAAF-DC9F-4E19-A7ED-21F6F8886A62}" sibTransId="{F1235FCA-B8EE-4044-B656-8813F3099317}"/>
    <dgm:cxn modelId="{2EAE06B3-E76D-4F98-9574-E66F636F2E67}" srcId="{85C090C1-022A-4756-8CF4-80AF227D155F}" destId="{6726BAD5-A5E6-47B1-9C52-F294E0B1097B}" srcOrd="0" destOrd="0" parTransId="{AD08D689-EB9E-4C53-A4FF-B28F6F5FDC74}" sibTransId="{5C09F649-B65F-4957-B8D2-ACF6A9686254}"/>
    <dgm:cxn modelId="{930880A8-FBDD-4322-932A-4D9EE25A09C3}" type="presOf" srcId="{8F566422-0B56-49D1-8C5E-A64C6EADC94A}" destId="{AE3763E3-7B38-48D8-9EE4-AC7E8664E0D8}" srcOrd="0" destOrd="1" presId="urn:microsoft.com/office/officeart/2005/8/layout/radial2"/>
    <dgm:cxn modelId="{D9F1C4F3-0AB3-42CC-9E24-49BFDC39FFDF}" type="presOf" srcId="{ACC50FC6-7030-41C6-B46B-C92BB0B23ED2}" destId="{34E16865-416C-4B3E-A0F0-B23FD338CF0F}" srcOrd="0" destOrd="0" presId="urn:microsoft.com/office/officeart/2005/8/layout/radial2"/>
    <dgm:cxn modelId="{3C4F3FEC-FB3B-46AE-9D0D-FC7578D7E3C2}" type="presOf" srcId="{EB3F7CBF-6AF3-4548-A84E-57CBE9FD71AE}" destId="{06F5EABF-DA0C-44BF-B420-E1B7E11BF69F}" srcOrd="0" destOrd="0" presId="urn:microsoft.com/office/officeart/2005/8/layout/radial2"/>
    <dgm:cxn modelId="{9103E53E-9F11-4C3B-8D83-1B90120CBF25}" type="presOf" srcId="{9718995C-EE12-4660-A263-256828FE0283}" destId="{7CD57EE0-DBB1-42EE-B734-3A249BA3B461}" srcOrd="0" destOrd="0" presId="urn:microsoft.com/office/officeart/2005/8/layout/radial2"/>
    <dgm:cxn modelId="{F3022D19-C7E3-4D47-95D4-DBBD19FA29D4}" srcId="{9718995C-EE12-4660-A263-256828FE0283}" destId="{542B92E1-909B-4E6F-A87D-F3E4AA6609EF}" srcOrd="0" destOrd="0" parTransId="{98C256D6-2094-45AB-B897-69FE1BD49819}" sibTransId="{5B42E1B6-8CAF-42F4-84A8-8EAD713D7BD7}"/>
    <dgm:cxn modelId="{E69AFB49-91BC-4F2A-8F9F-429D742B7D2C}" srcId="{F8990D85-BF06-4EA2-9F60-E1F5FB69B284}" destId="{85C090C1-022A-4756-8CF4-80AF227D155F}" srcOrd="2" destOrd="0" parTransId="{EB3F7CBF-6AF3-4548-A84E-57CBE9FD71AE}" sibTransId="{E94BA2D3-3498-490E-8398-92FFC88CDDD3}"/>
    <dgm:cxn modelId="{EEBD29B9-CC42-48E2-89E5-C730DE3A09A7}" srcId="{ACC50FC6-7030-41C6-B46B-C92BB0B23ED2}" destId="{C7E23AF7-4DB2-47A4-9740-3957E8BA9624}" srcOrd="0" destOrd="0" parTransId="{17020724-3401-44CF-9855-1E7D7F209558}" sibTransId="{921EA350-E27E-45C2-A068-2381FB009DA5}"/>
    <dgm:cxn modelId="{568C3A84-D40C-44BD-8483-77C7B3F1C635}" type="presOf" srcId="{F8990D85-BF06-4EA2-9F60-E1F5FB69B284}" destId="{F7D11EF9-1018-433A-B929-948AAFCC39C6}" srcOrd="0" destOrd="0" presId="urn:microsoft.com/office/officeart/2005/8/layout/radial2"/>
    <dgm:cxn modelId="{C7E40448-4A1B-40E1-B799-EF1206922594}" type="presOf" srcId="{64867E98-0E49-4520-99BC-30634715AFCD}" destId="{0F8AA12B-E1BA-40D2-A352-F50328A12118}" srcOrd="0" destOrd="0" presId="urn:microsoft.com/office/officeart/2005/8/layout/radial2"/>
    <dgm:cxn modelId="{96C131DC-1F5A-46CD-9DBF-82D3EC03814C}" srcId="{F8990D85-BF06-4EA2-9F60-E1F5FB69B284}" destId="{ACC50FC6-7030-41C6-B46B-C92BB0B23ED2}" srcOrd="1" destOrd="0" parTransId="{6AD11D59-04DA-40FB-A110-7E7B2E11475E}" sibTransId="{A11FF837-24A0-44A6-A7EE-7D90D4B90DBF}"/>
    <dgm:cxn modelId="{8A1BB4CE-9E9D-4EE6-AEE2-7184D07692E0}" type="presOf" srcId="{542B92E1-909B-4E6F-A87D-F3E4AA6609EF}" destId="{AE3763E3-7B38-48D8-9EE4-AC7E8664E0D8}" srcOrd="0" destOrd="0" presId="urn:microsoft.com/office/officeart/2005/8/layout/radial2"/>
    <dgm:cxn modelId="{FB997BBB-F47E-4D7B-9EB1-04F260C0033A}" type="presOf" srcId="{6AD11D59-04DA-40FB-A110-7E7B2E11475E}" destId="{B50987D1-79F0-4F98-BF04-A3ECAFE35217}" srcOrd="0" destOrd="0" presId="urn:microsoft.com/office/officeart/2005/8/layout/radial2"/>
    <dgm:cxn modelId="{2571E549-A55F-4029-94E2-F9903A9AE197}" type="presOf" srcId="{ED6F155E-3785-4A71-B853-339F83E7D0E6}" destId="{4C5EC015-157D-4B48-B696-46C687FD307E}" srcOrd="0" destOrd="1" presId="urn:microsoft.com/office/officeart/2005/8/layout/radial2"/>
    <dgm:cxn modelId="{13BEAA66-AB4F-420F-AD0E-F1E5EB39733A}" type="presOf" srcId="{C7E23AF7-4DB2-47A4-9740-3957E8BA9624}" destId="{CEA09B7C-9DB3-44CD-A2C2-9D740ADA80BE}" srcOrd="0" destOrd="0" presId="urn:microsoft.com/office/officeart/2005/8/layout/radial2"/>
    <dgm:cxn modelId="{7A74C88E-26D5-403E-9F82-ABFA3FB52C47}" type="presOf" srcId="{6726BAD5-A5E6-47B1-9C52-F294E0B1097B}" destId="{4C5EC015-157D-4B48-B696-46C687FD307E}" srcOrd="0" destOrd="0" presId="urn:microsoft.com/office/officeart/2005/8/layout/radial2"/>
    <dgm:cxn modelId="{AE212A5D-1764-4958-98CD-107FB056F506}" type="presOf" srcId="{85C090C1-022A-4756-8CF4-80AF227D155F}" destId="{C2EE49FF-D9D3-4A35-ABC9-BD17EC65C4F1}" srcOrd="0" destOrd="0" presId="urn:microsoft.com/office/officeart/2005/8/layout/radial2"/>
    <dgm:cxn modelId="{68FA1B1D-DF04-4F04-A260-14BDE1C822FE}" type="presParOf" srcId="{F7D11EF9-1018-433A-B929-948AAFCC39C6}" destId="{75225CC1-1C41-495B-82FA-33A1AD17D339}" srcOrd="0" destOrd="0" presId="urn:microsoft.com/office/officeart/2005/8/layout/radial2"/>
    <dgm:cxn modelId="{DF336CAA-8D78-4A6B-BFC5-7215D196BEEF}" type="presParOf" srcId="{75225CC1-1C41-495B-82FA-33A1AD17D339}" destId="{C9D0AE76-6717-4C4F-8B21-4BC3CD3CC68B}" srcOrd="0" destOrd="0" presId="urn:microsoft.com/office/officeart/2005/8/layout/radial2"/>
    <dgm:cxn modelId="{A1437C90-26FC-417C-AA07-888C369D3265}" type="presParOf" srcId="{C9D0AE76-6717-4C4F-8B21-4BC3CD3CC68B}" destId="{E67EB678-14B4-44FE-B788-5F7C84F2B9EB}" srcOrd="0" destOrd="0" presId="urn:microsoft.com/office/officeart/2005/8/layout/radial2"/>
    <dgm:cxn modelId="{BFAF6565-45D4-4CD8-BD2F-AF9F711B5737}" type="presParOf" srcId="{C9D0AE76-6717-4C4F-8B21-4BC3CD3CC68B}" destId="{480FA653-FC59-4CC6-AD6B-88EFBEF3D6B1}" srcOrd="1" destOrd="0" presId="urn:microsoft.com/office/officeart/2005/8/layout/radial2"/>
    <dgm:cxn modelId="{7F3CB1E2-5153-45EF-81AA-DF52C5F60C5F}" type="presParOf" srcId="{75225CC1-1C41-495B-82FA-33A1AD17D339}" destId="{0F8AA12B-E1BA-40D2-A352-F50328A12118}" srcOrd="1" destOrd="0" presId="urn:microsoft.com/office/officeart/2005/8/layout/radial2"/>
    <dgm:cxn modelId="{97194497-4D24-4107-9D31-AEE3614A13F2}" type="presParOf" srcId="{75225CC1-1C41-495B-82FA-33A1AD17D339}" destId="{1CFDEB13-D4C5-49B0-9A80-95F432EC44AF}" srcOrd="2" destOrd="0" presId="urn:microsoft.com/office/officeart/2005/8/layout/radial2"/>
    <dgm:cxn modelId="{69023F63-1B6A-4068-ACF3-860FCE966D76}" type="presParOf" srcId="{1CFDEB13-D4C5-49B0-9A80-95F432EC44AF}" destId="{7CD57EE0-DBB1-42EE-B734-3A249BA3B461}" srcOrd="0" destOrd="0" presId="urn:microsoft.com/office/officeart/2005/8/layout/radial2"/>
    <dgm:cxn modelId="{C8AE1873-EDA2-4FB3-852E-4E9F893938AB}" type="presParOf" srcId="{1CFDEB13-D4C5-49B0-9A80-95F432EC44AF}" destId="{AE3763E3-7B38-48D8-9EE4-AC7E8664E0D8}" srcOrd="1" destOrd="0" presId="urn:microsoft.com/office/officeart/2005/8/layout/radial2"/>
    <dgm:cxn modelId="{3E63CB57-AFA5-46A4-A16B-20D5C8454C6D}" type="presParOf" srcId="{75225CC1-1C41-495B-82FA-33A1AD17D339}" destId="{B50987D1-79F0-4F98-BF04-A3ECAFE35217}" srcOrd="3" destOrd="0" presId="urn:microsoft.com/office/officeart/2005/8/layout/radial2"/>
    <dgm:cxn modelId="{3770B86C-335D-4BEE-90C9-27634333726B}" type="presParOf" srcId="{75225CC1-1C41-495B-82FA-33A1AD17D339}" destId="{88FB37C8-19D4-4B82-A796-FF9D1653EF37}" srcOrd="4" destOrd="0" presId="urn:microsoft.com/office/officeart/2005/8/layout/radial2"/>
    <dgm:cxn modelId="{5B9E11FB-A556-4767-9E60-3D0A0727CB94}" type="presParOf" srcId="{88FB37C8-19D4-4B82-A796-FF9D1653EF37}" destId="{34E16865-416C-4B3E-A0F0-B23FD338CF0F}" srcOrd="0" destOrd="0" presId="urn:microsoft.com/office/officeart/2005/8/layout/radial2"/>
    <dgm:cxn modelId="{F87F1E6F-0DFD-4AF2-BEB8-EF3D7F12696F}" type="presParOf" srcId="{88FB37C8-19D4-4B82-A796-FF9D1653EF37}" destId="{CEA09B7C-9DB3-44CD-A2C2-9D740ADA80BE}" srcOrd="1" destOrd="0" presId="urn:microsoft.com/office/officeart/2005/8/layout/radial2"/>
    <dgm:cxn modelId="{995753E7-6A91-4FCB-9C56-9EE7140EFD23}" type="presParOf" srcId="{75225CC1-1C41-495B-82FA-33A1AD17D339}" destId="{06F5EABF-DA0C-44BF-B420-E1B7E11BF69F}" srcOrd="5" destOrd="0" presId="urn:microsoft.com/office/officeart/2005/8/layout/radial2"/>
    <dgm:cxn modelId="{F690D6DC-65F6-444D-89B9-F239FD25FA39}" type="presParOf" srcId="{75225CC1-1C41-495B-82FA-33A1AD17D339}" destId="{7B3FC549-B404-4E9B-8989-8F61F77BA5C4}" srcOrd="6" destOrd="0" presId="urn:microsoft.com/office/officeart/2005/8/layout/radial2"/>
    <dgm:cxn modelId="{90C95FE4-9437-4B41-AE09-082A5200844A}" type="presParOf" srcId="{7B3FC549-B404-4E9B-8989-8F61F77BA5C4}" destId="{C2EE49FF-D9D3-4A35-ABC9-BD17EC65C4F1}" srcOrd="0" destOrd="0" presId="urn:microsoft.com/office/officeart/2005/8/layout/radial2"/>
    <dgm:cxn modelId="{C6B083B5-2C1C-4CBE-9C9B-5EA8E4A4BE37}" type="presParOf" srcId="{7B3FC549-B404-4E9B-8989-8F61F77BA5C4}" destId="{4C5EC015-157D-4B48-B696-46C687FD307E}" srcOrd="1" destOrd="0" presId="urn:microsoft.com/office/officeart/2005/8/layout/radial2"/>
  </dgm:cxnLst>
  <dgm:bg/>
  <dgm:whole/>
  <dgm:extLst>
    <a:ext uri="http://schemas.microsoft.com/office/drawing/2008/diagram">
      <dsp:dataModelExt xmlns:dsp="http://schemas.microsoft.com/office/drawing/2008/diagram" xmlns="" relId="rId2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0A9D6A-527E-4B1E-9B43-3114A9DFB114}">
      <dsp:nvSpPr>
        <dsp:cNvPr id="0" name=""/>
        <dsp:cNvSpPr/>
      </dsp:nvSpPr>
      <dsp:spPr>
        <a:xfrm>
          <a:off x="1634058" y="216007"/>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smtClean="0"/>
            <a:t>Write a failing test</a:t>
          </a:r>
          <a:endParaRPr lang="en-GB" sz="3700" kern="1200" dirty="0"/>
        </a:p>
      </dsp:txBody>
      <dsp:txXfrm>
        <a:off x="1634058" y="216007"/>
        <a:ext cx="2157075" cy="2157075"/>
      </dsp:txXfrm>
    </dsp:sp>
    <dsp:sp modelId="{C2C8B371-DE81-41C5-9F44-C6C4558A3858}">
      <dsp:nvSpPr>
        <dsp:cNvPr id="0" name=""/>
        <dsp:cNvSpPr/>
      </dsp:nvSpPr>
      <dsp:spPr>
        <a:xfrm rot="3593327">
          <a:off x="3230934" y="2303552"/>
          <a:ext cx="555859"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3593327">
        <a:off x="3230934" y="2303552"/>
        <a:ext cx="555859" cy="728013"/>
      </dsp:txXfrm>
    </dsp:sp>
    <dsp:sp modelId="{723ABD62-8EF1-4FFD-B30E-79885CAD0B63}">
      <dsp:nvSpPr>
        <dsp:cNvPr id="0" name=""/>
        <dsp:cNvSpPr/>
      </dsp:nvSpPr>
      <dsp:spPr>
        <a:xfrm>
          <a:off x="3242378" y="2989252"/>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smtClean="0"/>
            <a:t>Make the test pass</a:t>
          </a:r>
          <a:endParaRPr lang="en-GB" sz="3700" kern="1200" dirty="0"/>
        </a:p>
      </dsp:txBody>
      <dsp:txXfrm>
        <a:off x="3242378" y="2989252"/>
        <a:ext cx="2157075" cy="2157075"/>
      </dsp:txXfrm>
    </dsp:sp>
    <dsp:sp modelId="{47026B50-508F-4A2C-B359-CE20C4A39A37}">
      <dsp:nvSpPr>
        <dsp:cNvPr id="0" name=""/>
        <dsp:cNvSpPr/>
      </dsp:nvSpPr>
      <dsp:spPr>
        <a:xfrm rot="10800000">
          <a:off x="2429260" y="3703784"/>
          <a:ext cx="574602"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10800000">
        <a:off x="2429260" y="3703784"/>
        <a:ext cx="574602" cy="728013"/>
      </dsp:txXfrm>
    </dsp:sp>
    <dsp:sp modelId="{E7AA8357-8971-4E97-A6A4-5FDBC23196A7}">
      <dsp:nvSpPr>
        <dsp:cNvPr id="0" name=""/>
        <dsp:cNvSpPr/>
      </dsp:nvSpPr>
      <dsp:spPr>
        <a:xfrm>
          <a:off x="1146" y="2989252"/>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err="1" smtClean="0"/>
            <a:t>Refactor</a:t>
          </a:r>
          <a:endParaRPr lang="en-GB" sz="3700" kern="1200" dirty="0"/>
        </a:p>
      </dsp:txBody>
      <dsp:txXfrm>
        <a:off x="1146" y="2989252"/>
        <a:ext cx="2157075" cy="2157075"/>
      </dsp:txXfrm>
    </dsp:sp>
    <dsp:sp modelId="{A9E49056-2D26-4AFC-AC66-A8A10F0E7A9C}">
      <dsp:nvSpPr>
        <dsp:cNvPr id="0" name=""/>
        <dsp:cNvSpPr/>
      </dsp:nvSpPr>
      <dsp:spPr>
        <a:xfrm rot="18029398">
          <a:off x="1606845" y="2330878"/>
          <a:ext cx="562435"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18029398">
        <a:off x="1606845" y="2330878"/>
        <a:ext cx="562435" cy="72801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E6E04-7AF9-46B8-A55A-73EA2DC9BBC5}">
      <dsp:nvSpPr>
        <dsp:cNvPr id="0" name=""/>
        <dsp:cNvSpPr/>
      </dsp:nvSpPr>
      <dsp:spPr>
        <a:xfrm>
          <a:off x="3439929" y="2429"/>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Backlog</a:t>
          </a:r>
          <a:endParaRPr lang="en-GB" sz="1800" kern="1200" dirty="0">
            <a:latin typeface="Arial" pitchFamily="34" charset="0"/>
            <a:cs typeface="Arial" pitchFamily="34" charset="0"/>
          </a:endParaRPr>
        </a:p>
      </dsp:txBody>
      <dsp:txXfrm>
        <a:off x="3439929" y="2429"/>
        <a:ext cx="2049133" cy="2049133"/>
      </dsp:txXfrm>
    </dsp:sp>
    <dsp:sp modelId="{B6452620-38C4-4501-82F9-4022AC0E4B4C}">
      <dsp:nvSpPr>
        <dsp:cNvPr id="0" name=""/>
        <dsp:cNvSpPr/>
      </dsp:nvSpPr>
      <dsp:spPr>
        <a:xfrm rot="1800000">
          <a:off x="5511210" y="1442857"/>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800000">
        <a:off x="5511210" y="1442857"/>
        <a:ext cx="545012" cy="691582"/>
      </dsp:txXfrm>
    </dsp:sp>
    <dsp:sp modelId="{80CB9744-BB7E-47C0-A2A5-88DE5563FCEE}">
      <dsp:nvSpPr>
        <dsp:cNvPr id="0" name=""/>
        <dsp:cNvSpPr/>
      </dsp:nvSpPr>
      <dsp:spPr>
        <a:xfrm>
          <a:off x="6105086" y="1541159"/>
          <a:ext cx="2049133" cy="2049133"/>
        </a:xfrm>
        <a:prstGeom prst="ellipse">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Development</a:t>
          </a:r>
          <a:endParaRPr lang="en-GB" sz="1800" kern="1200" dirty="0">
            <a:latin typeface="Arial" pitchFamily="34" charset="0"/>
            <a:cs typeface="Arial" pitchFamily="34" charset="0"/>
          </a:endParaRPr>
        </a:p>
      </dsp:txBody>
      <dsp:txXfrm>
        <a:off x="6105086" y="1541159"/>
        <a:ext cx="2049133" cy="2049133"/>
      </dsp:txXfrm>
    </dsp:sp>
    <dsp:sp modelId="{DFA7E2D5-BA32-4E9D-AEED-770CF91256DA}">
      <dsp:nvSpPr>
        <dsp:cNvPr id="0" name=""/>
        <dsp:cNvSpPr/>
      </dsp:nvSpPr>
      <dsp:spPr>
        <a:xfrm rot="5400000">
          <a:off x="6857147" y="3743239"/>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5400000">
        <a:off x="6857147" y="3743239"/>
        <a:ext cx="545012" cy="691582"/>
      </dsp:txXfrm>
    </dsp:sp>
    <dsp:sp modelId="{80FC8EA6-7391-4BB7-96BC-83C1CDCB48FA}">
      <dsp:nvSpPr>
        <dsp:cNvPr id="0" name=""/>
        <dsp:cNvSpPr/>
      </dsp:nvSpPr>
      <dsp:spPr>
        <a:xfrm>
          <a:off x="6105086" y="4618618"/>
          <a:ext cx="2049133" cy="2049133"/>
        </a:xfrm>
        <a:prstGeom prst="ellipse">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Testing</a:t>
          </a:r>
          <a:endParaRPr lang="en-GB" sz="1800" kern="1200" dirty="0">
            <a:latin typeface="Arial" pitchFamily="34" charset="0"/>
            <a:cs typeface="Arial" pitchFamily="34" charset="0"/>
          </a:endParaRPr>
        </a:p>
      </dsp:txBody>
      <dsp:txXfrm>
        <a:off x="6105086" y="4618618"/>
        <a:ext cx="2049133" cy="2049133"/>
      </dsp:txXfrm>
    </dsp:sp>
    <dsp:sp modelId="{F567CA1C-FC83-4435-B177-7451340D2FEA}">
      <dsp:nvSpPr>
        <dsp:cNvPr id="0" name=""/>
        <dsp:cNvSpPr/>
      </dsp:nvSpPr>
      <dsp:spPr>
        <a:xfrm rot="9000000">
          <a:off x="5537927" y="6059046"/>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9000000">
        <a:off x="5537927" y="6059046"/>
        <a:ext cx="545012" cy="691582"/>
      </dsp:txXfrm>
    </dsp:sp>
    <dsp:sp modelId="{EFED21A7-5C62-45DD-8F96-4C475D8C5AF8}">
      <dsp:nvSpPr>
        <dsp:cNvPr id="0" name=""/>
        <dsp:cNvSpPr/>
      </dsp:nvSpPr>
      <dsp:spPr>
        <a:xfrm>
          <a:off x="3439929" y="6157348"/>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Release</a:t>
          </a:r>
          <a:endParaRPr lang="en-GB" sz="1800" kern="1200" dirty="0">
            <a:latin typeface="Arial" pitchFamily="34" charset="0"/>
            <a:cs typeface="Arial" pitchFamily="34" charset="0"/>
          </a:endParaRPr>
        </a:p>
      </dsp:txBody>
      <dsp:txXfrm>
        <a:off x="3439929" y="6157348"/>
        <a:ext cx="2049133" cy="2049133"/>
      </dsp:txXfrm>
    </dsp:sp>
    <dsp:sp modelId="{B5494823-C132-4422-AE98-FDC44F1EBD0A}">
      <dsp:nvSpPr>
        <dsp:cNvPr id="0" name=""/>
        <dsp:cNvSpPr/>
      </dsp:nvSpPr>
      <dsp:spPr>
        <a:xfrm rot="12600000">
          <a:off x="2872769" y="6074471"/>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2600000">
        <a:off x="2872769" y="6074471"/>
        <a:ext cx="545012" cy="691582"/>
      </dsp:txXfrm>
    </dsp:sp>
    <dsp:sp modelId="{B6765481-32DE-4599-8F1A-882165B278B5}">
      <dsp:nvSpPr>
        <dsp:cNvPr id="0" name=""/>
        <dsp:cNvSpPr/>
      </dsp:nvSpPr>
      <dsp:spPr>
        <a:xfrm>
          <a:off x="774771" y="4618618"/>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End User and Scientist Requests</a:t>
          </a:r>
          <a:endParaRPr lang="en-GB" sz="1800" kern="1200" dirty="0">
            <a:latin typeface="Arial" pitchFamily="34" charset="0"/>
            <a:cs typeface="Arial" pitchFamily="34" charset="0"/>
          </a:endParaRPr>
        </a:p>
      </dsp:txBody>
      <dsp:txXfrm>
        <a:off x="774771" y="4618618"/>
        <a:ext cx="2049133" cy="2049133"/>
      </dsp:txXfrm>
    </dsp:sp>
    <dsp:sp modelId="{2C8283CA-8FE5-48F2-96F9-0D1988BCA6DD}">
      <dsp:nvSpPr>
        <dsp:cNvPr id="0" name=""/>
        <dsp:cNvSpPr/>
      </dsp:nvSpPr>
      <dsp:spPr>
        <a:xfrm rot="16200000">
          <a:off x="1526832" y="3774089"/>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6200000">
        <a:off x="1526832" y="3774089"/>
        <a:ext cx="545012" cy="691582"/>
      </dsp:txXfrm>
    </dsp:sp>
    <dsp:sp modelId="{FB6B9EC7-0C95-42C2-B93E-89B3789A56DB}">
      <dsp:nvSpPr>
        <dsp:cNvPr id="0" name=""/>
        <dsp:cNvSpPr/>
      </dsp:nvSpPr>
      <dsp:spPr>
        <a:xfrm>
          <a:off x="774771" y="1541159"/>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Scientific Steering </a:t>
          </a:r>
          <a:r>
            <a:rPr lang="en-GB" sz="1800" kern="1200" dirty="0" err="1" smtClean="0">
              <a:latin typeface="Arial" pitchFamily="34" charset="0"/>
              <a:cs typeface="Arial" pitchFamily="34" charset="0"/>
            </a:rPr>
            <a:t>Comittee</a:t>
          </a:r>
          <a:endParaRPr lang="en-GB" sz="1800" kern="1200" dirty="0">
            <a:latin typeface="Arial" pitchFamily="34" charset="0"/>
            <a:cs typeface="Arial" pitchFamily="34" charset="0"/>
          </a:endParaRPr>
        </a:p>
      </dsp:txBody>
      <dsp:txXfrm>
        <a:off x="774771" y="1541159"/>
        <a:ext cx="2049133" cy="2049133"/>
      </dsp:txXfrm>
    </dsp:sp>
    <dsp:sp modelId="{44072942-3480-4FEE-9402-AD8AB9B4A079}">
      <dsp:nvSpPr>
        <dsp:cNvPr id="0" name=""/>
        <dsp:cNvSpPr/>
      </dsp:nvSpPr>
      <dsp:spPr>
        <a:xfrm rot="19800000">
          <a:off x="2846052" y="1458282"/>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9800000">
        <a:off x="2846052" y="1458282"/>
        <a:ext cx="545012" cy="69158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F5EABF-DA0C-44BF-B420-E1B7E11BF69F}">
      <dsp:nvSpPr>
        <dsp:cNvPr id="0" name=""/>
        <dsp:cNvSpPr/>
      </dsp:nvSpPr>
      <dsp:spPr>
        <a:xfrm rot="2563644">
          <a:off x="2427263" y="4294359"/>
          <a:ext cx="921508" cy="61347"/>
        </a:xfrm>
        <a:custGeom>
          <a:avLst/>
          <a:gdLst/>
          <a:ahLst/>
          <a:cxnLst/>
          <a:rect l="0" t="0" r="0" b="0"/>
          <a:pathLst>
            <a:path>
              <a:moveTo>
                <a:pt x="0" y="30673"/>
              </a:moveTo>
              <a:lnTo>
                <a:pt x="921508"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0987D1-79F0-4F98-BF04-A3ECAFE35217}">
      <dsp:nvSpPr>
        <dsp:cNvPr id="0" name=""/>
        <dsp:cNvSpPr/>
      </dsp:nvSpPr>
      <dsp:spPr>
        <a:xfrm>
          <a:off x="2549551" y="3029666"/>
          <a:ext cx="1025709" cy="61347"/>
        </a:xfrm>
        <a:custGeom>
          <a:avLst/>
          <a:gdLst/>
          <a:ahLst/>
          <a:cxnLst/>
          <a:rect l="0" t="0" r="0" b="0"/>
          <a:pathLst>
            <a:path>
              <a:moveTo>
                <a:pt x="0" y="30673"/>
              </a:moveTo>
              <a:lnTo>
                <a:pt x="1025709"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8AA12B-E1BA-40D2-A352-F50328A12118}">
      <dsp:nvSpPr>
        <dsp:cNvPr id="0" name=""/>
        <dsp:cNvSpPr/>
      </dsp:nvSpPr>
      <dsp:spPr>
        <a:xfrm rot="19207042">
          <a:off x="2413678" y="1793850"/>
          <a:ext cx="1168096" cy="61347"/>
        </a:xfrm>
        <a:custGeom>
          <a:avLst/>
          <a:gdLst/>
          <a:ahLst/>
          <a:cxnLst/>
          <a:rect l="0" t="0" r="0" b="0"/>
          <a:pathLst>
            <a:path>
              <a:moveTo>
                <a:pt x="0" y="30673"/>
              </a:moveTo>
              <a:lnTo>
                <a:pt x="1168096"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80FA653-FC59-4CC6-AD6B-88EFBEF3D6B1}">
      <dsp:nvSpPr>
        <dsp:cNvPr id="0" name=""/>
        <dsp:cNvSpPr/>
      </dsp:nvSpPr>
      <dsp:spPr>
        <a:xfrm>
          <a:off x="471475" y="1867579"/>
          <a:ext cx="2094641" cy="2385520"/>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CD57EE0-DBB1-42EE-B734-3A249BA3B461}">
      <dsp:nvSpPr>
        <dsp:cNvPr id="0" name=""/>
        <dsp:cNvSpPr/>
      </dsp:nvSpPr>
      <dsp:spPr>
        <a:xfrm>
          <a:off x="3240363" y="0"/>
          <a:ext cx="1767008" cy="1767008"/>
        </a:xfrm>
        <a:prstGeom prst="ellipse">
          <a:avLst/>
        </a:prstGeom>
        <a:gradFill rotWithShape="0">
          <a:gsLst>
            <a:gs pos="0">
              <a:schemeClr val="accent1">
                <a:shade val="50000"/>
                <a:hueOff val="8728"/>
                <a:satOff val="12317"/>
                <a:lumOff val="15495"/>
                <a:alphaOff val="0"/>
                <a:shade val="51000"/>
                <a:satMod val="130000"/>
              </a:schemeClr>
            </a:gs>
            <a:gs pos="80000">
              <a:schemeClr val="accent1">
                <a:shade val="50000"/>
                <a:hueOff val="8728"/>
                <a:satOff val="12317"/>
                <a:lumOff val="15495"/>
                <a:alphaOff val="0"/>
                <a:shade val="93000"/>
                <a:satMod val="130000"/>
              </a:schemeClr>
            </a:gs>
            <a:gs pos="100000">
              <a:schemeClr val="accent1">
                <a:shade val="50000"/>
                <a:hueOff val="8728"/>
                <a:satOff val="12317"/>
                <a:lumOff val="1549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smtClean="0"/>
            <a:t>RHEL6 </a:t>
          </a:r>
        </a:p>
        <a:p>
          <a:pPr lvl="0" algn="ctr" defTabSz="1022350">
            <a:lnSpc>
              <a:spcPct val="90000"/>
            </a:lnSpc>
            <a:spcBef>
              <a:spcPct val="0"/>
            </a:spcBef>
            <a:spcAft>
              <a:spcPct val="35000"/>
            </a:spcAft>
          </a:pPr>
          <a:r>
            <a:rPr lang="en-GB" sz="2300" kern="1200" dirty="0" smtClean="0"/>
            <a:t>Slave</a:t>
          </a:r>
          <a:endParaRPr lang="en-GB" sz="2300" kern="1200" dirty="0"/>
        </a:p>
      </dsp:txBody>
      <dsp:txXfrm>
        <a:off x="3240363" y="0"/>
        <a:ext cx="1767008" cy="1767008"/>
      </dsp:txXfrm>
    </dsp:sp>
    <dsp:sp modelId="{AE3763E3-7B38-48D8-9EE4-AC7E8664E0D8}">
      <dsp:nvSpPr>
        <dsp:cNvPr id="0" name=""/>
        <dsp:cNvSpPr/>
      </dsp:nvSpPr>
      <dsp:spPr>
        <a:xfrm>
          <a:off x="5184073" y="0"/>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Incremental Job</a:t>
          </a:r>
          <a:endParaRPr lang="en-GB" sz="3500" kern="1200" dirty="0"/>
        </a:p>
        <a:p>
          <a:pPr marL="285750" lvl="1" indent="-285750" algn="l" defTabSz="1555750">
            <a:lnSpc>
              <a:spcPct val="90000"/>
            </a:lnSpc>
            <a:spcBef>
              <a:spcPct val="0"/>
            </a:spcBef>
            <a:spcAft>
              <a:spcPct val="15000"/>
            </a:spcAft>
            <a:buChar char="••"/>
          </a:pPr>
          <a:r>
            <a:rPr lang="en-GB" sz="3500" kern="1200" dirty="0" smtClean="0"/>
            <a:t>Clean Job (queued)</a:t>
          </a:r>
          <a:endParaRPr lang="en-GB" sz="3500" kern="1200" dirty="0"/>
        </a:p>
      </dsp:txBody>
      <dsp:txXfrm>
        <a:off x="5184073" y="0"/>
        <a:ext cx="2650513" cy="1767008"/>
      </dsp:txXfrm>
    </dsp:sp>
    <dsp:sp modelId="{34E16865-416C-4B3E-A0F0-B23FD338CF0F}">
      <dsp:nvSpPr>
        <dsp:cNvPr id="0" name=""/>
        <dsp:cNvSpPr/>
      </dsp:nvSpPr>
      <dsp:spPr>
        <a:xfrm>
          <a:off x="3575261" y="2176835"/>
          <a:ext cx="1767008" cy="1767008"/>
        </a:xfrm>
        <a:prstGeom prst="ellipse">
          <a:avLst/>
        </a:prstGeom>
        <a:gradFill rotWithShape="0">
          <a:gsLst>
            <a:gs pos="0">
              <a:schemeClr val="accent1">
                <a:shade val="50000"/>
                <a:hueOff val="17455"/>
                <a:satOff val="24633"/>
                <a:lumOff val="30991"/>
                <a:alphaOff val="0"/>
                <a:shade val="51000"/>
                <a:satMod val="130000"/>
              </a:schemeClr>
            </a:gs>
            <a:gs pos="80000">
              <a:schemeClr val="accent1">
                <a:shade val="50000"/>
                <a:hueOff val="17455"/>
                <a:satOff val="24633"/>
                <a:lumOff val="30991"/>
                <a:alphaOff val="0"/>
                <a:shade val="93000"/>
                <a:satMod val="130000"/>
              </a:schemeClr>
            </a:gs>
            <a:gs pos="100000">
              <a:schemeClr val="accent1">
                <a:shade val="50000"/>
                <a:hueOff val="17455"/>
                <a:satOff val="24633"/>
                <a:lumOff val="309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smtClean="0"/>
            <a:t>Windows 7 Slave</a:t>
          </a:r>
        </a:p>
        <a:p>
          <a:pPr lvl="0" algn="ctr" defTabSz="1022350">
            <a:lnSpc>
              <a:spcPct val="90000"/>
            </a:lnSpc>
            <a:spcBef>
              <a:spcPct val="0"/>
            </a:spcBef>
            <a:spcAft>
              <a:spcPct val="35000"/>
            </a:spcAft>
          </a:pPr>
          <a:endParaRPr lang="en-GB" sz="2300" kern="1200" dirty="0"/>
        </a:p>
      </dsp:txBody>
      <dsp:txXfrm>
        <a:off x="3575261" y="2176835"/>
        <a:ext cx="1767008" cy="1767008"/>
      </dsp:txXfrm>
    </dsp:sp>
    <dsp:sp modelId="{CEA09B7C-9DB3-44CD-A2C2-9D740ADA80BE}">
      <dsp:nvSpPr>
        <dsp:cNvPr id="0" name=""/>
        <dsp:cNvSpPr/>
      </dsp:nvSpPr>
      <dsp:spPr>
        <a:xfrm>
          <a:off x="5518970" y="2176835"/>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Clean (feature branch) Job</a:t>
          </a:r>
          <a:endParaRPr lang="en-GB" sz="3500" kern="1200" dirty="0"/>
        </a:p>
      </dsp:txBody>
      <dsp:txXfrm>
        <a:off x="5518970" y="2176835"/>
        <a:ext cx="2650513" cy="1767008"/>
      </dsp:txXfrm>
    </dsp:sp>
    <dsp:sp modelId="{C2EE49FF-D9D3-4A35-ABC9-BD17EC65C4F1}">
      <dsp:nvSpPr>
        <dsp:cNvPr id="0" name=""/>
        <dsp:cNvSpPr/>
      </dsp:nvSpPr>
      <dsp:spPr>
        <a:xfrm>
          <a:off x="2991992" y="4353623"/>
          <a:ext cx="1767008" cy="1767008"/>
        </a:xfrm>
        <a:prstGeom prst="ellipse">
          <a:avLst/>
        </a:prstGeom>
        <a:gradFill rotWithShape="0">
          <a:gsLst>
            <a:gs pos="0">
              <a:schemeClr val="accent1">
                <a:shade val="50000"/>
                <a:hueOff val="8728"/>
                <a:satOff val="12317"/>
                <a:lumOff val="15495"/>
                <a:alphaOff val="0"/>
                <a:shade val="51000"/>
                <a:satMod val="130000"/>
              </a:schemeClr>
            </a:gs>
            <a:gs pos="80000">
              <a:schemeClr val="accent1">
                <a:shade val="50000"/>
                <a:hueOff val="8728"/>
                <a:satOff val="12317"/>
                <a:lumOff val="15495"/>
                <a:alphaOff val="0"/>
                <a:shade val="93000"/>
                <a:satMod val="130000"/>
              </a:schemeClr>
            </a:gs>
            <a:gs pos="100000">
              <a:schemeClr val="accent1">
                <a:shade val="50000"/>
                <a:hueOff val="8728"/>
                <a:satOff val="12317"/>
                <a:lumOff val="1549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err="1" smtClean="0"/>
            <a:t>Ubuntu</a:t>
          </a:r>
          <a:r>
            <a:rPr lang="en-GB" sz="2300" kern="1200" dirty="0" smtClean="0"/>
            <a:t> Slave</a:t>
          </a:r>
          <a:endParaRPr lang="en-GB" sz="2300" kern="1200" dirty="0"/>
        </a:p>
      </dsp:txBody>
      <dsp:txXfrm>
        <a:off x="2991992" y="4353623"/>
        <a:ext cx="1767008" cy="1767008"/>
      </dsp:txXfrm>
    </dsp:sp>
    <dsp:sp modelId="{4C5EC015-157D-4B48-B696-46C687FD307E}">
      <dsp:nvSpPr>
        <dsp:cNvPr id="0" name=""/>
        <dsp:cNvSpPr/>
      </dsp:nvSpPr>
      <dsp:spPr>
        <a:xfrm>
          <a:off x="4935702" y="4353623"/>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Performance Test Job</a:t>
          </a:r>
          <a:endParaRPr lang="en-GB" sz="3500" kern="1200" dirty="0"/>
        </a:p>
        <a:p>
          <a:pPr marL="285750" lvl="1" indent="-285750" algn="l" defTabSz="1555750">
            <a:lnSpc>
              <a:spcPct val="90000"/>
            </a:lnSpc>
            <a:spcBef>
              <a:spcPct val="0"/>
            </a:spcBef>
            <a:spcAft>
              <a:spcPct val="15000"/>
            </a:spcAft>
            <a:buChar char="••"/>
          </a:pPr>
          <a:r>
            <a:rPr lang="en-GB" sz="3500" kern="1200" dirty="0" err="1" smtClean="0"/>
            <a:t>CppCheck</a:t>
          </a:r>
          <a:r>
            <a:rPr lang="en-GB" sz="3500" kern="1200" dirty="0" smtClean="0"/>
            <a:t> Job</a:t>
          </a:r>
          <a:endParaRPr lang="en-GB" sz="3500" kern="1200" dirty="0"/>
        </a:p>
      </dsp:txBody>
      <dsp:txXfrm>
        <a:off x="4935702" y="4353623"/>
        <a:ext cx="2650513" cy="176700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8E1D5F-7523-4815-A670-60864F601D30}" type="datetimeFigureOut">
              <a:rPr lang="en-GB" smtClean="0"/>
              <a:t>29/08/2012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33490B-C151-4ED9-AE1B-2EC601608F54}" type="slidenum">
              <a:rPr lang="en-GB" smtClean="0"/>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6B4F07-E738-4DFD-883D-BE3839CD703B}" type="datetimeFigureOut">
              <a:rPr lang="en-GB" smtClean="0"/>
              <a:pPr/>
              <a:t>29/08/2012</a:t>
            </a:fld>
            <a:endParaRPr lang="en-GB"/>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18" Type="http://schemas.openxmlformats.org/officeDocument/2006/relationships/image" Target="../media/image7.jpeg"/><Relationship Id="rId3" Type="http://schemas.openxmlformats.org/officeDocument/2006/relationships/image" Target="../media/image2.png"/><Relationship Id="rId21" Type="http://schemas.openxmlformats.org/officeDocument/2006/relationships/diagramQuickStyle" Target="../diagrams/quickStyle3.xml"/><Relationship Id="rId7" Type="http://schemas.openxmlformats.org/officeDocument/2006/relationships/diagramLayout" Target="../diagrams/layout1.xml"/><Relationship Id="rId12" Type="http://schemas.openxmlformats.org/officeDocument/2006/relationships/diagramData" Target="../diagrams/data2.xml"/><Relationship Id="rId17" Type="http://schemas.openxmlformats.org/officeDocument/2006/relationships/image" Target="../media/image6.png"/><Relationship Id="rId25" Type="http://schemas.openxmlformats.org/officeDocument/2006/relationships/image" Target="../media/image10.png"/><Relationship Id="rId2" Type="http://schemas.openxmlformats.org/officeDocument/2006/relationships/notesSlide" Target="../notesSlides/notesSlide1.xml"/><Relationship Id="rId16" Type="http://schemas.microsoft.com/office/2007/relationships/diagramDrawing" Target="../diagrams/drawing2.xml"/><Relationship Id="rId20" Type="http://schemas.openxmlformats.org/officeDocument/2006/relationships/diagramLayout" Target="../diagrams/layout3.xml"/><Relationship Id="rId1" Type="http://schemas.openxmlformats.org/officeDocument/2006/relationships/slideLayout" Target="../slideLayouts/slideLayout4.xml"/><Relationship Id="rId6" Type="http://schemas.openxmlformats.org/officeDocument/2006/relationships/diagramData" Target="../diagrams/data1.xml"/><Relationship Id="rId11" Type="http://schemas.openxmlformats.org/officeDocument/2006/relationships/image" Target="../media/image5.png"/><Relationship Id="rId24" Type="http://schemas.openxmlformats.org/officeDocument/2006/relationships/image" Target="../media/image9.png"/><Relationship Id="rId5" Type="http://schemas.openxmlformats.org/officeDocument/2006/relationships/image" Target="../media/image4.gif"/><Relationship Id="rId15" Type="http://schemas.openxmlformats.org/officeDocument/2006/relationships/diagramColors" Target="../diagrams/colors2.xml"/><Relationship Id="rId23" Type="http://schemas.microsoft.com/office/2007/relationships/diagramDrawing" Target="../diagrams/drawing3.xml"/><Relationship Id="rId10" Type="http://schemas.microsoft.com/office/2007/relationships/diagramDrawing" Target="../diagrams/drawing1.xml"/><Relationship Id="rId19" Type="http://schemas.openxmlformats.org/officeDocument/2006/relationships/diagramData" Target="../diagrams/data3.xml"/><Relationship Id="rId4" Type="http://schemas.openxmlformats.org/officeDocument/2006/relationships/image" Target="../media/image3.gif"/><Relationship Id="rId9" Type="http://schemas.openxmlformats.org/officeDocument/2006/relationships/diagramColors" Target="../diagrams/colors1.xml"/><Relationship Id="rId14" Type="http://schemas.openxmlformats.org/officeDocument/2006/relationships/diagramQuickStyle" Target="../diagrams/quickStyle2.xml"/><Relationship Id="rId22" Type="http://schemas.openxmlformats.org/officeDocument/2006/relationships/diagramColors" Target="../diagrams/colors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nvGraphicFramePr>
        <p:xfrm>
          <a:off x="1066800" y="8610599"/>
          <a:ext cx="28194000" cy="30595824"/>
        </p:xfrm>
        <a:graphic>
          <a:graphicData uri="http://schemas.openxmlformats.org/drawingml/2006/table">
            <a:tbl>
              <a:tblPr/>
              <a:tblGrid>
                <a:gridCol w="9398000"/>
                <a:gridCol w="9398000"/>
                <a:gridCol w="9398000"/>
              </a:tblGrid>
              <a:tr h="30505249">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Mantid has become a world-leading framework for neutron and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reduction and data analysis. As such, it is critical that the software works consistently, rapidly and provides the same result upon every execution. However, Mantid is also an iterative development with frequent releases targeting multiple platforms. The codebase is naturally large, supporting many complex calculations across more than </a:t>
                      </a:r>
                      <a:r>
                        <a:rPr lang="en-GB" sz="2400" kern="1200" dirty="0" smtClean="0">
                          <a:solidFill>
                            <a:schemeClr val="tx1"/>
                          </a:solidFill>
                          <a:latin typeface="Arial" pitchFamily="34" charset="0"/>
                          <a:ea typeface="+mn-ea"/>
                          <a:cs typeface="Arial" pitchFamily="34" charset="0"/>
                        </a:rPr>
                        <a:t>1x10</a:t>
                      </a:r>
                      <a:r>
                        <a:rPr lang="en-GB" sz="2400" kern="1200" baseline="30000" dirty="0" smtClean="0">
                          <a:solidFill>
                            <a:schemeClr val="tx1"/>
                          </a:solidFill>
                          <a:latin typeface="Arial" pitchFamily="34" charset="0"/>
                          <a:ea typeface="+mn-ea"/>
                          <a:cs typeface="Arial" pitchFamily="34" charset="0"/>
                        </a:rPr>
                        <a:t>6</a:t>
                      </a:r>
                      <a:r>
                        <a:rPr lang="en-GB" sz="2400" kern="1200" dirty="0" smtClean="0">
                          <a:solidFill>
                            <a:schemeClr val="tx1"/>
                          </a:solidFill>
                          <a:latin typeface="Arial" pitchFamily="34" charset="0"/>
                          <a:ea typeface="+mn-ea"/>
                          <a:cs typeface="Arial" pitchFamily="34" charset="0"/>
                        </a:rPr>
                        <a:t> lines of code.</a:t>
                      </a:r>
                      <a:r>
                        <a:rPr lang="en-GB" sz="2400" kern="1200" baseline="0" dirty="0" smtClean="0">
                          <a:solidFill>
                            <a:schemeClr val="tx1"/>
                          </a:solidFill>
                          <a:latin typeface="Arial" pitchFamily="34" charset="0"/>
                          <a:ea typeface="+mn-ea"/>
                          <a:cs typeface="Arial" pitchFamily="34" charset="0"/>
                        </a:rPr>
                        <a:t> A team of 20 developers situated at two scientific sites, 4000 miles apart, simultaneously contribute towards this evolving codebase.</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Approximately every two months, the Mantid project completes the high-level iterative cycle. Continuous integration allows us to automate many phases of this iterative cycle. This frees the development team to process the issue backlog, yielding new and exciting features.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Corisande"/>
                          <a:ea typeface="+mn-ea"/>
                          <a:cs typeface="+mn-cs"/>
                        </a:rPr>
                        <a:t>Mantid high-level.</a:t>
                      </a:r>
                      <a:r>
                        <a:rPr lang="en-GB" sz="2400" i="1" kern="1200" baseline="0" dirty="0" smtClean="0">
                          <a:solidFill>
                            <a:schemeClr val="tx1"/>
                          </a:solidFill>
                          <a:latin typeface="Corisande"/>
                          <a:ea typeface="+mn-ea"/>
                          <a:cs typeface="+mn-cs"/>
                        </a:rPr>
                        <a:t> Iterative cycle.</a:t>
                      </a: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Tracking Issues</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Mantid supports 37 instruments across 3 scientific sites. The project receives a large number of enhancement requests as well as defect reports. The scientific steering committee provide a level of filtering for these enhancements and also lay-down a  strategic direction which sets the priority of these issues.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All work to be undertaken is stored in our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Trac</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online ticketing system. Issues are given a priority and assigned to individual developers. Developers cannot submit changes to the codebase unless it  contains a tag cross-reference to at least one ticket from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Trac</a:t>
                      </a:r>
                      <a:r>
                        <a:rPr kumimoji="0" lang="en-US" sz="2400" b="0" i="0" u="none" strike="noStrike" kern="0" cap="none" normalizeH="0" baseline="0" dirty="0" smtClean="0">
                          <a:ln>
                            <a:noFill/>
                          </a:ln>
                          <a:solidFill>
                            <a:schemeClr val="tx1"/>
                          </a:solidFill>
                          <a:effectLst/>
                          <a:latin typeface="Arial" pitchFamily="34" charset="0"/>
                          <a:cs typeface="Arial" pitchFamily="34" charset="0"/>
                        </a:rPr>
                        <a:t>.</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rgbClr val="002D55"/>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Corisande"/>
                          <a:ea typeface="+mn-ea"/>
                          <a:cs typeface="+mn-cs"/>
                        </a:rPr>
                        <a:t>View</a:t>
                      </a:r>
                      <a:r>
                        <a:rPr lang="en-GB" sz="2400" i="1" kern="1200" baseline="0" dirty="0" smtClean="0">
                          <a:solidFill>
                            <a:schemeClr val="tx1"/>
                          </a:solidFill>
                          <a:latin typeface="Corisande"/>
                          <a:ea typeface="+mn-ea"/>
                          <a:cs typeface="+mn-cs"/>
                        </a:rPr>
                        <a:t> </a:t>
                      </a:r>
                      <a:r>
                        <a:rPr lang="en-GB" sz="2400" i="1" kern="1200" baseline="0" dirty="0" smtClean="0">
                          <a:solidFill>
                            <a:schemeClr val="tx1"/>
                          </a:solidFill>
                          <a:latin typeface="Corisande"/>
                          <a:ea typeface="+mn-ea"/>
                          <a:cs typeface="+mn-cs"/>
                        </a:rPr>
                        <a:t>of outstanding tickets through </a:t>
                      </a:r>
                      <a:r>
                        <a:rPr lang="en-GB" sz="2400" i="1" kern="1200" baseline="0" dirty="0" err="1" smtClean="0">
                          <a:solidFill>
                            <a:schemeClr val="tx1"/>
                          </a:solidFill>
                          <a:latin typeface="Corisande"/>
                          <a:ea typeface="+mn-ea"/>
                          <a:cs typeface="+mn-cs"/>
                        </a:rPr>
                        <a:t>Trac</a:t>
                      </a:r>
                      <a:r>
                        <a:rPr lang="en-GB" sz="2400" i="1" kern="1200" baseline="0" dirty="0" smtClean="0">
                          <a:solidFill>
                            <a:schemeClr val="tx1"/>
                          </a:solidFill>
                          <a:latin typeface="Corisande"/>
                          <a:ea typeface="+mn-ea"/>
                          <a:cs typeface="+mn-cs"/>
                        </a:rPr>
                        <a:t>.</a:t>
                      </a: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Distributed </a:t>
                      </a:r>
                      <a:r>
                        <a:rPr kumimoji="0" lang="en-US" sz="5000" b="0" i="0" u="none" strike="noStrike" kern="0" cap="none" normalizeH="0" baseline="0" dirty="0" smtClean="0">
                          <a:ln>
                            <a:noFill/>
                          </a:ln>
                          <a:solidFill>
                            <a:srgbClr val="002D55"/>
                          </a:solidFill>
                          <a:effectLst/>
                          <a:latin typeface="Corisande" pitchFamily="2" charset="0"/>
                        </a:rPr>
                        <a:t>Version Control</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Version control is now widely practiced. Until recently the project was successfully run using SVN. However, as the project grew, both in terms of the team size and the complexity, centralized version control became cumbersome.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is now used, with public, remote repositories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hoted</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on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GitHub</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The ability to generate branches easily and work offline, where the major drivers. Committing to a local repository before pushing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changesets</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has reduced the load on the build servers and generally lead to smaller explicit individual commits.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Test Driven Development</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Test driven development  (TDD) is a development methodology, which generally leads to better quality code with, increased cohesion and better decoupling. We find that the bi-product of the process, the test suite, is usually more comprehensive and has a better ability to pinpoint failure than test suites generated post-development</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TDD development cycle.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Mantid project utilizes the Google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GMock</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Mocking framework. Mocking is a very powerful technique, which is highly complementary to the TDD process. Mocking interfaces allows tests to be isolated and allows TDD to proceed against parts of the codebase that don’t yet exist. We find that a combination of  Mocking and TDD, rather than TDD alone, leads to tests suites with higher coverage, better reporting and much faster execution times than is otherwise possible. Striving for mocking as part of the TDD process naturally leads to dependency injection and low coupling in the resultant code.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Isolating the test component using Mocking.</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kumimoji="0" lang="en-GB" sz="2400" b="0" i="1"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mj-lt"/>
                          <a:cs typeface="Arial" pitchFamily="34" charset="0"/>
                        </a:rPr>
                        <a:t>Continuous Integration Server</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Continuous integration is ultimately a quality control methodology that continuously measures the software product. Fault and failure detection therefore is achieved at the earliest possible time and it is therefore significantly less time consuming or expensive to fix.</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Mantid project, continuous integration master server, hosts Jenkins, an open source derivative of Hudson. The master server contains a list of connected ‘Executor’ hardware as well as a list of virtual Jobs.  When a job is indicates that it is pending, Jenkins finds an appropriate executor and collates the results after the job completes.</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pitchFamily="34" charset="0"/>
                          <a:cs typeface="Arial" pitchFamily="34" charset="0"/>
                        </a:rPr>
                        <a:t>Our setup is duplicated at each facility, so that any server outages will cause minimum disruption to normal working.</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Overview of Jenkins Master connected</a:t>
                      </a:r>
                      <a:r>
                        <a:rPr lang="en-GB" sz="2400" i="1" kern="1200" baseline="0" dirty="0" smtClean="0">
                          <a:solidFill>
                            <a:schemeClr val="tx1"/>
                          </a:solidFill>
                          <a:latin typeface="Arial" pitchFamily="34" charset="0"/>
                          <a:ea typeface="+mn-ea"/>
                          <a:cs typeface="Arial" pitchFamily="34" charset="0"/>
                        </a:rPr>
                        <a:t> to Slave Executors. Jobs on each are indicated.</a:t>
                      </a: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Example Jenkins</a:t>
                      </a:r>
                      <a:r>
                        <a:rPr lang="en-GB" sz="2400" i="1" kern="1200" baseline="0" dirty="0" smtClean="0">
                          <a:solidFill>
                            <a:schemeClr val="tx1"/>
                          </a:solidFill>
                          <a:latin typeface="Arial" pitchFamily="34" charset="0"/>
                          <a:ea typeface="+mn-ea"/>
                          <a:cs typeface="Arial" pitchFamily="34" charset="0"/>
                        </a:rPr>
                        <a:t> dash-board indicating the status of the incremental jobs.</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mj-lt"/>
                          <a:cs typeface="Arial" pitchFamily="34" charset="0"/>
                        </a:rPr>
                        <a:t>Continuous Integration Jobs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For each of our target platforms, there is an equivalent incremental job that polls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for any change to the codebase. Any change triggers a build followed by the execution of all the Unit test suites. If those pass successfully, the build is packaged and archived.</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Every incremental job has an associated  clean job. These are executed every 24 hours. Again ,unit tests are run and  if these succeed the binaries are packaged. As an additional step, the packaged builds are then  automatically deployed on to their target platform and  a series of system tests are executed on the deployed  system. If the system tests pass then the  packaged binaries are copied onto the Mantid download site in the ‘nightly-builds’.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5000" b="0" i="0" u="none" strike="noStrike" kern="0" cap="none" normalizeH="0" baseline="0" dirty="0" smtClean="0">
                        <a:ln>
                          <a:noFill/>
                        </a:ln>
                        <a:solidFill>
                          <a:srgbClr val="002D55"/>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Nightly builds generated</a:t>
                      </a:r>
                      <a:r>
                        <a:rPr lang="en-GB" sz="2400" i="1" kern="1200" baseline="0" dirty="0" smtClean="0">
                          <a:solidFill>
                            <a:schemeClr val="tx1"/>
                          </a:solidFill>
                          <a:latin typeface="Arial" pitchFamily="34" charset="0"/>
                          <a:ea typeface="+mn-ea"/>
                          <a:cs typeface="Arial" pitchFamily="34" charset="0"/>
                        </a:rPr>
                        <a:t> by clean jobs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Other jobs are not run on each platform. Examples of these are the static analysis and performance test Jobs. Static analysis tools check the code against style rules and look for duplicates. Performance tests check execution time for specific tests against historical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Example performance</a:t>
                      </a:r>
                      <a:r>
                        <a:rPr lang="en-GB" sz="2400" i="1" kern="1200" baseline="0" dirty="0" smtClean="0">
                          <a:solidFill>
                            <a:schemeClr val="tx1"/>
                          </a:solidFill>
                          <a:latin typeface="Arial" pitchFamily="34" charset="0"/>
                          <a:ea typeface="+mn-ea"/>
                          <a:cs typeface="Arial" pitchFamily="34" charset="0"/>
                        </a:rPr>
                        <a:t> test report.</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1143000" y="7162800"/>
            <a:ext cx="27813000" cy="830263"/>
          </a:xfrm>
          <a:prstGeom prst="rect">
            <a:avLst/>
          </a:prstGeom>
          <a:noFill/>
          <a:ln w="9525">
            <a:noFill/>
            <a:miter lim="800000"/>
            <a:headEnd/>
            <a:tailEnd/>
          </a:ln>
        </p:spPr>
        <p:txBody>
          <a:bodyPr>
            <a:spAutoFit/>
          </a:bodyPr>
          <a:lstStyle/>
          <a:p>
            <a:pPr algn="ctr"/>
            <a:r>
              <a:rPr lang="en-US" dirty="0" smtClean="0">
                <a:solidFill>
                  <a:srgbClr val="002D55"/>
                </a:solidFill>
                <a:latin typeface="Corisande Light" pitchFamily="2" charset="0"/>
              </a:rPr>
              <a:t>Owen Arnold</a:t>
            </a:r>
            <a:endParaRPr lang="en-US" dirty="0">
              <a:solidFill>
                <a:srgbClr val="002D55"/>
              </a:solidFill>
              <a:latin typeface="Corisande Light" pitchFamily="2" charset="0"/>
            </a:endParaRPr>
          </a:p>
          <a:p>
            <a:pPr algn="ctr"/>
            <a:r>
              <a:rPr lang="en-US" dirty="0" err="1" smtClean="0">
                <a:solidFill>
                  <a:srgbClr val="002D55"/>
                </a:solidFill>
                <a:latin typeface="+mn-lt"/>
              </a:rPr>
              <a:t>Tessella</a:t>
            </a:r>
            <a:r>
              <a:rPr lang="en-US" dirty="0" smtClean="0">
                <a:solidFill>
                  <a:srgbClr val="002D55"/>
                </a:solidFill>
                <a:latin typeface="+mn-lt"/>
              </a:rPr>
              <a:t>, 26 The Quadrant, </a:t>
            </a:r>
            <a:r>
              <a:rPr lang="en-US" dirty="0" err="1" smtClean="0">
                <a:solidFill>
                  <a:srgbClr val="002D55"/>
                </a:solidFill>
                <a:latin typeface="+mn-lt"/>
              </a:rPr>
              <a:t>Abindon</a:t>
            </a:r>
            <a:r>
              <a:rPr lang="en-US" dirty="0" smtClean="0">
                <a:solidFill>
                  <a:srgbClr val="002D55"/>
                </a:solidFill>
                <a:latin typeface="+mn-lt"/>
              </a:rPr>
              <a:t> Science Park, Abingdon, </a:t>
            </a:r>
            <a:r>
              <a:rPr lang="en-US" dirty="0" err="1" smtClean="0">
                <a:solidFill>
                  <a:srgbClr val="002D55"/>
                </a:solidFill>
                <a:latin typeface="+mn-lt"/>
              </a:rPr>
              <a:t>Oxfordshire</a:t>
            </a:r>
            <a:r>
              <a:rPr lang="en-US" dirty="0" smtClean="0">
                <a:solidFill>
                  <a:srgbClr val="002D55"/>
                </a:solidFill>
                <a:latin typeface="+mn-lt"/>
              </a:rPr>
              <a:t>, OX14 3YS</a:t>
            </a: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6" name="Text Box 329"/>
          <p:cNvSpPr txBox="1">
            <a:spLocks noChangeArrowheads="1"/>
          </p:cNvSpPr>
          <p:nvPr/>
        </p:nvSpPr>
        <p:spPr bwMode="auto">
          <a:xfrm>
            <a:off x="18669000" y="40081200"/>
            <a:ext cx="10972800" cy="457200"/>
          </a:xfrm>
          <a:prstGeom prst="rect">
            <a:avLst/>
          </a:prstGeom>
          <a:noFill/>
          <a:ln w="9525">
            <a:noFill/>
            <a:miter lim="800000"/>
            <a:headEnd/>
            <a:tailEnd/>
          </a:ln>
        </p:spPr>
        <p:txBody>
          <a:bodyPr>
            <a:spAutoFit/>
          </a:bodyPr>
          <a:lstStyle/>
          <a:p>
            <a:pPr>
              <a:spcBef>
                <a:spcPct val="50000"/>
              </a:spcBef>
            </a:pPr>
            <a:r>
              <a:rPr lang="en-US">
                <a:latin typeface="Arial" charset="0"/>
                <a:cs typeface="Arial" charset="0"/>
              </a:rPr>
              <a:t>Acknowledgements</a:t>
            </a:r>
          </a:p>
        </p:txBody>
      </p:sp>
      <p:sp>
        <p:nvSpPr>
          <p:cNvPr id="3087" name="TextBox 38"/>
          <p:cNvSpPr txBox="1">
            <a:spLocks noChangeArrowheads="1"/>
          </p:cNvSpPr>
          <p:nvPr/>
        </p:nvSpPr>
        <p:spPr bwMode="auto">
          <a:xfrm>
            <a:off x="3903663" y="4541838"/>
            <a:ext cx="22002750" cy="1016000"/>
          </a:xfrm>
          <a:prstGeom prst="rect">
            <a:avLst/>
          </a:prstGeom>
          <a:noFill/>
          <a:ln w="9525">
            <a:noFill/>
            <a:miter lim="800000"/>
            <a:headEnd/>
            <a:tailEnd/>
          </a:ln>
        </p:spPr>
        <p:txBody>
          <a:bodyPr>
            <a:spAutoFit/>
          </a:bodyPr>
          <a:lstStyle/>
          <a:p>
            <a:pPr algn="ctr"/>
            <a:r>
              <a:rPr lang="en-GB" sz="6000" b="1" dirty="0" smtClean="0">
                <a:latin typeface="Corisande" pitchFamily="2" charset="0"/>
              </a:rPr>
              <a:t>Continuous Build, Test and Deployment – the Mantid Model</a:t>
            </a:r>
            <a:endParaRPr lang="en-GB" sz="6000" b="1" dirty="0">
              <a:latin typeface="Corisande" pitchFamily="2" charset="0"/>
            </a:endParaRPr>
          </a:p>
        </p:txBody>
      </p:sp>
      <p:pic>
        <p:nvPicPr>
          <p:cNvPr id="3088" name="Picture 16" descr="C:\Mantid\Documents\Images\Mantid Logo Transparent Cropped - Large.png"/>
          <p:cNvPicPr>
            <a:picLocks noChangeAspect="1" noChangeArrowheads="1"/>
          </p:cNvPicPr>
          <p:nvPr/>
        </p:nvPicPr>
        <p:blipFill>
          <a:blip r:embed="rId3" cstate="print"/>
          <a:srcRect/>
          <a:stretch>
            <a:fillRect/>
          </a:stretch>
        </p:blipFill>
        <p:spPr bwMode="auto">
          <a:xfrm>
            <a:off x="573734" y="3933187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4" cstate="print"/>
          <a:srcRect/>
          <a:stretch>
            <a:fillRect/>
          </a:stretch>
        </p:blipFill>
        <p:spPr bwMode="auto">
          <a:xfrm>
            <a:off x="5398270" y="3990793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5" cstate="print"/>
          <a:srcRect/>
          <a:stretch>
            <a:fillRect/>
          </a:stretch>
        </p:blipFill>
        <p:spPr bwMode="auto">
          <a:xfrm>
            <a:off x="9648588" y="39619905"/>
            <a:ext cx="3670562" cy="2457543"/>
          </a:xfrm>
          <a:prstGeom prst="rect">
            <a:avLst/>
          </a:prstGeom>
          <a:noFill/>
        </p:spPr>
      </p:pic>
      <p:graphicFrame>
        <p:nvGraphicFramePr>
          <p:cNvPr id="40" name="Diagram 39"/>
          <p:cNvGraphicFramePr/>
          <p:nvPr/>
        </p:nvGraphicFramePr>
        <p:xfrm>
          <a:off x="12167022" y="11608793"/>
          <a:ext cx="5400600" cy="53285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38" name="Picture 14"/>
          <p:cNvPicPr>
            <a:picLocks noChangeAspect="1" noChangeArrowheads="1"/>
          </p:cNvPicPr>
          <p:nvPr/>
        </p:nvPicPr>
        <p:blipFill>
          <a:blip r:embed="rId11" cstate="print"/>
          <a:srcRect l="26363" t="30214" b="16331"/>
          <a:stretch>
            <a:fillRect/>
          </a:stretch>
        </p:blipFill>
        <p:spPr bwMode="auto">
          <a:xfrm>
            <a:off x="20087902" y="18017505"/>
            <a:ext cx="8863742" cy="3243811"/>
          </a:xfrm>
          <a:prstGeom prst="rect">
            <a:avLst/>
          </a:prstGeom>
          <a:noFill/>
          <a:ln w="9525">
            <a:noFill/>
            <a:miter lim="800000"/>
            <a:headEnd/>
            <a:tailEnd/>
          </a:ln>
        </p:spPr>
      </p:pic>
      <p:graphicFrame>
        <p:nvGraphicFramePr>
          <p:cNvPr id="28" name="Diagram 27"/>
          <p:cNvGraphicFramePr/>
          <p:nvPr/>
        </p:nvGraphicFramePr>
        <p:xfrm>
          <a:off x="717750" y="15569233"/>
          <a:ext cx="8928992" cy="82089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026" name="Picture 2"/>
          <p:cNvPicPr>
            <a:picLocks noChangeAspect="1" noChangeArrowheads="1"/>
          </p:cNvPicPr>
          <p:nvPr/>
        </p:nvPicPr>
        <p:blipFill>
          <a:blip r:embed="rId17" cstate="print"/>
          <a:srcRect l="379" t="12612" r="1630" b="33860"/>
          <a:stretch>
            <a:fillRect/>
          </a:stretch>
        </p:blipFill>
        <p:spPr bwMode="auto">
          <a:xfrm>
            <a:off x="1077790" y="30402881"/>
            <a:ext cx="9272262" cy="2880320"/>
          </a:xfrm>
          <a:prstGeom prst="rect">
            <a:avLst/>
          </a:prstGeom>
          <a:noFill/>
          <a:ln w="9525">
            <a:noFill/>
            <a:miter lim="800000"/>
            <a:headEnd/>
            <a:tailEnd/>
          </a:ln>
        </p:spPr>
      </p:pic>
      <p:pic>
        <p:nvPicPr>
          <p:cNvPr id="32" name="Picture 10" descr="C:\Users\spu92482\Desktop\logos\02fig04.jpg"/>
          <p:cNvPicPr>
            <a:picLocks noChangeAspect="1" noChangeArrowheads="1"/>
          </p:cNvPicPr>
          <p:nvPr/>
        </p:nvPicPr>
        <p:blipFill>
          <a:blip r:embed="rId18" cstate="print"/>
          <a:srcRect/>
          <a:stretch>
            <a:fillRect/>
          </a:stretch>
        </p:blipFill>
        <p:spPr bwMode="auto">
          <a:xfrm>
            <a:off x="11806982" y="21905937"/>
            <a:ext cx="6409089" cy="4896544"/>
          </a:xfrm>
          <a:prstGeom prst="rect">
            <a:avLst/>
          </a:prstGeom>
          <a:noFill/>
        </p:spPr>
      </p:pic>
      <p:graphicFrame>
        <p:nvGraphicFramePr>
          <p:cNvPr id="33" name="Diagram 32"/>
          <p:cNvGraphicFramePr/>
          <p:nvPr/>
        </p:nvGraphicFramePr>
        <p:xfrm>
          <a:off x="20087902" y="9952609"/>
          <a:ext cx="8640960" cy="612068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pic>
        <p:nvPicPr>
          <p:cNvPr id="1027" name="Picture 3"/>
          <p:cNvPicPr>
            <a:picLocks noChangeAspect="1" noChangeArrowheads="1"/>
          </p:cNvPicPr>
          <p:nvPr/>
        </p:nvPicPr>
        <p:blipFill>
          <a:blip r:embed="rId24" cstate="print"/>
          <a:srcRect t="27197" r="3144" b="57162"/>
          <a:stretch>
            <a:fillRect/>
          </a:stretch>
        </p:blipFill>
        <p:spPr bwMode="auto">
          <a:xfrm>
            <a:off x="19943886" y="28890713"/>
            <a:ext cx="9378332" cy="915012"/>
          </a:xfrm>
          <a:prstGeom prst="rect">
            <a:avLst/>
          </a:prstGeom>
          <a:noFill/>
          <a:ln w="9525">
            <a:noFill/>
            <a:miter lim="800000"/>
            <a:headEnd/>
            <a:tailEnd/>
          </a:ln>
        </p:spPr>
      </p:pic>
      <p:pic>
        <p:nvPicPr>
          <p:cNvPr id="1028" name="Picture 4"/>
          <p:cNvPicPr>
            <a:picLocks noChangeAspect="1" noChangeArrowheads="1"/>
          </p:cNvPicPr>
          <p:nvPr/>
        </p:nvPicPr>
        <p:blipFill>
          <a:blip r:embed="rId25" cstate="print"/>
          <a:srcRect l="48819" t="23939" r="10625" b="25228"/>
          <a:stretch>
            <a:fillRect/>
          </a:stretch>
        </p:blipFill>
        <p:spPr bwMode="auto">
          <a:xfrm>
            <a:off x="20663966" y="33355209"/>
            <a:ext cx="6552728" cy="49622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504</TotalTime>
  <Words>946</Words>
  <Application>Microsoft Office PowerPoint</Application>
  <PresentationFormat>Custom</PresentationFormat>
  <Paragraphs>155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Slide 1</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spu92482</cp:lastModifiedBy>
  <cp:revision>66</cp:revision>
  <dcterms:created xsi:type="dcterms:W3CDTF">2007-04-05T18:09:36Z</dcterms:created>
  <dcterms:modified xsi:type="dcterms:W3CDTF">2012-08-29T14:51:08Z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